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5" r:id="rId1"/>
  </p:sldMasterIdLst>
  <p:notesMasterIdLst>
    <p:notesMasterId r:id="rId30"/>
  </p:notesMasterIdLst>
  <p:sldIdLst>
    <p:sldId id="256" r:id="rId2"/>
    <p:sldId id="294" r:id="rId3"/>
    <p:sldId id="309" r:id="rId4"/>
    <p:sldId id="308" r:id="rId5"/>
    <p:sldId id="300" r:id="rId6"/>
    <p:sldId id="306" r:id="rId7"/>
    <p:sldId id="301" r:id="rId8"/>
    <p:sldId id="302" r:id="rId9"/>
    <p:sldId id="303" r:id="rId10"/>
    <p:sldId id="307" r:id="rId11"/>
    <p:sldId id="304" r:id="rId12"/>
    <p:sldId id="305" r:id="rId13"/>
    <p:sldId id="295" r:id="rId14"/>
    <p:sldId id="260" r:id="rId15"/>
    <p:sldId id="310" r:id="rId16"/>
    <p:sldId id="298" r:id="rId17"/>
    <p:sldId id="277" r:id="rId18"/>
    <p:sldId id="257" r:id="rId19"/>
    <p:sldId id="293" r:id="rId20"/>
    <p:sldId id="286" r:id="rId21"/>
    <p:sldId id="289" r:id="rId22"/>
    <p:sldId id="266" r:id="rId23"/>
    <p:sldId id="273" r:id="rId24"/>
    <p:sldId id="271" r:id="rId25"/>
    <p:sldId id="274" r:id="rId26"/>
    <p:sldId id="272" r:id="rId27"/>
    <p:sldId id="275" r:id="rId28"/>
    <p:sldId id="276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SimplerPro_V3" pitchFamily="2" charset="-79"/>
      <p:bold r:id="rId37"/>
    </p:embeddedFont>
    <p:embeddedFont>
      <p:font typeface="SimplerPro_V3 Black" pitchFamily="2" charset="-79"/>
      <p:bold r:id="rId38"/>
    </p:embeddedFont>
    <p:embeddedFont>
      <p:font typeface="Vidaloka" panose="02000504000000020004" pitchFamily="2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שער" id="{A1ED2532-C745-2847-A535-027CE8797160}">
          <p14:sldIdLst>
            <p14:sldId id="256"/>
          </p14:sldIdLst>
        </p14:section>
        <p14:section name="תוכן עיניינים" id="{978E2E37-1625-704F-A121-B438DA088C63}">
          <p14:sldIdLst>
            <p14:sldId id="294"/>
            <p14:sldId id="309"/>
          </p14:sldIdLst>
        </p14:section>
        <p14:section name="עמוד תוכן" id="{500F30B7-0D7D-324C-8153-9D45C67D46A2}">
          <p14:sldIdLst>
            <p14:sldId id="308"/>
          </p14:sldIdLst>
        </p14:section>
        <p14:section name="כותרת+טקסט+תמונה" id="{0D689608-7E26-DC44-877B-FE31847A1678}">
          <p14:sldIdLst>
            <p14:sldId id="300"/>
            <p14:sldId id="306"/>
            <p14:sldId id="301"/>
            <p14:sldId id="302"/>
            <p14:sldId id="303"/>
            <p14:sldId id="307"/>
            <p14:sldId id="304"/>
            <p14:sldId id="305"/>
          </p14:sldIdLst>
        </p14:section>
        <p14:section name="תמונה פול בליד עם כותרת" id="{85471638-1C75-EF4A-901D-E86C87A7ADAB}">
          <p14:sldIdLst>
            <p14:sldId id="295"/>
          </p14:sldIdLst>
        </p14:section>
        <p14:section name="ציטוט" id="{4BFFAE5F-1919-9C4E-AD15-772F1D52373B}">
          <p14:sldIdLst>
            <p14:sldId id="260"/>
          </p14:sldIdLst>
        </p14:section>
        <p14:section name="שער לנושא ראשון" id="{C74DD94A-7F33-BE41-BCAB-7A3426A44376}">
          <p14:sldIdLst>
            <p14:sldId id="310"/>
          </p14:sldIdLst>
        </p14:section>
        <p14:section name="גרף" id="{1F05183A-B9AF-E945-B34E-8B08246FF73D}">
          <p14:sldIdLst>
            <p14:sldId id="298"/>
          </p14:sldIdLst>
        </p14:section>
        <p14:section name="טיים ליין" id="{96FEEE2A-A5A0-7B4D-B7F2-3137CAEA3888}">
          <p14:sldIdLst>
            <p14:sldId id="277"/>
            <p14:sldId id="257"/>
            <p14:sldId id="293"/>
            <p14:sldId id="286"/>
            <p14:sldId id="289"/>
          </p14:sldIdLst>
        </p14:section>
        <p14:section name="אייקונים" id="{D9DD6322-29BB-E448-8678-5847A10AD047}">
          <p14:sldIdLst>
            <p14:sldId id="266"/>
            <p14:sldId id="273"/>
            <p14:sldId id="271"/>
            <p14:sldId id="274"/>
            <p14:sldId id="272"/>
            <p14:sldId id="275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65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0200"/>
    <a:srgbClr val="E36965"/>
    <a:srgbClr val="CE605E"/>
    <a:srgbClr val="C891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9D1E6AB-1208-490D-AC23-4FBAD1BFE0AF}">
  <a:tblStyle styleId="{39D1E6AB-1208-490D-AC23-4FBAD1BFE0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99"/>
    <p:restoredTop sz="94720"/>
  </p:normalViewPr>
  <p:slideViewPr>
    <p:cSldViewPr snapToGrid="0" snapToObjects="1" showGuides="1">
      <p:cViewPr varScale="1">
        <p:scale>
          <a:sx n="137" d="100"/>
          <a:sy n="137" d="100"/>
        </p:scale>
        <p:origin x="184" y="608"/>
      </p:cViewPr>
      <p:guideLst>
        <p:guide orient="horz" pos="1665"/>
        <p:guide pos="2857"/>
      </p:guideLst>
    </p:cSldViewPr>
  </p:slideViewPr>
  <p:outlineViewPr>
    <p:cViewPr>
      <p:scale>
        <a:sx n="33" d="100"/>
        <a:sy n="33" d="100"/>
      </p:scale>
      <p:origin x="0" y="-26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154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cc7554a049_0_89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cc7554a049_0_89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182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37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B4267-FD12-436C-A400-74799FCF0CD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3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>
            <a:extLst>
              <a:ext uri="{FF2B5EF4-FFF2-40B4-BE49-F238E27FC236}">
                <a16:creationId xmlns:a16="http://schemas.microsoft.com/office/drawing/2014/main" id="{C66ED69E-2A05-224E-AF24-F804B944F757}"/>
              </a:ext>
            </a:extLst>
          </p:cNvPr>
          <p:cNvSpPr/>
          <p:nvPr userDrawn="1"/>
        </p:nvSpPr>
        <p:spPr>
          <a:xfrm>
            <a:off x="202367" y="876927"/>
            <a:ext cx="8758004" cy="40923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638863" rtl="1" eaLnBrk="1" latinLnBrk="0" hangingPunct="1"/>
            <a:endParaRPr lang="en-US" sz="1258" dirty="0">
              <a:latin typeface="SimplerPro_V3" pitchFamily="2" charset="-79"/>
              <a:cs typeface="SimplerPro_V3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954F99C-865A-D94C-8D3D-E130D68A4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481" y="1450845"/>
            <a:ext cx="6341777" cy="2493358"/>
          </a:xfrm>
        </p:spPr>
        <p:txBody>
          <a:bodyPr anchor="b">
            <a:noAutofit/>
          </a:bodyPr>
          <a:lstStyle>
            <a:lvl1pPr>
              <a:defRPr sz="6149" b="1" i="0">
                <a:solidFill>
                  <a:schemeClr val="bg1"/>
                </a:solidFill>
                <a:latin typeface="SimplerPro_V3 Black" pitchFamily="2" charset="-79"/>
                <a:cs typeface="SimplerPro_V3 Black" pitchFamily="2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8829EFB7-D0B0-104B-A5E4-66C2B7AECB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82713" y="3951288"/>
            <a:ext cx="6367462" cy="544512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SimplerPro_V3" pitchFamily="2" charset="-79"/>
                <a:cs typeface="SimplerPro_V3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26F479EB-C82B-4F4D-BB84-3B21894FEBE3}"/>
              </a:ext>
            </a:extLst>
          </p:cNvPr>
          <p:cNvGrpSpPr/>
          <p:nvPr userDrawn="1"/>
        </p:nvGrpSpPr>
        <p:grpSpPr>
          <a:xfrm>
            <a:off x="6641908" y="174259"/>
            <a:ext cx="2328504" cy="249086"/>
            <a:chOff x="8870635" y="225507"/>
            <a:chExt cx="3104672" cy="356485"/>
          </a:xfrm>
        </p:grpSpPr>
        <p:sp>
          <p:nvSpPr>
            <p:cNvPr id="8" name="צורה חופשית 7">
              <a:extLst>
                <a:ext uri="{FF2B5EF4-FFF2-40B4-BE49-F238E27FC236}">
                  <a16:creationId xmlns:a16="http://schemas.microsoft.com/office/drawing/2014/main" id="{A02B4215-E2E2-984E-92EE-BDCD5E54A75D}"/>
                </a:ext>
              </a:extLst>
            </p:cNvPr>
            <p:cNvSpPr/>
            <p:nvPr/>
          </p:nvSpPr>
          <p:spPr>
            <a:xfrm>
              <a:off x="10996004" y="228132"/>
              <a:ext cx="300666" cy="90363"/>
            </a:xfrm>
            <a:custGeom>
              <a:avLst/>
              <a:gdLst>
                <a:gd name="connsiteX0" fmla="*/ 39032 w 300666"/>
                <a:gd name="connsiteY0" fmla="*/ 30371 h 90363"/>
                <a:gd name="connsiteX1" fmla="*/ 21653 w 300666"/>
                <a:gd name="connsiteY1" fmla="*/ 13217 h 90363"/>
                <a:gd name="connsiteX2" fmla="*/ 0 w 300666"/>
                <a:gd name="connsiteY2" fmla="*/ 13217 h 90363"/>
                <a:gd name="connsiteX3" fmla="*/ 0 w 300666"/>
                <a:gd name="connsiteY3" fmla="*/ 0 h 90363"/>
                <a:gd name="connsiteX4" fmla="*/ 25166 w 300666"/>
                <a:gd name="connsiteY4" fmla="*/ 0 h 90363"/>
                <a:gd name="connsiteX5" fmla="*/ 55081 w 300666"/>
                <a:gd name="connsiteY5" fmla="*/ 29528 h 90363"/>
                <a:gd name="connsiteX6" fmla="*/ 55081 w 300666"/>
                <a:gd name="connsiteY6" fmla="*/ 72460 h 90363"/>
                <a:gd name="connsiteX7" fmla="*/ 39032 w 300666"/>
                <a:gd name="connsiteY7" fmla="*/ 72460 h 90363"/>
                <a:gd name="connsiteX8" fmla="*/ 128206 w 300666"/>
                <a:gd name="connsiteY8" fmla="*/ 13217 h 90363"/>
                <a:gd name="connsiteX9" fmla="*/ 73695 w 300666"/>
                <a:gd name="connsiteY9" fmla="*/ 13217 h 90363"/>
                <a:gd name="connsiteX10" fmla="*/ 73695 w 300666"/>
                <a:gd name="connsiteY10" fmla="*/ 0 h 90363"/>
                <a:gd name="connsiteX11" fmla="*/ 149669 w 300666"/>
                <a:gd name="connsiteY11" fmla="*/ 0 h 90363"/>
                <a:gd name="connsiteX12" fmla="*/ 149669 w 300666"/>
                <a:gd name="connsiteY12" fmla="*/ 0 h 90363"/>
                <a:gd name="connsiteX13" fmla="*/ 124502 w 300666"/>
                <a:gd name="connsiteY13" fmla="*/ 72178 h 90363"/>
                <a:gd name="connsiteX14" fmla="*/ 108168 w 300666"/>
                <a:gd name="connsiteY14" fmla="*/ 72178 h 90363"/>
                <a:gd name="connsiteX15" fmla="*/ 75119 w 300666"/>
                <a:gd name="connsiteY15" fmla="*/ 31965 h 90363"/>
                <a:gd name="connsiteX16" fmla="*/ 91169 w 300666"/>
                <a:gd name="connsiteY16" fmla="*/ 31965 h 90363"/>
                <a:gd name="connsiteX17" fmla="*/ 91169 w 300666"/>
                <a:gd name="connsiteY17" fmla="*/ 90364 h 90363"/>
                <a:gd name="connsiteX18" fmla="*/ 75119 w 300666"/>
                <a:gd name="connsiteY18" fmla="*/ 90364 h 90363"/>
                <a:gd name="connsiteX19" fmla="*/ 158216 w 300666"/>
                <a:gd name="connsiteY19" fmla="*/ 60086 h 90363"/>
                <a:gd name="connsiteX20" fmla="*/ 175310 w 300666"/>
                <a:gd name="connsiteY20" fmla="*/ 60086 h 90363"/>
                <a:gd name="connsiteX21" fmla="*/ 175310 w 300666"/>
                <a:gd name="connsiteY21" fmla="*/ 13217 h 90363"/>
                <a:gd name="connsiteX22" fmla="*/ 158880 w 300666"/>
                <a:gd name="connsiteY22" fmla="*/ 13217 h 90363"/>
                <a:gd name="connsiteX23" fmla="*/ 158880 w 300666"/>
                <a:gd name="connsiteY23" fmla="*/ 0 h 90363"/>
                <a:gd name="connsiteX24" fmla="*/ 191359 w 300666"/>
                <a:gd name="connsiteY24" fmla="*/ 0 h 90363"/>
                <a:gd name="connsiteX25" fmla="*/ 191359 w 300666"/>
                <a:gd name="connsiteY25" fmla="*/ 72460 h 90363"/>
                <a:gd name="connsiteX26" fmla="*/ 158216 w 300666"/>
                <a:gd name="connsiteY26" fmla="*/ 72460 h 90363"/>
                <a:gd name="connsiteX27" fmla="*/ 209593 w 300666"/>
                <a:gd name="connsiteY27" fmla="*/ 844 h 90363"/>
                <a:gd name="connsiteX28" fmla="*/ 225737 w 300666"/>
                <a:gd name="connsiteY28" fmla="*/ 844 h 90363"/>
                <a:gd name="connsiteX29" fmla="*/ 228966 w 300666"/>
                <a:gd name="connsiteY29" fmla="*/ 31777 h 90363"/>
                <a:gd name="connsiteX30" fmla="*/ 231626 w 300666"/>
                <a:gd name="connsiteY30" fmla="*/ 31777 h 90363"/>
                <a:gd name="connsiteX31" fmla="*/ 245794 w 300666"/>
                <a:gd name="connsiteY31" fmla="*/ 20825 h 90363"/>
                <a:gd name="connsiteX32" fmla="*/ 245871 w 300666"/>
                <a:gd name="connsiteY32" fmla="*/ 18654 h 90363"/>
                <a:gd name="connsiteX33" fmla="*/ 247865 w 300666"/>
                <a:gd name="connsiteY33" fmla="*/ 844 h 90363"/>
                <a:gd name="connsiteX34" fmla="*/ 263439 w 300666"/>
                <a:gd name="connsiteY34" fmla="*/ 844 h 90363"/>
                <a:gd name="connsiteX35" fmla="*/ 261160 w 300666"/>
                <a:gd name="connsiteY35" fmla="*/ 17435 h 90363"/>
                <a:gd name="connsiteX36" fmla="*/ 231626 w 300666"/>
                <a:gd name="connsiteY36" fmla="*/ 41807 h 90363"/>
                <a:gd name="connsiteX37" fmla="*/ 230106 w 300666"/>
                <a:gd name="connsiteY37" fmla="*/ 41807 h 90363"/>
                <a:gd name="connsiteX38" fmla="*/ 231910 w 300666"/>
                <a:gd name="connsiteY38" fmla="*/ 59242 h 90363"/>
                <a:gd name="connsiteX39" fmla="*/ 241407 w 300666"/>
                <a:gd name="connsiteY39" fmla="*/ 59242 h 90363"/>
                <a:gd name="connsiteX40" fmla="*/ 282718 w 300666"/>
                <a:gd name="connsiteY40" fmla="*/ 16404 h 90363"/>
                <a:gd name="connsiteX41" fmla="*/ 284712 w 300666"/>
                <a:gd name="connsiteY41" fmla="*/ 0 h 90363"/>
                <a:gd name="connsiteX42" fmla="*/ 300667 w 300666"/>
                <a:gd name="connsiteY42" fmla="*/ 0 h 90363"/>
                <a:gd name="connsiteX43" fmla="*/ 298388 w 300666"/>
                <a:gd name="connsiteY43" fmla="*/ 18748 h 90363"/>
                <a:gd name="connsiteX44" fmla="*/ 240742 w 300666"/>
                <a:gd name="connsiteY44" fmla="*/ 72553 h 90363"/>
                <a:gd name="connsiteX45" fmla="*/ 217570 w 300666"/>
                <a:gd name="connsiteY45" fmla="*/ 72553 h 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0666" h="90363">
                  <a:moveTo>
                    <a:pt x="39032" y="30371"/>
                  </a:moveTo>
                  <a:cubicBezTo>
                    <a:pt x="39032" y="17248"/>
                    <a:pt x="35613" y="13217"/>
                    <a:pt x="21653" y="13217"/>
                  </a:cubicBezTo>
                  <a:lnTo>
                    <a:pt x="0" y="13217"/>
                  </a:lnTo>
                  <a:lnTo>
                    <a:pt x="0" y="0"/>
                  </a:lnTo>
                  <a:lnTo>
                    <a:pt x="25166" y="0"/>
                  </a:lnTo>
                  <a:cubicBezTo>
                    <a:pt x="47389" y="0"/>
                    <a:pt x="55081" y="9374"/>
                    <a:pt x="55081" y="29528"/>
                  </a:cubicBezTo>
                  <a:lnTo>
                    <a:pt x="55081" y="72460"/>
                  </a:lnTo>
                  <a:lnTo>
                    <a:pt x="39032" y="72460"/>
                  </a:lnTo>
                  <a:close/>
                  <a:moveTo>
                    <a:pt x="128206" y="13217"/>
                  </a:moveTo>
                  <a:lnTo>
                    <a:pt x="73695" y="13217"/>
                  </a:lnTo>
                  <a:lnTo>
                    <a:pt x="73695" y="0"/>
                  </a:lnTo>
                  <a:lnTo>
                    <a:pt x="149669" y="0"/>
                  </a:lnTo>
                  <a:lnTo>
                    <a:pt x="149669" y="0"/>
                  </a:lnTo>
                  <a:lnTo>
                    <a:pt x="124502" y="72178"/>
                  </a:lnTo>
                  <a:lnTo>
                    <a:pt x="108168" y="72178"/>
                  </a:lnTo>
                  <a:close/>
                  <a:moveTo>
                    <a:pt x="75119" y="31965"/>
                  </a:moveTo>
                  <a:lnTo>
                    <a:pt x="91169" y="31965"/>
                  </a:lnTo>
                  <a:lnTo>
                    <a:pt x="91169" y="90364"/>
                  </a:lnTo>
                  <a:lnTo>
                    <a:pt x="75119" y="90364"/>
                  </a:lnTo>
                  <a:close/>
                  <a:moveTo>
                    <a:pt x="158216" y="60086"/>
                  </a:moveTo>
                  <a:lnTo>
                    <a:pt x="175310" y="60086"/>
                  </a:lnTo>
                  <a:lnTo>
                    <a:pt x="175310" y="13217"/>
                  </a:lnTo>
                  <a:lnTo>
                    <a:pt x="158880" y="13217"/>
                  </a:lnTo>
                  <a:lnTo>
                    <a:pt x="158880" y="0"/>
                  </a:lnTo>
                  <a:lnTo>
                    <a:pt x="191359" y="0"/>
                  </a:lnTo>
                  <a:lnTo>
                    <a:pt x="191359" y="72460"/>
                  </a:lnTo>
                  <a:lnTo>
                    <a:pt x="158216" y="72460"/>
                  </a:lnTo>
                  <a:close/>
                  <a:moveTo>
                    <a:pt x="209593" y="844"/>
                  </a:moveTo>
                  <a:lnTo>
                    <a:pt x="225737" y="844"/>
                  </a:lnTo>
                  <a:lnTo>
                    <a:pt x="228966" y="31777"/>
                  </a:lnTo>
                  <a:lnTo>
                    <a:pt x="231626" y="31777"/>
                  </a:lnTo>
                  <a:cubicBezTo>
                    <a:pt x="238605" y="32615"/>
                    <a:pt x="244949" y="27712"/>
                    <a:pt x="245794" y="20825"/>
                  </a:cubicBezTo>
                  <a:cubicBezTo>
                    <a:pt x="245880" y="20105"/>
                    <a:pt x="245909" y="19378"/>
                    <a:pt x="245871" y="18654"/>
                  </a:cubicBezTo>
                  <a:lnTo>
                    <a:pt x="247865" y="844"/>
                  </a:lnTo>
                  <a:lnTo>
                    <a:pt x="263439" y="844"/>
                  </a:lnTo>
                  <a:lnTo>
                    <a:pt x="261160" y="17435"/>
                  </a:lnTo>
                  <a:cubicBezTo>
                    <a:pt x="258881" y="35527"/>
                    <a:pt x="251094" y="41807"/>
                    <a:pt x="231626" y="41807"/>
                  </a:cubicBezTo>
                  <a:lnTo>
                    <a:pt x="230106" y="41807"/>
                  </a:lnTo>
                  <a:lnTo>
                    <a:pt x="231910" y="59242"/>
                  </a:lnTo>
                  <a:lnTo>
                    <a:pt x="241407" y="59242"/>
                  </a:lnTo>
                  <a:cubicBezTo>
                    <a:pt x="270657" y="59242"/>
                    <a:pt x="278729" y="49869"/>
                    <a:pt x="282718" y="16404"/>
                  </a:cubicBezTo>
                  <a:lnTo>
                    <a:pt x="284712" y="0"/>
                  </a:lnTo>
                  <a:lnTo>
                    <a:pt x="300667" y="0"/>
                  </a:lnTo>
                  <a:lnTo>
                    <a:pt x="298388" y="18748"/>
                  </a:lnTo>
                  <a:cubicBezTo>
                    <a:pt x="293449" y="59055"/>
                    <a:pt x="280724" y="72553"/>
                    <a:pt x="240742" y="72553"/>
                  </a:cubicBezTo>
                  <a:lnTo>
                    <a:pt x="217570" y="72553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" name="צורה חופשית 8">
              <a:extLst>
                <a:ext uri="{FF2B5EF4-FFF2-40B4-BE49-F238E27FC236}">
                  <a16:creationId xmlns:a16="http://schemas.microsoft.com/office/drawing/2014/main" id="{80448193-347C-0D49-8037-491C4CDDAC45}"/>
                </a:ext>
              </a:extLst>
            </p:cNvPr>
            <p:cNvSpPr/>
            <p:nvPr/>
          </p:nvSpPr>
          <p:spPr>
            <a:xfrm>
              <a:off x="10743391" y="504753"/>
              <a:ext cx="64008" cy="76490"/>
            </a:xfrm>
            <a:custGeom>
              <a:avLst/>
              <a:gdLst>
                <a:gd name="connsiteX0" fmla="*/ 1520 w 64008"/>
                <a:gd name="connsiteY0" fmla="*/ 22310 h 76490"/>
                <a:gd name="connsiteX1" fmla="*/ 31719 w 64008"/>
                <a:gd name="connsiteY1" fmla="*/ 0 h 76490"/>
                <a:gd name="connsiteX2" fmla="*/ 62489 w 64008"/>
                <a:gd name="connsiteY2" fmla="*/ 21466 h 76490"/>
                <a:gd name="connsiteX3" fmla="*/ 45394 w 64008"/>
                <a:gd name="connsiteY3" fmla="*/ 21466 h 76490"/>
                <a:gd name="connsiteX4" fmla="*/ 31719 w 64008"/>
                <a:gd name="connsiteY4" fmla="*/ 12092 h 76490"/>
                <a:gd name="connsiteX5" fmla="*/ 17949 w 64008"/>
                <a:gd name="connsiteY5" fmla="*/ 20341 h 76490"/>
                <a:gd name="connsiteX6" fmla="*/ 31814 w 64008"/>
                <a:gd name="connsiteY6" fmla="*/ 29715 h 76490"/>
                <a:gd name="connsiteX7" fmla="*/ 36562 w 64008"/>
                <a:gd name="connsiteY7" fmla="*/ 30465 h 76490"/>
                <a:gd name="connsiteX8" fmla="*/ 64008 w 64008"/>
                <a:gd name="connsiteY8" fmla="*/ 53243 h 76490"/>
                <a:gd name="connsiteX9" fmla="*/ 32289 w 64008"/>
                <a:gd name="connsiteY9" fmla="*/ 76490 h 76490"/>
                <a:gd name="connsiteX10" fmla="*/ 0 w 64008"/>
                <a:gd name="connsiteY10" fmla="*/ 53431 h 76490"/>
                <a:gd name="connsiteX11" fmla="*/ 16999 w 64008"/>
                <a:gd name="connsiteY11" fmla="*/ 53431 h 76490"/>
                <a:gd name="connsiteX12" fmla="*/ 32289 w 64008"/>
                <a:gd name="connsiteY12" fmla="*/ 64211 h 76490"/>
                <a:gd name="connsiteX13" fmla="*/ 47389 w 64008"/>
                <a:gd name="connsiteY13" fmla="*/ 54837 h 76490"/>
                <a:gd name="connsiteX14" fmla="*/ 33523 w 64008"/>
                <a:gd name="connsiteY14" fmla="*/ 46400 h 76490"/>
                <a:gd name="connsiteX15" fmla="*/ 28775 w 64008"/>
                <a:gd name="connsiteY15" fmla="*/ 45838 h 76490"/>
                <a:gd name="connsiteX16" fmla="*/ 1520 w 64008"/>
                <a:gd name="connsiteY16" fmla="*/ 22310 h 7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008" h="76490">
                  <a:moveTo>
                    <a:pt x="1520" y="22310"/>
                  </a:moveTo>
                  <a:cubicBezTo>
                    <a:pt x="1520" y="9468"/>
                    <a:pt x="12156" y="0"/>
                    <a:pt x="31719" y="0"/>
                  </a:cubicBezTo>
                  <a:cubicBezTo>
                    <a:pt x="51282" y="0"/>
                    <a:pt x="61634" y="10780"/>
                    <a:pt x="62489" y="21466"/>
                  </a:cubicBezTo>
                  <a:lnTo>
                    <a:pt x="45394" y="21466"/>
                  </a:lnTo>
                  <a:cubicBezTo>
                    <a:pt x="45394" y="16123"/>
                    <a:pt x="41596" y="12092"/>
                    <a:pt x="31719" y="12092"/>
                  </a:cubicBezTo>
                  <a:cubicBezTo>
                    <a:pt x="21843" y="12092"/>
                    <a:pt x="17949" y="16310"/>
                    <a:pt x="17949" y="20341"/>
                  </a:cubicBezTo>
                  <a:cubicBezTo>
                    <a:pt x="17949" y="26434"/>
                    <a:pt x="23362" y="28215"/>
                    <a:pt x="31814" y="29715"/>
                  </a:cubicBezTo>
                  <a:lnTo>
                    <a:pt x="36562" y="30465"/>
                  </a:lnTo>
                  <a:cubicBezTo>
                    <a:pt x="51282" y="32621"/>
                    <a:pt x="64008" y="36464"/>
                    <a:pt x="64008" y="53243"/>
                  </a:cubicBezTo>
                  <a:cubicBezTo>
                    <a:pt x="64008" y="66835"/>
                    <a:pt x="52137" y="76490"/>
                    <a:pt x="32289" y="76490"/>
                  </a:cubicBezTo>
                  <a:cubicBezTo>
                    <a:pt x="12441" y="76490"/>
                    <a:pt x="475" y="67116"/>
                    <a:pt x="0" y="53431"/>
                  </a:cubicBezTo>
                  <a:lnTo>
                    <a:pt x="16999" y="53431"/>
                  </a:lnTo>
                  <a:cubicBezTo>
                    <a:pt x="16999" y="60836"/>
                    <a:pt x="22602" y="64211"/>
                    <a:pt x="32289" y="64211"/>
                  </a:cubicBezTo>
                  <a:cubicBezTo>
                    <a:pt x="41976" y="64211"/>
                    <a:pt x="47389" y="60274"/>
                    <a:pt x="47389" y="54837"/>
                  </a:cubicBezTo>
                  <a:cubicBezTo>
                    <a:pt x="47389" y="49400"/>
                    <a:pt x="41596" y="47619"/>
                    <a:pt x="33523" y="46400"/>
                  </a:cubicBezTo>
                  <a:lnTo>
                    <a:pt x="28775" y="45838"/>
                  </a:lnTo>
                  <a:cubicBezTo>
                    <a:pt x="13200" y="43776"/>
                    <a:pt x="1520" y="37589"/>
                    <a:pt x="1520" y="22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" name="צורה חופשית 9">
              <a:extLst>
                <a:ext uri="{FF2B5EF4-FFF2-40B4-BE49-F238E27FC236}">
                  <a16:creationId xmlns:a16="http://schemas.microsoft.com/office/drawing/2014/main" id="{4332E45B-527F-9449-8B7F-171FA484BCA8}"/>
                </a:ext>
              </a:extLst>
            </p:cNvPr>
            <p:cNvSpPr/>
            <p:nvPr/>
          </p:nvSpPr>
          <p:spPr>
            <a:xfrm>
              <a:off x="10822784" y="506347"/>
              <a:ext cx="66762" cy="73490"/>
            </a:xfrm>
            <a:custGeom>
              <a:avLst/>
              <a:gdLst>
                <a:gd name="connsiteX0" fmla="*/ 49858 w 66762"/>
                <a:gd name="connsiteY0" fmla="*/ 73491 h 73490"/>
                <a:gd name="connsiteX1" fmla="*/ 49858 w 66762"/>
                <a:gd name="connsiteY1" fmla="*/ 42838 h 73490"/>
                <a:gd name="connsiteX2" fmla="*/ 16999 w 66762"/>
                <a:gd name="connsiteY2" fmla="*/ 42838 h 73490"/>
                <a:gd name="connsiteX3" fmla="*/ 16999 w 66762"/>
                <a:gd name="connsiteY3" fmla="*/ 73491 h 73490"/>
                <a:gd name="connsiteX4" fmla="*/ 0 w 66762"/>
                <a:gd name="connsiteY4" fmla="*/ 73491 h 73490"/>
                <a:gd name="connsiteX5" fmla="*/ 0 w 66762"/>
                <a:gd name="connsiteY5" fmla="*/ 0 h 73490"/>
                <a:gd name="connsiteX6" fmla="*/ 16999 w 66762"/>
                <a:gd name="connsiteY6" fmla="*/ 0 h 73490"/>
                <a:gd name="connsiteX7" fmla="*/ 16999 w 66762"/>
                <a:gd name="connsiteY7" fmla="*/ 28778 h 73490"/>
                <a:gd name="connsiteX8" fmla="*/ 49858 w 66762"/>
                <a:gd name="connsiteY8" fmla="*/ 28778 h 73490"/>
                <a:gd name="connsiteX9" fmla="*/ 49858 w 66762"/>
                <a:gd name="connsiteY9" fmla="*/ 0 h 73490"/>
                <a:gd name="connsiteX10" fmla="*/ 66762 w 66762"/>
                <a:gd name="connsiteY10" fmla="*/ 0 h 73490"/>
                <a:gd name="connsiteX11" fmla="*/ 66762 w 66762"/>
                <a:gd name="connsiteY11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762" h="73490">
                  <a:moveTo>
                    <a:pt x="49858" y="73491"/>
                  </a:moveTo>
                  <a:lnTo>
                    <a:pt x="49858" y="42838"/>
                  </a:lnTo>
                  <a:lnTo>
                    <a:pt x="16999" y="42838"/>
                  </a:lnTo>
                  <a:lnTo>
                    <a:pt x="1699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6999" y="0"/>
                  </a:lnTo>
                  <a:lnTo>
                    <a:pt x="16999" y="28778"/>
                  </a:lnTo>
                  <a:lnTo>
                    <a:pt x="49858" y="28778"/>
                  </a:lnTo>
                  <a:lnTo>
                    <a:pt x="49858" y="0"/>
                  </a:lnTo>
                  <a:lnTo>
                    <a:pt x="66762" y="0"/>
                  </a:lnTo>
                  <a:lnTo>
                    <a:pt x="66762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" name="צורה חופשית 10">
              <a:extLst>
                <a:ext uri="{FF2B5EF4-FFF2-40B4-BE49-F238E27FC236}">
                  <a16:creationId xmlns:a16="http://schemas.microsoft.com/office/drawing/2014/main" id="{2A8ABC2B-4856-D14E-A8A2-E93DC5945251}"/>
                </a:ext>
              </a:extLst>
            </p:cNvPr>
            <p:cNvSpPr/>
            <p:nvPr/>
          </p:nvSpPr>
          <p:spPr>
            <a:xfrm>
              <a:off x="10909584" y="506347"/>
              <a:ext cx="56125" cy="73490"/>
            </a:xfrm>
            <a:custGeom>
              <a:avLst/>
              <a:gdLst>
                <a:gd name="connsiteX0" fmla="*/ 56126 w 56125"/>
                <a:gd name="connsiteY0" fmla="*/ 0 h 73490"/>
                <a:gd name="connsiteX1" fmla="*/ 56126 w 56125"/>
                <a:gd name="connsiteY1" fmla="*/ 14154 h 73490"/>
                <a:gd name="connsiteX2" fmla="*/ 16999 w 56125"/>
                <a:gd name="connsiteY2" fmla="*/ 14154 h 73490"/>
                <a:gd name="connsiteX3" fmla="*/ 16999 w 56125"/>
                <a:gd name="connsiteY3" fmla="*/ 28778 h 73490"/>
                <a:gd name="connsiteX4" fmla="*/ 54036 w 56125"/>
                <a:gd name="connsiteY4" fmla="*/ 28778 h 73490"/>
                <a:gd name="connsiteX5" fmla="*/ 54036 w 56125"/>
                <a:gd name="connsiteY5" fmla="*/ 42838 h 73490"/>
                <a:gd name="connsiteX6" fmla="*/ 16999 w 56125"/>
                <a:gd name="connsiteY6" fmla="*/ 42838 h 73490"/>
                <a:gd name="connsiteX7" fmla="*/ 16999 w 56125"/>
                <a:gd name="connsiteY7" fmla="*/ 59055 h 73490"/>
                <a:gd name="connsiteX8" fmla="*/ 56126 w 56125"/>
                <a:gd name="connsiteY8" fmla="*/ 59055 h 73490"/>
                <a:gd name="connsiteX9" fmla="*/ 56126 w 56125"/>
                <a:gd name="connsiteY9" fmla="*/ 73491 h 73490"/>
                <a:gd name="connsiteX10" fmla="*/ 0 w 56125"/>
                <a:gd name="connsiteY10" fmla="*/ 73491 h 73490"/>
                <a:gd name="connsiteX11" fmla="*/ 0 w 56125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25" h="73490">
                  <a:moveTo>
                    <a:pt x="56126" y="0"/>
                  </a:moveTo>
                  <a:lnTo>
                    <a:pt x="56126" y="14154"/>
                  </a:lnTo>
                  <a:lnTo>
                    <a:pt x="16999" y="14154"/>
                  </a:lnTo>
                  <a:lnTo>
                    <a:pt x="1699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126" y="59055"/>
                  </a:lnTo>
                  <a:lnTo>
                    <a:pt x="56126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2" name="צורה חופשית 11">
              <a:extLst>
                <a:ext uri="{FF2B5EF4-FFF2-40B4-BE49-F238E27FC236}">
                  <a16:creationId xmlns:a16="http://schemas.microsoft.com/office/drawing/2014/main" id="{D4A977F8-2D45-9F4C-BFDF-95EFA7AA3F3A}"/>
                </a:ext>
              </a:extLst>
            </p:cNvPr>
            <p:cNvSpPr/>
            <p:nvPr/>
          </p:nvSpPr>
          <p:spPr>
            <a:xfrm>
              <a:off x="10983469" y="506347"/>
              <a:ext cx="67426" cy="73490"/>
            </a:xfrm>
            <a:custGeom>
              <a:avLst/>
              <a:gdLst>
                <a:gd name="connsiteX0" fmla="*/ 16145 w 67426"/>
                <a:gd name="connsiteY0" fmla="*/ 23528 h 73490"/>
                <a:gd name="connsiteX1" fmla="*/ 16145 w 67426"/>
                <a:gd name="connsiteY1" fmla="*/ 23528 h 73490"/>
                <a:gd name="connsiteX2" fmla="*/ 16999 w 67426"/>
                <a:gd name="connsiteY2" fmla="*/ 46494 h 73490"/>
                <a:gd name="connsiteX3" fmla="*/ 16999 w 67426"/>
                <a:gd name="connsiteY3" fmla="*/ 73491 h 73490"/>
                <a:gd name="connsiteX4" fmla="*/ 0 w 67426"/>
                <a:gd name="connsiteY4" fmla="*/ 73491 h 73490"/>
                <a:gd name="connsiteX5" fmla="*/ 0 w 67426"/>
                <a:gd name="connsiteY5" fmla="*/ 0 h 73490"/>
                <a:gd name="connsiteX6" fmla="*/ 18993 w 67426"/>
                <a:gd name="connsiteY6" fmla="*/ 0 h 73490"/>
                <a:gd name="connsiteX7" fmla="*/ 37987 w 67426"/>
                <a:gd name="connsiteY7" fmla="*/ 28121 h 73490"/>
                <a:gd name="connsiteX8" fmla="*/ 51567 w 67426"/>
                <a:gd name="connsiteY8" fmla="*/ 49869 h 73490"/>
                <a:gd name="connsiteX9" fmla="*/ 52042 w 67426"/>
                <a:gd name="connsiteY9" fmla="*/ 49869 h 73490"/>
                <a:gd name="connsiteX10" fmla="*/ 50523 w 67426"/>
                <a:gd name="connsiteY10" fmla="*/ 26622 h 73490"/>
                <a:gd name="connsiteX11" fmla="*/ 50523 w 67426"/>
                <a:gd name="connsiteY11" fmla="*/ 0 h 73490"/>
                <a:gd name="connsiteX12" fmla="*/ 67427 w 67426"/>
                <a:gd name="connsiteY12" fmla="*/ 0 h 73490"/>
                <a:gd name="connsiteX13" fmla="*/ 67427 w 67426"/>
                <a:gd name="connsiteY13" fmla="*/ 73491 h 73490"/>
                <a:gd name="connsiteX14" fmla="*/ 48908 w 67426"/>
                <a:gd name="connsiteY14" fmla="*/ 73491 h 73490"/>
                <a:gd name="connsiteX15" fmla="*/ 29915 w 67426"/>
                <a:gd name="connsiteY15" fmla="*/ 45369 h 73490"/>
                <a:gd name="connsiteX16" fmla="*/ 16145 w 6742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426" h="73490">
                  <a:moveTo>
                    <a:pt x="16145" y="23528"/>
                  </a:moveTo>
                  <a:lnTo>
                    <a:pt x="16145" y="23528"/>
                  </a:lnTo>
                  <a:cubicBezTo>
                    <a:pt x="16952" y="31156"/>
                    <a:pt x="17237" y="38828"/>
                    <a:pt x="16999" y="46494"/>
                  </a:cubicBezTo>
                  <a:lnTo>
                    <a:pt x="1699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993" y="0"/>
                  </a:lnTo>
                  <a:lnTo>
                    <a:pt x="37987" y="28121"/>
                  </a:lnTo>
                  <a:cubicBezTo>
                    <a:pt x="42973" y="35082"/>
                    <a:pt x="47503" y="42346"/>
                    <a:pt x="51567" y="49869"/>
                  </a:cubicBezTo>
                  <a:lnTo>
                    <a:pt x="52042" y="49869"/>
                  </a:lnTo>
                  <a:cubicBezTo>
                    <a:pt x="50998" y="42162"/>
                    <a:pt x="50494" y="34395"/>
                    <a:pt x="50523" y="26622"/>
                  </a:cubicBezTo>
                  <a:lnTo>
                    <a:pt x="50523" y="0"/>
                  </a:lnTo>
                  <a:lnTo>
                    <a:pt x="67427" y="0"/>
                  </a:lnTo>
                  <a:lnTo>
                    <a:pt x="67427" y="73491"/>
                  </a:lnTo>
                  <a:lnTo>
                    <a:pt x="48908" y="73491"/>
                  </a:lnTo>
                  <a:lnTo>
                    <a:pt x="29915" y="45369"/>
                  </a:lnTo>
                  <a:cubicBezTo>
                    <a:pt x="24882" y="38369"/>
                    <a:pt x="20285" y="31075"/>
                    <a:pt x="16145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3" name="צורה חופשית 12">
              <a:extLst>
                <a:ext uri="{FF2B5EF4-FFF2-40B4-BE49-F238E27FC236}">
                  <a16:creationId xmlns:a16="http://schemas.microsoft.com/office/drawing/2014/main" id="{EB1F4A1F-3E5A-B945-89AE-24C30CEF55DA}"/>
                </a:ext>
              </a:extLst>
            </p:cNvPr>
            <p:cNvSpPr/>
            <p:nvPr/>
          </p:nvSpPr>
          <p:spPr>
            <a:xfrm>
              <a:off x="11070744" y="506347"/>
              <a:ext cx="69991" cy="73490"/>
            </a:xfrm>
            <a:custGeom>
              <a:avLst/>
              <a:gdLst>
                <a:gd name="connsiteX0" fmla="*/ 190 w 69991"/>
                <a:gd name="connsiteY0" fmla="*/ 0 h 73490"/>
                <a:gd name="connsiteX1" fmla="*/ 17189 w 69991"/>
                <a:gd name="connsiteY1" fmla="*/ 0 h 73490"/>
                <a:gd name="connsiteX2" fmla="*/ 17189 w 69991"/>
                <a:gd name="connsiteY2" fmla="*/ 29246 h 73490"/>
                <a:gd name="connsiteX3" fmla="*/ 45679 w 69991"/>
                <a:gd name="connsiteY3" fmla="*/ 0 h 73490"/>
                <a:gd name="connsiteX4" fmla="*/ 67902 w 69991"/>
                <a:gd name="connsiteY4" fmla="*/ 0 h 73490"/>
                <a:gd name="connsiteX5" fmla="*/ 32004 w 69991"/>
                <a:gd name="connsiteY5" fmla="*/ 35995 h 73490"/>
                <a:gd name="connsiteX6" fmla="*/ 69991 w 69991"/>
                <a:gd name="connsiteY6" fmla="*/ 73491 h 73490"/>
                <a:gd name="connsiteX7" fmla="*/ 47199 w 69991"/>
                <a:gd name="connsiteY7" fmla="*/ 73491 h 73490"/>
                <a:gd name="connsiteX8" fmla="*/ 16999 w 69991"/>
                <a:gd name="connsiteY8" fmla="*/ 42651 h 73490"/>
                <a:gd name="connsiteX9" fmla="*/ 16999 w 69991"/>
                <a:gd name="connsiteY9" fmla="*/ 73491 h 73490"/>
                <a:gd name="connsiteX10" fmla="*/ 0 w 69991"/>
                <a:gd name="connsiteY10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991" h="73490">
                  <a:moveTo>
                    <a:pt x="190" y="0"/>
                  </a:moveTo>
                  <a:lnTo>
                    <a:pt x="17189" y="0"/>
                  </a:lnTo>
                  <a:lnTo>
                    <a:pt x="17189" y="29246"/>
                  </a:lnTo>
                  <a:lnTo>
                    <a:pt x="45679" y="0"/>
                  </a:lnTo>
                  <a:lnTo>
                    <a:pt x="67902" y="0"/>
                  </a:lnTo>
                  <a:lnTo>
                    <a:pt x="32004" y="35995"/>
                  </a:lnTo>
                  <a:lnTo>
                    <a:pt x="69991" y="73491"/>
                  </a:lnTo>
                  <a:lnTo>
                    <a:pt x="47199" y="73491"/>
                  </a:lnTo>
                  <a:lnTo>
                    <a:pt x="16999" y="42651"/>
                  </a:lnTo>
                  <a:lnTo>
                    <a:pt x="16999" y="73491"/>
                  </a:lnTo>
                  <a:lnTo>
                    <a:pt x="0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4" name="צורה חופשית 13">
              <a:extLst>
                <a:ext uri="{FF2B5EF4-FFF2-40B4-BE49-F238E27FC236}">
                  <a16:creationId xmlns:a16="http://schemas.microsoft.com/office/drawing/2014/main" id="{0F590F06-8319-DC4E-BC10-6284934E31BE}"/>
                </a:ext>
              </a:extLst>
            </p:cNvPr>
            <p:cNvSpPr/>
            <p:nvPr/>
          </p:nvSpPr>
          <p:spPr>
            <a:xfrm>
              <a:off x="11143204" y="506628"/>
              <a:ext cx="76923" cy="73209"/>
            </a:xfrm>
            <a:custGeom>
              <a:avLst/>
              <a:gdLst>
                <a:gd name="connsiteX0" fmla="*/ 22887 w 76923"/>
                <a:gd name="connsiteY0" fmla="*/ 58305 h 73209"/>
                <a:gd name="connsiteX1" fmla="*/ 17094 w 76923"/>
                <a:gd name="connsiteY1" fmla="*/ 73209 h 73209"/>
                <a:gd name="connsiteX2" fmla="*/ 0 w 76923"/>
                <a:gd name="connsiteY2" fmla="*/ 73209 h 73209"/>
                <a:gd name="connsiteX3" fmla="*/ 30200 w 76923"/>
                <a:gd name="connsiteY3" fmla="*/ 0 h 73209"/>
                <a:gd name="connsiteX4" fmla="*/ 47104 w 76923"/>
                <a:gd name="connsiteY4" fmla="*/ 0 h 73209"/>
                <a:gd name="connsiteX5" fmla="*/ 76924 w 76923"/>
                <a:gd name="connsiteY5" fmla="*/ 73209 h 73209"/>
                <a:gd name="connsiteX6" fmla="*/ 59450 w 76923"/>
                <a:gd name="connsiteY6" fmla="*/ 73209 h 73209"/>
                <a:gd name="connsiteX7" fmla="*/ 53657 w 76923"/>
                <a:gd name="connsiteY7" fmla="*/ 58586 h 73209"/>
                <a:gd name="connsiteX8" fmla="*/ 31814 w 76923"/>
                <a:gd name="connsiteY8" fmla="*/ 35808 h 73209"/>
                <a:gd name="connsiteX9" fmla="*/ 28490 w 76923"/>
                <a:gd name="connsiteY9" fmla="*/ 44151 h 73209"/>
                <a:gd name="connsiteX10" fmla="*/ 48053 w 76923"/>
                <a:gd name="connsiteY10" fmla="*/ 44151 h 73209"/>
                <a:gd name="connsiteX11" fmla="*/ 44730 w 76923"/>
                <a:gd name="connsiteY11" fmla="*/ 35808 h 73209"/>
                <a:gd name="connsiteX12" fmla="*/ 38557 w 76923"/>
                <a:gd name="connsiteY12" fmla="*/ 17529 h 73209"/>
                <a:gd name="connsiteX13" fmla="*/ 37987 w 76923"/>
                <a:gd name="connsiteY13" fmla="*/ 17529 h 73209"/>
                <a:gd name="connsiteX14" fmla="*/ 31814 w 76923"/>
                <a:gd name="connsiteY14" fmla="*/ 35714 h 7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923" h="73209">
                  <a:moveTo>
                    <a:pt x="22887" y="58305"/>
                  </a:moveTo>
                  <a:lnTo>
                    <a:pt x="17094" y="73209"/>
                  </a:lnTo>
                  <a:lnTo>
                    <a:pt x="0" y="73209"/>
                  </a:lnTo>
                  <a:lnTo>
                    <a:pt x="30200" y="0"/>
                  </a:lnTo>
                  <a:lnTo>
                    <a:pt x="47104" y="0"/>
                  </a:lnTo>
                  <a:lnTo>
                    <a:pt x="76924" y="73209"/>
                  </a:lnTo>
                  <a:lnTo>
                    <a:pt x="59450" y="73209"/>
                  </a:lnTo>
                  <a:lnTo>
                    <a:pt x="53657" y="58586"/>
                  </a:lnTo>
                  <a:close/>
                  <a:moveTo>
                    <a:pt x="31814" y="35808"/>
                  </a:moveTo>
                  <a:lnTo>
                    <a:pt x="28490" y="44151"/>
                  </a:lnTo>
                  <a:lnTo>
                    <a:pt x="48053" y="44151"/>
                  </a:lnTo>
                  <a:lnTo>
                    <a:pt x="44730" y="35808"/>
                  </a:lnTo>
                  <a:cubicBezTo>
                    <a:pt x="42166" y="29434"/>
                    <a:pt x="39791" y="21654"/>
                    <a:pt x="38557" y="17529"/>
                  </a:cubicBezTo>
                  <a:lnTo>
                    <a:pt x="37987" y="17529"/>
                  </a:lnTo>
                  <a:cubicBezTo>
                    <a:pt x="36942" y="21654"/>
                    <a:pt x="34378" y="29434"/>
                    <a:pt x="31814" y="35714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5" name="צורה חופשית 14">
              <a:extLst>
                <a:ext uri="{FF2B5EF4-FFF2-40B4-BE49-F238E27FC236}">
                  <a16:creationId xmlns:a16="http://schemas.microsoft.com/office/drawing/2014/main" id="{56D0E3E2-DCD8-C840-A6F7-236DBD6DEF27}"/>
                </a:ext>
              </a:extLst>
            </p:cNvPr>
            <p:cNvSpPr/>
            <p:nvPr/>
          </p:nvSpPr>
          <p:spPr>
            <a:xfrm>
              <a:off x="11231618" y="506268"/>
              <a:ext cx="68281" cy="73569"/>
            </a:xfrm>
            <a:custGeom>
              <a:avLst/>
              <a:gdLst>
                <a:gd name="connsiteX0" fmla="*/ 16904 w 68281"/>
                <a:gd name="connsiteY0" fmla="*/ 73570 h 73569"/>
                <a:gd name="connsiteX1" fmla="*/ 0 w 68281"/>
                <a:gd name="connsiteY1" fmla="*/ 73570 h 73569"/>
                <a:gd name="connsiteX2" fmla="*/ 0 w 68281"/>
                <a:gd name="connsiteY2" fmla="*/ 79 h 73569"/>
                <a:gd name="connsiteX3" fmla="*/ 39696 w 68281"/>
                <a:gd name="connsiteY3" fmla="*/ 79 h 73569"/>
                <a:gd name="connsiteX4" fmla="*/ 64891 w 68281"/>
                <a:gd name="connsiteY4" fmla="*/ 21170 h 73569"/>
                <a:gd name="connsiteX5" fmla="*/ 43533 w 68281"/>
                <a:gd name="connsiteY5" fmla="*/ 46042 h 73569"/>
                <a:gd name="connsiteX6" fmla="*/ 40741 w 68281"/>
                <a:gd name="connsiteY6" fmla="*/ 46104 h 73569"/>
                <a:gd name="connsiteX7" fmla="*/ 68282 w 68281"/>
                <a:gd name="connsiteY7" fmla="*/ 73288 h 73569"/>
                <a:gd name="connsiteX8" fmla="*/ 46059 w 68281"/>
                <a:gd name="connsiteY8" fmla="*/ 73288 h 73569"/>
                <a:gd name="connsiteX9" fmla="*/ 19563 w 68281"/>
                <a:gd name="connsiteY9" fmla="*/ 46104 h 73569"/>
                <a:gd name="connsiteX10" fmla="*/ 16904 w 68281"/>
                <a:gd name="connsiteY10" fmla="*/ 46104 h 73569"/>
                <a:gd name="connsiteX11" fmla="*/ 48718 w 68281"/>
                <a:gd name="connsiteY11" fmla="*/ 23607 h 73569"/>
                <a:gd name="connsiteX12" fmla="*/ 41615 w 68281"/>
                <a:gd name="connsiteY12" fmla="*/ 14282 h 73569"/>
                <a:gd name="connsiteX13" fmla="*/ 39696 w 68281"/>
                <a:gd name="connsiteY13" fmla="*/ 14233 h 73569"/>
                <a:gd name="connsiteX14" fmla="*/ 16904 w 68281"/>
                <a:gd name="connsiteY14" fmla="*/ 14233 h 73569"/>
                <a:gd name="connsiteX15" fmla="*/ 16904 w 68281"/>
                <a:gd name="connsiteY15" fmla="*/ 32512 h 73569"/>
                <a:gd name="connsiteX16" fmla="*/ 39696 w 68281"/>
                <a:gd name="connsiteY16" fmla="*/ 32512 h 73569"/>
                <a:gd name="connsiteX17" fmla="*/ 48737 w 68281"/>
                <a:gd name="connsiteY17" fmla="*/ 24800 h 73569"/>
                <a:gd name="connsiteX18" fmla="*/ 48718 w 68281"/>
                <a:gd name="connsiteY18" fmla="*/ 23326 h 7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281" h="73569">
                  <a:moveTo>
                    <a:pt x="16904" y="73570"/>
                  </a:moveTo>
                  <a:lnTo>
                    <a:pt x="0" y="73570"/>
                  </a:lnTo>
                  <a:lnTo>
                    <a:pt x="0" y="79"/>
                  </a:lnTo>
                  <a:lnTo>
                    <a:pt x="39696" y="79"/>
                  </a:lnTo>
                  <a:cubicBezTo>
                    <a:pt x="52555" y="-965"/>
                    <a:pt x="63837" y="8477"/>
                    <a:pt x="64891" y="21170"/>
                  </a:cubicBezTo>
                  <a:cubicBezTo>
                    <a:pt x="65955" y="33862"/>
                    <a:pt x="56392" y="44998"/>
                    <a:pt x="43533" y="46042"/>
                  </a:cubicBezTo>
                  <a:cubicBezTo>
                    <a:pt x="42602" y="46118"/>
                    <a:pt x="41672" y="46139"/>
                    <a:pt x="40741" y="46104"/>
                  </a:cubicBezTo>
                  <a:lnTo>
                    <a:pt x="68282" y="73288"/>
                  </a:lnTo>
                  <a:lnTo>
                    <a:pt x="46059" y="73288"/>
                  </a:lnTo>
                  <a:lnTo>
                    <a:pt x="19563" y="46104"/>
                  </a:lnTo>
                  <a:lnTo>
                    <a:pt x="16904" y="46104"/>
                  </a:lnTo>
                  <a:close/>
                  <a:moveTo>
                    <a:pt x="48718" y="23607"/>
                  </a:moveTo>
                  <a:cubicBezTo>
                    <a:pt x="49364" y="19097"/>
                    <a:pt x="46183" y="14921"/>
                    <a:pt x="41615" y="14282"/>
                  </a:cubicBezTo>
                  <a:cubicBezTo>
                    <a:pt x="40978" y="14193"/>
                    <a:pt x="40333" y="14176"/>
                    <a:pt x="39696" y="14233"/>
                  </a:cubicBezTo>
                  <a:lnTo>
                    <a:pt x="16904" y="14233"/>
                  </a:lnTo>
                  <a:lnTo>
                    <a:pt x="16904" y="32512"/>
                  </a:lnTo>
                  <a:lnTo>
                    <a:pt x="39696" y="32512"/>
                  </a:lnTo>
                  <a:cubicBezTo>
                    <a:pt x="44350" y="32848"/>
                    <a:pt x="48405" y="29395"/>
                    <a:pt x="48737" y="24800"/>
                  </a:cubicBezTo>
                  <a:cubicBezTo>
                    <a:pt x="48775" y="24308"/>
                    <a:pt x="48766" y="23815"/>
                    <a:pt x="48718" y="2332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6" name="צורה חופשית 15">
              <a:extLst>
                <a:ext uri="{FF2B5EF4-FFF2-40B4-BE49-F238E27FC236}">
                  <a16:creationId xmlns:a16="http://schemas.microsoft.com/office/drawing/2014/main" id="{CD6FBCA9-CFDA-7E4D-8FE2-ADF54EF45FA2}"/>
                </a:ext>
              </a:extLst>
            </p:cNvPr>
            <p:cNvSpPr/>
            <p:nvPr/>
          </p:nvSpPr>
          <p:spPr>
            <a:xfrm>
              <a:off x="9290201" y="228132"/>
              <a:ext cx="1202286" cy="72928"/>
            </a:xfrm>
            <a:custGeom>
              <a:avLst/>
              <a:gdLst>
                <a:gd name="connsiteX0" fmla="*/ 0 w 1202286"/>
                <a:gd name="connsiteY0" fmla="*/ 56993 h 72928"/>
                <a:gd name="connsiteX1" fmla="*/ 15860 w 1202286"/>
                <a:gd name="connsiteY1" fmla="*/ 56993 h 72928"/>
                <a:gd name="connsiteX2" fmla="*/ 15860 w 1202286"/>
                <a:gd name="connsiteY2" fmla="*/ 72460 h 72928"/>
                <a:gd name="connsiteX3" fmla="*/ 0 w 1202286"/>
                <a:gd name="connsiteY3" fmla="*/ 72460 h 72928"/>
                <a:gd name="connsiteX4" fmla="*/ 30200 w 1202286"/>
                <a:gd name="connsiteY4" fmla="*/ 59242 h 72928"/>
                <a:gd name="connsiteX5" fmla="*/ 38272 w 1202286"/>
                <a:gd name="connsiteY5" fmla="*/ 59242 h 72928"/>
                <a:gd name="connsiteX6" fmla="*/ 46344 w 1202286"/>
                <a:gd name="connsiteY6" fmla="*/ 49869 h 72928"/>
                <a:gd name="connsiteX7" fmla="*/ 46344 w 1202286"/>
                <a:gd name="connsiteY7" fmla="*/ 13217 h 72928"/>
                <a:gd name="connsiteX8" fmla="*/ 31624 w 1202286"/>
                <a:gd name="connsiteY8" fmla="*/ 13217 h 72928"/>
                <a:gd name="connsiteX9" fmla="*/ 31624 w 1202286"/>
                <a:gd name="connsiteY9" fmla="*/ 0 h 72928"/>
                <a:gd name="connsiteX10" fmla="*/ 110067 w 1202286"/>
                <a:gd name="connsiteY10" fmla="*/ 0 h 72928"/>
                <a:gd name="connsiteX11" fmla="*/ 110067 w 1202286"/>
                <a:gd name="connsiteY11" fmla="*/ 72460 h 72928"/>
                <a:gd name="connsiteX12" fmla="*/ 93923 w 1202286"/>
                <a:gd name="connsiteY12" fmla="*/ 72460 h 72928"/>
                <a:gd name="connsiteX13" fmla="*/ 93923 w 1202286"/>
                <a:gd name="connsiteY13" fmla="*/ 13217 h 72928"/>
                <a:gd name="connsiteX14" fmla="*/ 62394 w 1202286"/>
                <a:gd name="connsiteY14" fmla="*/ 13217 h 72928"/>
                <a:gd name="connsiteX15" fmla="*/ 62394 w 1202286"/>
                <a:gd name="connsiteY15" fmla="*/ 48369 h 72928"/>
                <a:gd name="connsiteX16" fmla="*/ 40931 w 1202286"/>
                <a:gd name="connsiteY16" fmla="*/ 72460 h 72928"/>
                <a:gd name="connsiteX17" fmla="*/ 30200 w 1202286"/>
                <a:gd name="connsiteY17" fmla="*/ 72460 h 72928"/>
                <a:gd name="connsiteX18" fmla="*/ 137323 w 1202286"/>
                <a:gd name="connsiteY18" fmla="*/ 13217 h 72928"/>
                <a:gd name="connsiteX19" fmla="*/ 126307 w 1202286"/>
                <a:gd name="connsiteY19" fmla="*/ 13217 h 72928"/>
                <a:gd name="connsiteX20" fmla="*/ 126307 w 1202286"/>
                <a:gd name="connsiteY20" fmla="*/ 0 h 72928"/>
                <a:gd name="connsiteX21" fmla="*/ 153087 w 1202286"/>
                <a:gd name="connsiteY21" fmla="*/ 0 h 72928"/>
                <a:gd name="connsiteX22" fmla="*/ 153087 w 1202286"/>
                <a:gd name="connsiteY22" fmla="*/ 72460 h 72928"/>
                <a:gd name="connsiteX23" fmla="*/ 136943 w 1202286"/>
                <a:gd name="connsiteY23" fmla="*/ 72460 h 72928"/>
                <a:gd name="connsiteX24" fmla="*/ 170846 w 1202286"/>
                <a:gd name="connsiteY24" fmla="*/ 59242 h 72928"/>
                <a:gd name="connsiteX25" fmla="*/ 187940 w 1202286"/>
                <a:gd name="connsiteY25" fmla="*/ 59242 h 72928"/>
                <a:gd name="connsiteX26" fmla="*/ 187940 w 1202286"/>
                <a:gd name="connsiteY26" fmla="*/ 13217 h 72928"/>
                <a:gd name="connsiteX27" fmla="*/ 171511 w 1202286"/>
                <a:gd name="connsiteY27" fmla="*/ 13217 h 72928"/>
                <a:gd name="connsiteX28" fmla="*/ 171511 w 1202286"/>
                <a:gd name="connsiteY28" fmla="*/ 0 h 72928"/>
                <a:gd name="connsiteX29" fmla="*/ 203990 w 1202286"/>
                <a:gd name="connsiteY29" fmla="*/ 0 h 72928"/>
                <a:gd name="connsiteX30" fmla="*/ 203990 w 1202286"/>
                <a:gd name="connsiteY30" fmla="*/ 72460 h 72928"/>
                <a:gd name="connsiteX31" fmla="*/ 170846 w 1202286"/>
                <a:gd name="connsiteY31" fmla="*/ 72460 h 72928"/>
                <a:gd name="connsiteX32" fmla="*/ 234285 w 1202286"/>
                <a:gd name="connsiteY32" fmla="*/ 13217 h 72928"/>
                <a:gd name="connsiteX33" fmla="*/ 220799 w 1202286"/>
                <a:gd name="connsiteY33" fmla="*/ 13217 h 72928"/>
                <a:gd name="connsiteX34" fmla="*/ 220799 w 1202286"/>
                <a:gd name="connsiteY34" fmla="*/ 0 h 72928"/>
                <a:gd name="connsiteX35" fmla="*/ 263914 w 1202286"/>
                <a:gd name="connsiteY35" fmla="*/ 0 h 72928"/>
                <a:gd name="connsiteX36" fmla="*/ 293829 w 1202286"/>
                <a:gd name="connsiteY36" fmla="*/ 29528 h 72928"/>
                <a:gd name="connsiteX37" fmla="*/ 293829 w 1202286"/>
                <a:gd name="connsiteY37" fmla="*/ 72460 h 72928"/>
                <a:gd name="connsiteX38" fmla="*/ 258216 w 1202286"/>
                <a:gd name="connsiteY38" fmla="*/ 72460 h 72928"/>
                <a:gd name="connsiteX39" fmla="*/ 258216 w 1202286"/>
                <a:gd name="connsiteY39" fmla="*/ 59242 h 72928"/>
                <a:gd name="connsiteX40" fmla="*/ 277780 w 1202286"/>
                <a:gd name="connsiteY40" fmla="*/ 59242 h 72928"/>
                <a:gd name="connsiteX41" fmla="*/ 277780 w 1202286"/>
                <a:gd name="connsiteY41" fmla="*/ 30371 h 72928"/>
                <a:gd name="connsiteX42" fmla="*/ 260401 w 1202286"/>
                <a:gd name="connsiteY42" fmla="*/ 13217 h 72928"/>
                <a:gd name="connsiteX43" fmla="*/ 250334 w 1202286"/>
                <a:gd name="connsiteY43" fmla="*/ 13217 h 72928"/>
                <a:gd name="connsiteX44" fmla="*/ 238558 w 1202286"/>
                <a:gd name="connsiteY44" fmla="*/ 72460 h 72928"/>
                <a:gd name="connsiteX45" fmla="*/ 222414 w 1202286"/>
                <a:gd name="connsiteY45" fmla="*/ 72460 h 72928"/>
                <a:gd name="connsiteX46" fmla="*/ 310923 w 1202286"/>
                <a:gd name="connsiteY46" fmla="*/ 52962 h 72928"/>
                <a:gd name="connsiteX47" fmla="*/ 329917 w 1202286"/>
                <a:gd name="connsiteY47" fmla="*/ 27278 h 72928"/>
                <a:gd name="connsiteX48" fmla="*/ 306460 w 1202286"/>
                <a:gd name="connsiteY48" fmla="*/ 0 h 72928"/>
                <a:gd name="connsiteX49" fmla="*/ 325453 w 1202286"/>
                <a:gd name="connsiteY49" fmla="*/ 0 h 72928"/>
                <a:gd name="connsiteX50" fmla="*/ 350430 w 1202286"/>
                <a:gd name="connsiteY50" fmla="*/ 31121 h 72928"/>
                <a:gd name="connsiteX51" fmla="*/ 361446 w 1202286"/>
                <a:gd name="connsiteY51" fmla="*/ 15467 h 72928"/>
                <a:gd name="connsiteX52" fmla="*/ 363535 w 1202286"/>
                <a:gd name="connsiteY52" fmla="*/ 0 h 72928"/>
                <a:gd name="connsiteX53" fmla="*/ 379680 w 1202286"/>
                <a:gd name="connsiteY53" fmla="*/ 0 h 72928"/>
                <a:gd name="connsiteX54" fmla="*/ 377685 w 1202286"/>
                <a:gd name="connsiteY54" fmla="*/ 14248 h 72928"/>
                <a:gd name="connsiteX55" fmla="*/ 358692 w 1202286"/>
                <a:gd name="connsiteY55" fmla="*/ 39370 h 72928"/>
                <a:gd name="connsiteX56" fmla="*/ 381769 w 1202286"/>
                <a:gd name="connsiteY56" fmla="*/ 72085 h 72928"/>
                <a:gd name="connsiteX57" fmla="*/ 362775 w 1202286"/>
                <a:gd name="connsiteY57" fmla="*/ 72085 h 72928"/>
                <a:gd name="connsiteX58" fmla="*/ 338084 w 1202286"/>
                <a:gd name="connsiteY58" fmla="*/ 35714 h 72928"/>
                <a:gd name="connsiteX59" fmla="*/ 327068 w 1202286"/>
                <a:gd name="connsiteY59" fmla="*/ 52212 h 72928"/>
                <a:gd name="connsiteX60" fmla="*/ 324504 w 1202286"/>
                <a:gd name="connsiteY60" fmla="*/ 72085 h 72928"/>
                <a:gd name="connsiteX61" fmla="*/ 308169 w 1202286"/>
                <a:gd name="connsiteY61" fmla="*/ 72085 h 72928"/>
                <a:gd name="connsiteX62" fmla="*/ 423459 w 1202286"/>
                <a:gd name="connsiteY62" fmla="*/ 56993 h 72928"/>
                <a:gd name="connsiteX63" fmla="*/ 439224 w 1202286"/>
                <a:gd name="connsiteY63" fmla="*/ 56993 h 72928"/>
                <a:gd name="connsiteX64" fmla="*/ 439224 w 1202286"/>
                <a:gd name="connsiteY64" fmla="*/ 72460 h 72928"/>
                <a:gd name="connsiteX65" fmla="*/ 423459 w 1202286"/>
                <a:gd name="connsiteY65" fmla="*/ 72460 h 72928"/>
                <a:gd name="connsiteX66" fmla="*/ 453659 w 1202286"/>
                <a:gd name="connsiteY66" fmla="*/ 59242 h 72928"/>
                <a:gd name="connsiteX67" fmla="*/ 489652 w 1202286"/>
                <a:gd name="connsiteY67" fmla="*/ 59242 h 72928"/>
                <a:gd name="connsiteX68" fmla="*/ 489652 w 1202286"/>
                <a:gd name="connsiteY68" fmla="*/ 13217 h 72928"/>
                <a:gd name="connsiteX69" fmla="*/ 454324 w 1202286"/>
                <a:gd name="connsiteY69" fmla="*/ 13217 h 72928"/>
                <a:gd name="connsiteX70" fmla="*/ 454324 w 1202286"/>
                <a:gd name="connsiteY70" fmla="*/ 0 h 72928"/>
                <a:gd name="connsiteX71" fmla="*/ 505796 w 1202286"/>
                <a:gd name="connsiteY71" fmla="*/ 0 h 72928"/>
                <a:gd name="connsiteX72" fmla="*/ 505796 w 1202286"/>
                <a:gd name="connsiteY72" fmla="*/ 59242 h 72928"/>
                <a:gd name="connsiteX73" fmla="*/ 516812 w 1202286"/>
                <a:gd name="connsiteY73" fmla="*/ 59242 h 72928"/>
                <a:gd name="connsiteX74" fmla="*/ 516812 w 1202286"/>
                <a:gd name="connsiteY74" fmla="*/ 72460 h 72928"/>
                <a:gd name="connsiteX75" fmla="*/ 453659 w 1202286"/>
                <a:gd name="connsiteY75" fmla="*/ 72460 h 72928"/>
                <a:gd name="connsiteX76" fmla="*/ 538560 w 1202286"/>
                <a:gd name="connsiteY76" fmla="*/ 13217 h 72928"/>
                <a:gd name="connsiteX77" fmla="*/ 527544 w 1202286"/>
                <a:gd name="connsiteY77" fmla="*/ 13217 h 72928"/>
                <a:gd name="connsiteX78" fmla="*/ 527544 w 1202286"/>
                <a:gd name="connsiteY78" fmla="*/ 0 h 72928"/>
                <a:gd name="connsiteX79" fmla="*/ 554704 w 1202286"/>
                <a:gd name="connsiteY79" fmla="*/ 0 h 72928"/>
                <a:gd name="connsiteX80" fmla="*/ 554704 w 1202286"/>
                <a:gd name="connsiteY80" fmla="*/ 72460 h 72928"/>
                <a:gd name="connsiteX81" fmla="*/ 538560 w 1202286"/>
                <a:gd name="connsiteY81" fmla="*/ 72460 h 72928"/>
                <a:gd name="connsiteX82" fmla="*/ 571514 w 1202286"/>
                <a:gd name="connsiteY82" fmla="*/ 59242 h 72928"/>
                <a:gd name="connsiteX83" fmla="*/ 607126 w 1202286"/>
                <a:gd name="connsiteY83" fmla="*/ 59242 h 72928"/>
                <a:gd name="connsiteX84" fmla="*/ 567525 w 1202286"/>
                <a:gd name="connsiteY84" fmla="*/ 0 h 72928"/>
                <a:gd name="connsiteX85" fmla="*/ 584999 w 1202286"/>
                <a:gd name="connsiteY85" fmla="*/ 0 h 72928"/>
                <a:gd name="connsiteX86" fmla="*/ 605417 w 1202286"/>
                <a:gd name="connsiteY86" fmla="*/ 30934 h 72928"/>
                <a:gd name="connsiteX87" fmla="*/ 615958 w 1202286"/>
                <a:gd name="connsiteY87" fmla="*/ 15467 h 72928"/>
                <a:gd name="connsiteX88" fmla="*/ 618427 w 1202286"/>
                <a:gd name="connsiteY88" fmla="*/ 0 h 72928"/>
                <a:gd name="connsiteX89" fmla="*/ 634572 w 1202286"/>
                <a:gd name="connsiteY89" fmla="*/ 0 h 72928"/>
                <a:gd name="connsiteX90" fmla="*/ 632198 w 1202286"/>
                <a:gd name="connsiteY90" fmla="*/ 14248 h 72928"/>
                <a:gd name="connsiteX91" fmla="*/ 611495 w 1202286"/>
                <a:gd name="connsiteY91" fmla="*/ 39932 h 72928"/>
                <a:gd name="connsiteX92" fmla="*/ 632388 w 1202286"/>
                <a:gd name="connsiteY92" fmla="*/ 71803 h 72928"/>
                <a:gd name="connsiteX93" fmla="*/ 632388 w 1202286"/>
                <a:gd name="connsiteY93" fmla="*/ 71803 h 72928"/>
                <a:gd name="connsiteX94" fmla="*/ 571514 w 1202286"/>
                <a:gd name="connsiteY94" fmla="*/ 71803 h 72928"/>
                <a:gd name="connsiteX95" fmla="*/ 658978 w 1202286"/>
                <a:gd name="connsiteY95" fmla="*/ 13217 h 72928"/>
                <a:gd name="connsiteX96" fmla="*/ 647867 w 1202286"/>
                <a:gd name="connsiteY96" fmla="*/ 13217 h 72928"/>
                <a:gd name="connsiteX97" fmla="*/ 647867 w 1202286"/>
                <a:gd name="connsiteY97" fmla="*/ 0 h 72928"/>
                <a:gd name="connsiteX98" fmla="*/ 675408 w 1202286"/>
                <a:gd name="connsiteY98" fmla="*/ 0 h 72928"/>
                <a:gd name="connsiteX99" fmla="*/ 675408 w 1202286"/>
                <a:gd name="connsiteY99" fmla="*/ 39745 h 72928"/>
                <a:gd name="connsiteX100" fmla="*/ 659358 w 1202286"/>
                <a:gd name="connsiteY100" fmla="*/ 39745 h 72928"/>
                <a:gd name="connsiteX101" fmla="*/ 690318 w 1202286"/>
                <a:gd name="connsiteY101" fmla="*/ 59242 h 72928"/>
                <a:gd name="connsiteX102" fmla="*/ 706367 w 1202286"/>
                <a:gd name="connsiteY102" fmla="*/ 59242 h 72928"/>
                <a:gd name="connsiteX103" fmla="*/ 691172 w 1202286"/>
                <a:gd name="connsiteY103" fmla="*/ 0 h 72928"/>
                <a:gd name="connsiteX104" fmla="*/ 707507 w 1202286"/>
                <a:gd name="connsiteY104" fmla="*/ 0 h 72928"/>
                <a:gd name="connsiteX105" fmla="*/ 722892 w 1202286"/>
                <a:gd name="connsiteY105" fmla="*/ 58868 h 72928"/>
                <a:gd name="connsiteX106" fmla="*/ 741885 w 1202286"/>
                <a:gd name="connsiteY106" fmla="*/ 24091 h 72928"/>
                <a:gd name="connsiteX107" fmla="*/ 743594 w 1202286"/>
                <a:gd name="connsiteY107" fmla="*/ 0 h 72928"/>
                <a:gd name="connsiteX108" fmla="*/ 759644 w 1202286"/>
                <a:gd name="connsiteY108" fmla="*/ 0 h 72928"/>
                <a:gd name="connsiteX109" fmla="*/ 757650 w 1202286"/>
                <a:gd name="connsiteY109" fmla="*/ 24091 h 72928"/>
                <a:gd name="connsiteX110" fmla="*/ 715199 w 1202286"/>
                <a:gd name="connsiteY110" fmla="*/ 72460 h 72928"/>
                <a:gd name="connsiteX111" fmla="*/ 690603 w 1202286"/>
                <a:gd name="connsiteY111" fmla="*/ 72460 h 72928"/>
                <a:gd name="connsiteX112" fmla="*/ 804279 w 1202286"/>
                <a:gd name="connsiteY112" fmla="*/ 56993 h 72928"/>
                <a:gd name="connsiteX113" fmla="*/ 820138 w 1202286"/>
                <a:gd name="connsiteY113" fmla="*/ 56993 h 72928"/>
                <a:gd name="connsiteX114" fmla="*/ 820138 w 1202286"/>
                <a:gd name="connsiteY114" fmla="*/ 72460 h 72928"/>
                <a:gd name="connsiteX115" fmla="*/ 804279 w 1202286"/>
                <a:gd name="connsiteY115" fmla="*/ 72460 h 72928"/>
                <a:gd name="connsiteX116" fmla="*/ 886425 w 1202286"/>
                <a:gd name="connsiteY116" fmla="*/ 13217 h 72928"/>
                <a:gd name="connsiteX117" fmla="*/ 836852 w 1202286"/>
                <a:gd name="connsiteY117" fmla="*/ 13217 h 72928"/>
                <a:gd name="connsiteX118" fmla="*/ 836852 w 1202286"/>
                <a:gd name="connsiteY118" fmla="*/ 0 h 72928"/>
                <a:gd name="connsiteX119" fmla="*/ 902095 w 1202286"/>
                <a:gd name="connsiteY119" fmla="*/ 0 h 72928"/>
                <a:gd name="connsiteX120" fmla="*/ 902095 w 1202286"/>
                <a:gd name="connsiteY120" fmla="*/ 72460 h 72928"/>
                <a:gd name="connsiteX121" fmla="*/ 886045 w 1202286"/>
                <a:gd name="connsiteY121" fmla="*/ 72460 h 72928"/>
                <a:gd name="connsiteX122" fmla="*/ 837897 w 1202286"/>
                <a:gd name="connsiteY122" fmla="*/ 31965 h 72928"/>
                <a:gd name="connsiteX123" fmla="*/ 854041 w 1202286"/>
                <a:gd name="connsiteY123" fmla="*/ 31965 h 72928"/>
                <a:gd name="connsiteX124" fmla="*/ 854041 w 1202286"/>
                <a:gd name="connsiteY124" fmla="*/ 72928 h 72928"/>
                <a:gd name="connsiteX125" fmla="*/ 837897 w 1202286"/>
                <a:gd name="connsiteY125" fmla="*/ 72928 h 72928"/>
                <a:gd name="connsiteX126" fmla="*/ 920709 w 1202286"/>
                <a:gd name="connsiteY126" fmla="*/ 469 h 72928"/>
                <a:gd name="connsiteX127" fmla="*/ 994593 w 1202286"/>
                <a:gd name="connsiteY127" fmla="*/ 469 h 72928"/>
                <a:gd name="connsiteX128" fmla="*/ 991839 w 1202286"/>
                <a:gd name="connsiteY128" fmla="*/ 28028 h 72928"/>
                <a:gd name="connsiteX129" fmla="*/ 944925 w 1202286"/>
                <a:gd name="connsiteY129" fmla="*/ 72928 h 72928"/>
                <a:gd name="connsiteX130" fmla="*/ 927546 w 1202286"/>
                <a:gd name="connsiteY130" fmla="*/ 72928 h 72928"/>
                <a:gd name="connsiteX131" fmla="*/ 946065 w 1202286"/>
                <a:gd name="connsiteY131" fmla="*/ 59711 h 72928"/>
                <a:gd name="connsiteX132" fmla="*/ 975695 w 1202286"/>
                <a:gd name="connsiteY132" fmla="*/ 27934 h 72928"/>
                <a:gd name="connsiteX133" fmla="*/ 977119 w 1202286"/>
                <a:gd name="connsiteY133" fmla="*/ 13686 h 72928"/>
                <a:gd name="connsiteX134" fmla="*/ 937993 w 1202286"/>
                <a:gd name="connsiteY134" fmla="*/ 13686 h 72928"/>
                <a:gd name="connsiteX135" fmla="*/ 942361 w 1202286"/>
                <a:gd name="connsiteY135" fmla="*/ 59711 h 72928"/>
                <a:gd name="connsiteX136" fmla="*/ 1042837 w 1202286"/>
                <a:gd name="connsiteY136" fmla="*/ 13686 h 72928"/>
                <a:gd name="connsiteX137" fmla="*/ 1004850 w 1202286"/>
                <a:gd name="connsiteY137" fmla="*/ 13686 h 72928"/>
                <a:gd name="connsiteX138" fmla="*/ 1004850 w 1202286"/>
                <a:gd name="connsiteY138" fmla="*/ 0 h 72928"/>
                <a:gd name="connsiteX139" fmla="*/ 1069997 w 1202286"/>
                <a:gd name="connsiteY139" fmla="*/ 0 h 72928"/>
                <a:gd name="connsiteX140" fmla="*/ 1069997 w 1202286"/>
                <a:gd name="connsiteY140" fmla="*/ 13217 h 72928"/>
                <a:gd name="connsiteX141" fmla="*/ 1058981 w 1202286"/>
                <a:gd name="connsiteY141" fmla="*/ 13217 h 72928"/>
                <a:gd name="connsiteX142" fmla="*/ 1058981 w 1202286"/>
                <a:gd name="connsiteY142" fmla="*/ 72460 h 72928"/>
                <a:gd name="connsiteX143" fmla="*/ 1042932 w 1202286"/>
                <a:gd name="connsiteY143" fmla="*/ 72460 h 72928"/>
                <a:gd name="connsiteX144" fmla="*/ 1083768 w 1202286"/>
                <a:gd name="connsiteY144" fmla="*/ 59242 h 72928"/>
                <a:gd name="connsiteX145" fmla="*/ 1100862 w 1202286"/>
                <a:gd name="connsiteY145" fmla="*/ 59242 h 72928"/>
                <a:gd name="connsiteX146" fmla="*/ 1100862 w 1202286"/>
                <a:gd name="connsiteY146" fmla="*/ 13217 h 72928"/>
                <a:gd name="connsiteX147" fmla="*/ 1084432 w 1202286"/>
                <a:gd name="connsiteY147" fmla="*/ 13217 h 72928"/>
                <a:gd name="connsiteX148" fmla="*/ 1084432 w 1202286"/>
                <a:gd name="connsiteY148" fmla="*/ 0 h 72928"/>
                <a:gd name="connsiteX149" fmla="*/ 1117006 w 1202286"/>
                <a:gd name="connsiteY149" fmla="*/ 0 h 72928"/>
                <a:gd name="connsiteX150" fmla="*/ 1117006 w 1202286"/>
                <a:gd name="connsiteY150" fmla="*/ 72460 h 72928"/>
                <a:gd name="connsiteX151" fmla="*/ 1083768 w 1202286"/>
                <a:gd name="connsiteY151" fmla="*/ 72460 h 72928"/>
                <a:gd name="connsiteX152" fmla="*/ 1186237 w 1202286"/>
                <a:gd name="connsiteY152" fmla="*/ 13217 h 72928"/>
                <a:gd name="connsiteX153" fmla="*/ 1137044 w 1202286"/>
                <a:gd name="connsiteY153" fmla="*/ 13217 h 72928"/>
                <a:gd name="connsiteX154" fmla="*/ 1137044 w 1202286"/>
                <a:gd name="connsiteY154" fmla="*/ 0 h 72928"/>
                <a:gd name="connsiteX155" fmla="*/ 1202287 w 1202286"/>
                <a:gd name="connsiteY155" fmla="*/ 0 h 72928"/>
                <a:gd name="connsiteX156" fmla="*/ 1202287 w 1202286"/>
                <a:gd name="connsiteY156" fmla="*/ 72460 h 72928"/>
                <a:gd name="connsiteX157" fmla="*/ 1186237 w 1202286"/>
                <a:gd name="connsiteY157" fmla="*/ 72460 h 72928"/>
                <a:gd name="connsiteX158" fmla="*/ 1137709 w 1202286"/>
                <a:gd name="connsiteY158" fmla="*/ 31965 h 72928"/>
                <a:gd name="connsiteX159" fmla="*/ 1153854 w 1202286"/>
                <a:gd name="connsiteY159" fmla="*/ 31965 h 72928"/>
                <a:gd name="connsiteX160" fmla="*/ 1153854 w 1202286"/>
                <a:gd name="connsiteY160" fmla="*/ 72928 h 72928"/>
                <a:gd name="connsiteX161" fmla="*/ 1137709 w 1202286"/>
                <a:gd name="connsiteY161" fmla="*/ 72928 h 7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1202286" h="72928">
                  <a:moveTo>
                    <a:pt x="0" y="56993"/>
                  </a:moveTo>
                  <a:lnTo>
                    <a:pt x="15860" y="56993"/>
                  </a:lnTo>
                  <a:lnTo>
                    <a:pt x="15860" y="72460"/>
                  </a:lnTo>
                  <a:lnTo>
                    <a:pt x="0" y="72460"/>
                  </a:lnTo>
                  <a:close/>
                  <a:moveTo>
                    <a:pt x="30200" y="59242"/>
                  </a:moveTo>
                  <a:lnTo>
                    <a:pt x="38272" y="59242"/>
                  </a:lnTo>
                  <a:cubicBezTo>
                    <a:pt x="44635" y="59242"/>
                    <a:pt x="46154" y="57461"/>
                    <a:pt x="46344" y="49869"/>
                  </a:cubicBezTo>
                  <a:lnTo>
                    <a:pt x="46344" y="13217"/>
                  </a:lnTo>
                  <a:lnTo>
                    <a:pt x="31624" y="13217"/>
                  </a:lnTo>
                  <a:lnTo>
                    <a:pt x="31624" y="0"/>
                  </a:lnTo>
                  <a:lnTo>
                    <a:pt x="110067" y="0"/>
                  </a:lnTo>
                  <a:lnTo>
                    <a:pt x="110067" y="72460"/>
                  </a:lnTo>
                  <a:lnTo>
                    <a:pt x="93923" y="72460"/>
                  </a:lnTo>
                  <a:lnTo>
                    <a:pt x="93923" y="13217"/>
                  </a:lnTo>
                  <a:lnTo>
                    <a:pt x="62394" y="13217"/>
                  </a:lnTo>
                  <a:lnTo>
                    <a:pt x="62394" y="48369"/>
                  </a:lnTo>
                  <a:cubicBezTo>
                    <a:pt x="62394" y="65148"/>
                    <a:pt x="56411" y="72460"/>
                    <a:pt x="40931" y="72460"/>
                  </a:cubicBezTo>
                  <a:lnTo>
                    <a:pt x="30200" y="72460"/>
                  </a:lnTo>
                  <a:close/>
                  <a:moveTo>
                    <a:pt x="137323" y="13217"/>
                  </a:moveTo>
                  <a:lnTo>
                    <a:pt x="126307" y="13217"/>
                  </a:lnTo>
                  <a:lnTo>
                    <a:pt x="126307" y="0"/>
                  </a:lnTo>
                  <a:lnTo>
                    <a:pt x="153087" y="0"/>
                  </a:lnTo>
                  <a:lnTo>
                    <a:pt x="153087" y="72460"/>
                  </a:lnTo>
                  <a:lnTo>
                    <a:pt x="136943" y="72460"/>
                  </a:lnTo>
                  <a:close/>
                  <a:moveTo>
                    <a:pt x="170846" y="59242"/>
                  </a:moveTo>
                  <a:lnTo>
                    <a:pt x="187940" y="59242"/>
                  </a:lnTo>
                  <a:lnTo>
                    <a:pt x="187940" y="13217"/>
                  </a:lnTo>
                  <a:lnTo>
                    <a:pt x="171511" y="13217"/>
                  </a:lnTo>
                  <a:lnTo>
                    <a:pt x="171511" y="0"/>
                  </a:lnTo>
                  <a:lnTo>
                    <a:pt x="203990" y="0"/>
                  </a:lnTo>
                  <a:lnTo>
                    <a:pt x="203990" y="72460"/>
                  </a:lnTo>
                  <a:lnTo>
                    <a:pt x="170846" y="72460"/>
                  </a:lnTo>
                  <a:close/>
                  <a:moveTo>
                    <a:pt x="234285" y="13217"/>
                  </a:moveTo>
                  <a:lnTo>
                    <a:pt x="220799" y="13217"/>
                  </a:lnTo>
                  <a:lnTo>
                    <a:pt x="220799" y="0"/>
                  </a:lnTo>
                  <a:lnTo>
                    <a:pt x="263914" y="0"/>
                  </a:lnTo>
                  <a:cubicBezTo>
                    <a:pt x="285947" y="0"/>
                    <a:pt x="293829" y="9374"/>
                    <a:pt x="293829" y="29528"/>
                  </a:cubicBezTo>
                  <a:lnTo>
                    <a:pt x="293829" y="72460"/>
                  </a:lnTo>
                  <a:lnTo>
                    <a:pt x="258216" y="72460"/>
                  </a:lnTo>
                  <a:lnTo>
                    <a:pt x="258216" y="59242"/>
                  </a:lnTo>
                  <a:lnTo>
                    <a:pt x="277780" y="59242"/>
                  </a:lnTo>
                  <a:lnTo>
                    <a:pt x="277780" y="30371"/>
                  </a:lnTo>
                  <a:cubicBezTo>
                    <a:pt x="277780" y="17248"/>
                    <a:pt x="274361" y="13217"/>
                    <a:pt x="260401" y="13217"/>
                  </a:cubicBezTo>
                  <a:lnTo>
                    <a:pt x="250334" y="13217"/>
                  </a:lnTo>
                  <a:lnTo>
                    <a:pt x="238558" y="72460"/>
                  </a:lnTo>
                  <a:lnTo>
                    <a:pt x="222414" y="72460"/>
                  </a:lnTo>
                  <a:close/>
                  <a:moveTo>
                    <a:pt x="310923" y="52962"/>
                  </a:moveTo>
                  <a:cubicBezTo>
                    <a:pt x="310962" y="41248"/>
                    <a:pt x="318625" y="30885"/>
                    <a:pt x="329917" y="27278"/>
                  </a:cubicBezTo>
                  <a:cubicBezTo>
                    <a:pt x="322414" y="17904"/>
                    <a:pt x="314722" y="8999"/>
                    <a:pt x="306460" y="0"/>
                  </a:cubicBezTo>
                  <a:lnTo>
                    <a:pt x="325453" y="0"/>
                  </a:lnTo>
                  <a:cubicBezTo>
                    <a:pt x="334285" y="10124"/>
                    <a:pt x="342262" y="20247"/>
                    <a:pt x="350430" y="31121"/>
                  </a:cubicBezTo>
                  <a:cubicBezTo>
                    <a:pt x="356887" y="28965"/>
                    <a:pt x="359926" y="26340"/>
                    <a:pt x="361446" y="15467"/>
                  </a:cubicBezTo>
                  <a:lnTo>
                    <a:pt x="363535" y="0"/>
                  </a:lnTo>
                  <a:lnTo>
                    <a:pt x="379680" y="0"/>
                  </a:lnTo>
                  <a:lnTo>
                    <a:pt x="377685" y="14248"/>
                  </a:lnTo>
                  <a:cubicBezTo>
                    <a:pt x="375216" y="30465"/>
                    <a:pt x="369423" y="35714"/>
                    <a:pt x="358692" y="39370"/>
                  </a:cubicBezTo>
                  <a:cubicBezTo>
                    <a:pt x="366669" y="50056"/>
                    <a:pt x="374266" y="61211"/>
                    <a:pt x="381769" y="72085"/>
                  </a:cubicBezTo>
                  <a:lnTo>
                    <a:pt x="362775" y="72085"/>
                  </a:lnTo>
                  <a:cubicBezTo>
                    <a:pt x="355273" y="60086"/>
                    <a:pt x="347106" y="48181"/>
                    <a:pt x="338084" y="35714"/>
                  </a:cubicBezTo>
                  <a:cubicBezTo>
                    <a:pt x="330866" y="38339"/>
                    <a:pt x="328587" y="42932"/>
                    <a:pt x="327068" y="52212"/>
                  </a:cubicBezTo>
                  <a:lnTo>
                    <a:pt x="324504" y="72085"/>
                  </a:lnTo>
                  <a:lnTo>
                    <a:pt x="308169" y="72085"/>
                  </a:lnTo>
                  <a:close/>
                  <a:moveTo>
                    <a:pt x="423459" y="56993"/>
                  </a:moveTo>
                  <a:lnTo>
                    <a:pt x="439224" y="56993"/>
                  </a:lnTo>
                  <a:lnTo>
                    <a:pt x="439224" y="72460"/>
                  </a:lnTo>
                  <a:lnTo>
                    <a:pt x="423459" y="72460"/>
                  </a:lnTo>
                  <a:close/>
                  <a:moveTo>
                    <a:pt x="453659" y="59242"/>
                  </a:moveTo>
                  <a:lnTo>
                    <a:pt x="489652" y="59242"/>
                  </a:lnTo>
                  <a:lnTo>
                    <a:pt x="489652" y="13217"/>
                  </a:lnTo>
                  <a:lnTo>
                    <a:pt x="454324" y="13217"/>
                  </a:lnTo>
                  <a:lnTo>
                    <a:pt x="454324" y="0"/>
                  </a:lnTo>
                  <a:lnTo>
                    <a:pt x="505796" y="0"/>
                  </a:lnTo>
                  <a:lnTo>
                    <a:pt x="505796" y="59242"/>
                  </a:lnTo>
                  <a:lnTo>
                    <a:pt x="516812" y="59242"/>
                  </a:lnTo>
                  <a:lnTo>
                    <a:pt x="516812" y="72460"/>
                  </a:lnTo>
                  <a:lnTo>
                    <a:pt x="453659" y="72460"/>
                  </a:lnTo>
                  <a:close/>
                  <a:moveTo>
                    <a:pt x="538560" y="13217"/>
                  </a:moveTo>
                  <a:lnTo>
                    <a:pt x="527544" y="13217"/>
                  </a:lnTo>
                  <a:lnTo>
                    <a:pt x="527544" y="0"/>
                  </a:lnTo>
                  <a:lnTo>
                    <a:pt x="554704" y="0"/>
                  </a:lnTo>
                  <a:lnTo>
                    <a:pt x="554704" y="72460"/>
                  </a:lnTo>
                  <a:lnTo>
                    <a:pt x="538560" y="72460"/>
                  </a:lnTo>
                  <a:close/>
                  <a:moveTo>
                    <a:pt x="571514" y="59242"/>
                  </a:moveTo>
                  <a:lnTo>
                    <a:pt x="607126" y="59242"/>
                  </a:lnTo>
                  <a:lnTo>
                    <a:pt x="567525" y="0"/>
                  </a:lnTo>
                  <a:lnTo>
                    <a:pt x="584999" y="0"/>
                  </a:lnTo>
                  <a:lnTo>
                    <a:pt x="605417" y="30934"/>
                  </a:lnTo>
                  <a:cubicBezTo>
                    <a:pt x="611780" y="28871"/>
                    <a:pt x="614914" y="26153"/>
                    <a:pt x="615958" y="15467"/>
                  </a:cubicBezTo>
                  <a:lnTo>
                    <a:pt x="618427" y="0"/>
                  </a:lnTo>
                  <a:lnTo>
                    <a:pt x="634572" y="0"/>
                  </a:lnTo>
                  <a:lnTo>
                    <a:pt x="632198" y="14248"/>
                  </a:lnTo>
                  <a:cubicBezTo>
                    <a:pt x="629729" y="31215"/>
                    <a:pt x="623461" y="36277"/>
                    <a:pt x="611495" y="39932"/>
                  </a:cubicBezTo>
                  <a:lnTo>
                    <a:pt x="632388" y="71803"/>
                  </a:lnTo>
                  <a:lnTo>
                    <a:pt x="632388" y="71803"/>
                  </a:lnTo>
                  <a:lnTo>
                    <a:pt x="571514" y="71803"/>
                  </a:lnTo>
                  <a:close/>
                  <a:moveTo>
                    <a:pt x="658978" y="13217"/>
                  </a:moveTo>
                  <a:lnTo>
                    <a:pt x="647867" y="13217"/>
                  </a:lnTo>
                  <a:lnTo>
                    <a:pt x="647867" y="0"/>
                  </a:lnTo>
                  <a:lnTo>
                    <a:pt x="675408" y="0"/>
                  </a:lnTo>
                  <a:lnTo>
                    <a:pt x="675408" y="39745"/>
                  </a:lnTo>
                  <a:lnTo>
                    <a:pt x="659358" y="39745"/>
                  </a:lnTo>
                  <a:close/>
                  <a:moveTo>
                    <a:pt x="690318" y="59242"/>
                  </a:moveTo>
                  <a:lnTo>
                    <a:pt x="706367" y="59242"/>
                  </a:lnTo>
                  <a:lnTo>
                    <a:pt x="691172" y="0"/>
                  </a:lnTo>
                  <a:lnTo>
                    <a:pt x="707507" y="0"/>
                  </a:lnTo>
                  <a:lnTo>
                    <a:pt x="722892" y="58868"/>
                  </a:lnTo>
                  <a:cubicBezTo>
                    <a:pt x="735332" y="57180"/>
                    <a:pt x="740176" y="49494"/>
                    <a:pt x="741885" y="24091"/>
                  </a:cubicBezTo>
                  <a:lnTo>
                    <a:pt x="743594" y="0"/>
                  </a:lnTo>
                  <a:lnTo>
                    <a:pt x="759644" y="0"/>
                  </a:lnTo>
                  <a:lnTo>
                    <a:pt x="757650" y="24091"/>
                  </a:lnTo>
                  <a:cubicBezTo>
                    <a:pt x="754896" y="59242"/>
                    <a:pt x="744829" y="72460"/>
                    <a:pt x="715199" y="72460"/>
                  </a:cubicBezTo>
                  <a:lnTo>
                    <a:pt x="690603" y="72460"/>
                  </a:lnTo>
                  <a:close/>
                  <a:moveTo>
                    <a:pt x="804279" y="56993"/>
                  </a:moveTo>
                  <a:lnTo>
                    <a:pt x="820138" y="56993"/>
                  </a:lnTo>
                  <a:lnTo>
                    <a:pt x="820138" y="72460"/>
                  </a:lnTo>
                  <a:lnTo>
                    <a:pt x="804279" y="72460"/>
                  </a:lnTo>
                  <a:close/>
                  <a:moveTo>
                    <a:pt x="886425" y="13217"/>
                  </a:moveTo>
                  <a:lnTo>
                    <a:pt x="836852" y="13217"/>
                  </a:lnTo>
                  <a:lnTo>
                    <a:pt x="836852" y="0"/>
                  </a:lnTo>
                  <a:lnTo>
                    <a:pt x="902095" y="0"/>
                  </a:lnTo>
                  <a:lnTo>
                    <a:pt x="902095" y="72460"/>
                  </a:lnTo>
                  <a:lnTo>
                    <a:pt x="886045" y="72460"/>
                  </a:lnTo>
                  <a:close/>
                  <a:moveTo>
                    <a:pt x="837897" y="31965"/>
                  </a:moveTo>
                  <a:lnTo>
                    <a:pt x="854041" y="31965"/>
                  </a:lnTo>
                  <a:lnTo>
                    <a:pt x="854041" y="72928"/>
                  </a:lnTo>
                  <a:lnTo>
                    <a:pt x="837897" y="72928"/>
                  </a:lnTo>
                  <a:close/>
                  <a:moveTo>
                    <a:pt x="920709" y="469"/>
                  </a:moveTo>
                  <a:lnTo>
                    <a:pt x="994593" y="469"/>
                  </a:lnTo>
                  <a:lnTo>
                    <a:pt x="991839" y="28028"/>
                  </a:lnTo>
                  <a:cubicBezTo>
                    <a:pt x="988800" y="59055"/>
                    <a:pt x="972846" y="72928"/>
                    <a:pt x="944925" y="72928"/>
                  </a:cubicBezTo>
                  <a:lnTo>
                    <a:pt x="927546" y="72928"/>
                  </a:lnTo>
                  <a:close/>
                  <a:moveTo>
                    <a:pt x="946065" y="59711"/>
                  </a:moveTo>
                  <a:cubicBezTo>
                    <a:pt x="964489" y="59711"/>
                    <a:pt x="973415" y="52025"/>
                    <a:pt x="975695" y="27934"/>
                  </a:cubicBezTo>
                  <a:lnTo>
                    <a:pt x="977119" y="13686"/>
                  </a:lnTo>
                  <a:lnTo>
                    <a:pt x="937993" y="13686"/>
                  </a:lnTo>
                  <a:lnTo>
                    <a:pt x="942361" y="59711"/>
                  </a:lnTo>
                  <a:close/>
                  <a:moveTo>
                    <a:pt x="1042837" y="13686"/>
                  </a:moveTo>
                  <a:lnTo>
                    <a:pt x="1004850" y="13686"/>
                  </a:lnTo>
                  <a:lnTo>
                    <a:pt x="1004850" y="0"/>
                  </a:lnTo>
                  <a:lnTo>
                    <a:pt x="1069997" y="0"/>
                  </a:lnTo>
                  <a:lnTo>
                    <a:pt x="1069997" y="13217"/>
                  </a:lnTo>
                  <a:lnTo>
                    <a:pt x="1058981" y="13217"/>
                  </a:lnTo>
                  <a:lnTo>
                    <a:pt x="1058981" y="72460"/>
                  </a:lnTo>
                  <a:lnTo>
                    <a:pt x="1042932" y="72460"/>
                  </a:lnTo>
                  <a:close/>
                  <a:moveTo>
                    <a:pt x="1083768" y="59242"/>
                  </a:moveTo>
                  <a:lnTo>
                    <a:pt x="1100862" y="59242"/>
                  </a:lnTo>
                  <a:lnTo>
                    <a:pt x="1100862" y="13217"/>
                  </a:lnTo>
                  <a:lnTo>
                    <a:pt x="1084432" y="13217"/>
                  </a:lnTo>
                  <a:lnTo>
                    <a:pt x="1084432" y="0"/>
                  </a:lnTo>
                  <a:lnTo>
                    <a:pt x="1117006" y="0"/>
                  </a:lnTo>
                  <a:lnTo>
                    <a:pt x="1117006" y="72460"/>
                  </a:lnTo>
                  <a:lnTo>
                    <a:pt x="1083768" y="72460"/>
                  </a:lnTo>
                  <a:close/>
                  <a:moveTo>
                    <a:pt x="1186237" y="13217"/>
                  </a:moveTo>
                  <a:lnTo>
                    <a:pt x="1137044" y="13217"/>
                  </a:lnTo>
                  <a:lnTo>
                    <a:pt x="1137044" y="0"/>
                  </a:lnTo>
                  <a:lnTo>
                    <a:pt x="1202287" y="0"/>
                  </a:lnTo>
                  <a:lnTo>
                    <a:pt x="1202287" y="72460"/>
                  </a:lnTo>
                  <a:lnTo>
                    <a:pt x="1186237" y="72460"/>
                  </a:lnTo>
                  <a:close/>
                  <a:moveTo>
                    <a:pt x="1137709" y="31965"/>
                  </a:moveTo>
                  <a:lnTo>
                    <a:pt x="1153854" y="31965"/>
                  </a:lnTo>
                  <a:lnTo>
                    <a:pt x="1153854" y="72928"/>
                  </a:lnTo>
                  <a:lnTo>
                    <a:pt x="1137709" y="72928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7" name="צורה חופשית 16">
              <a:extLst>
                <a:ext uri="{FF2B5EF4-FFF2-40B4-BE49-F238E27FC236}">
                  <a16:creationId xmlns:a16="http://schemas.microsoft.com/office/drawing/2014/main" id="{90AF79C4-D351-5A49-96AB-1F8C9E6CD939}"/>
                </a:ext>
              </a:extLst>
            </p:cNvPr>
            <p:cNvSpPr/>
            <p:nvPr/>
          </p:nvSpPr>
          <p:spPr>
            <a:xfrm>
              <a:off x="11229054" y="356928"/>
              <a:ext cx="16524" cy="16310"/>
            </a:xfrm>
            <a:custGeom>
              <a:avLst/>
              <a:gdLst>
                <a:gd name="connsiteX0" fmla="*/ 16524 w 16524"/>
                <a:gd name="connsiteY0" fmla="*/ 8155 h 16310"/>
                <a:gd name="connsiteX1" fmla="*/ 8262 w 16524"/>
                <a:gd name="connsiteY1" fmla="*/ 16310 h 16310"/>
                <a:gd name="connsiteX2" fmla="*/ 0 w 16524"/>
                <a:gd name="connsiteY2" fmla="*/ 8155 h 16310"/>
                <a:gd name="connsiteX3" fmla="*/ 8262 w 16524"/>
                <a:gd name="connsiteY3" fmla="*/ 0 h 16310"/>
                <a:gd name="connsiteX4" fmla="*/ 16524 w 16524"/>
                <a:gd name="connsiteY4" fmla="*/ 8155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16524" y="8155"/>
                  </a:moveTo>
                  <a:cubicBezTo>
                    <a:pt x="16524" y="12659"/>
                    <a:pt x="12825" y="16310"/>
                    <a:pt x="8262" y="16310"/>
                  </a:cubicBezTo>
                  <a:cubicBezTo>
                    <a:pt x="3699" y="16310"/>
                    <a:pt x="0" y="12659"/>
                    <a:pt x="0" y="8155"/>
                  </a:cubicBezTo>
                  <a:cubicBezTo>
                    <a:pt x="0" y="3651"/>
                    <a:pt x="3699" y="0"/>
                    <a:pt x="8262" y="0"/>
                  </a:cubicBezTo>
                  <a:cubicBezTo>
                    <a:pt x="12825" y="0"/>
                    <a:pt x="16524" y="3651"/>
                    <a:pt x="16524" y="815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8" name="צורה חופשית 17">
              <a:extLst>
                <a:ext uri="{FF2B5EF4-FFF2-40B4-BE49-F238E27FC236}">
                  <a16:creationId xmlns:a16="http://schemas.microsoft.com/office/drawing/2014/main" id="{ADF70608-9323-B948-8BB5-24386F13AEA0}"/>
                </a:ext>
              </a:extLst>
            </p:cNvPr>
            <p:cNvSpPr/>
            <p:nvPr/>
          </p:nvSpPr>
          <p:spPr>
            <a:xfrm>
              <a:off x="11239406" y="340524"/>
              <a:ext cx="16524" cy="16310"/>
            </a:xfrm>
            <a:custGeom>
              <a:avLst/>
              <a:gdLst>
                <a:gd name="connsiteX0" fmla="*/ 8262 w 16524"/>
                <a:gd name="connsiteY0" fmla="*/ 16310 h 16310"/>
                <a:gd name="connsiteX1" fmla="*/ 16524 w 16524"/>
                <a:gd name="connsiteY1" fmla="*/ 8155 h 16310"/>
                <a:gd name="connsiteX2" fmla="*/ 8262 w 16524"/>
                <a:gd name="connsiteY2" fmla="*/ 0 h 16310"/>
                <a:gd name="connsiteX3" fmla="*/ 0 w 16524"/>
                <a:gd name="connsiteY3" fmla="*/ 8155 h 16310"/>
                <a:gd name="connsiteX4" fmla="*/ 8262 w 16524"/>
                <a:gd name="connsiteY4" fmla="*/ 16310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8262" y="16310"/>
                  </a:moveTo>
                  <a:cubicBezTo>
                    <a:pt x="12802" y="16260"/>
                    <a:pt x="16477" y="12638"/>
                    <a:pt x="16524" y="8155"/>
                  </a:cubicBezTo>
                  <a:cubicBezTo>
                    <a:pt x="16524" y="3651"/>
                    <a:pt x="12821" y="0"/>
                    <a:pt x="8262" y="0"/>
                  </a:cubicBezTo>
                  <a:cubicBezTo>
                    <a:pt x="3704" y="0"/>
                    <a:pt x="0" y="3651"/>
                    <a:pt x="0" y="8155"/>
                  </a:cubicBezTo>
                  <a:cubicBezTo>
                    <a:pt x="0" y="12659"/>
                    <a:pt x="3704" y="16310"/>
                    <a:pt x="8262" y="16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9" name="צורה חופשית 18">
              <a:extLst>
                <a:ext uri="{FF2B5EF4-FFF2-40B4-BE49-F238E27FC236}">
                  <a16:creationId xmlns:a16="http://schemas.microsoft.com/office/drawing/2014/main" id="{BD838694-D205-0240-BC9F-FBDB14CC5B97}"/>
                </a:ext>
              </a:extLst>
            </p:cNvPr>
            <p:cNvSpPr/>
            <p:nvPr/>
          </p:nvSpPr>
          <p:spPr>
            <a:xfrm>
              <a:off x="11249947" y="356928"/>
              <a:ext cx="16524" cy="16310"/>
            </a:xfrm>
            <a:custGeom>
              <a:avLst/>
              <a:gdLst>
                <a:gd name="connsiteX0" fmla="*/ 16524 w 16524"/>
                <a:gd name="connsiteY0" fmla="*/ 8155 h 16310"/>
                <a:gd name="connsiteX1" fmla="*/ 8262 w 16524"/>
                <a:gd name="connsiteY1" fmla="*/ 16310 h 16310"/>
                <a:gd name="connsiteX2" fmla="*/ 0 w 16524"/>
                <a:gd name="connsiteY2" fmla="*/ 8155 h 16310"/>
                <a:gd name="connsiteX3" fmla="*/ 8262 w 16524"/>
                <a:gd name="connsiteY3" fmla="*/ 0 h 16310"/>
                <a:gd name="connsiteX4" fmla="*/ 16524 w 16524"/>
                <a:gd name="connsiteY4" fmla="*/ 8155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16524" y="8155"/>
                  </a:moveTo>
                  <a:cubicBezTo>
                    <a:pt x="16524" y="12659"/>
                    <a:pt x="12825" y="16310"/>
                    <a:pt x="8262" y="16310"/>
                  </a:cubicBezTo>
                  <a:cubicBezTo>
                    <a:pt x="3699" y="16310"/>
                    <a:pt x="0" y="12659"/>
                    <a:pt x="0" y="8155"/>
                  </a:cubicBezTo>
                  <a:cubicBezTo>
                    <a:pt x="0" y="3651"/>
                    <a:pt x="3699" y="0"/>
                    <a:pt x="8262" y="0"/>
                  </a:cubicBezTo>
                  <a:cubicBezTo>
                    <a:pt x="12825" y="0"/>
                    <a:pt x="16524" y="3651"/>
                    <a:pt x="16524" y="815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20" name="צורה חופשית 19">
              <a:extLst>
                <a:ext uri="{FF2B5EF4-FFF2-40B4-BE49-F238E27FC236}">
                  <a16:creationId xmlns:a16="http://schemas.microsoft.com/office/drawing/2014/main" id="{5353BA93-D405-EF43-9463-B1A9B1EBCE9E}"/>
                </a:ext>
              </a:extLst>
            </p:cNvPr>
            <p:cNvSpPr/>
            <p:nvPr/>
          </p:nvSpPr>
          <p:spPr>
            <a:xfrm>
              <a:off x="10997334" y="381113"/>
              <a:ext cx="42070" cy="90832"/>
            </a:xfrm>
            <a:custGeom>
              <a:avLst/>
              <a:gdLst>
                <a:gd name="connsiteX0" fmla="*/ 25356 w 42070"/>
                <a:gd name="connsiteY0" fmla="*/ 60367 h 90832"/>
                <a:gd name="connsiteX1" fmla="*/ 11586 w 42070"/>
                <a:gd name="connsiteY1" fmla="*/ 77896 h 90832"/>
                <a:gd name="connsiteX2" fmla="*/ 1330 w 42070"/>
                <a:gd name="connsiteY2" fmla="*/ 76397 h 90832"/>
                <a:gd name="connsiteX3" fmla="*/ 0 w 42070"/>
                <a:gd name="connsiteY3" fmla="*/ 89614 h 90832"/>
                <a:gd name="connsiteX4" fmla="*/ 10731 w 42070"/>
                <a:gd name="connsiteY4" fmla="*/ 90832 h 90832"/>
                <a:gd name="connsiteX5" fmla="*/ 42071 w 42070"/>
                <a:gd name="connsiteY5" fmla="*/ 59430 h 90832"/>
                <a:gd name="connsiteX6" fmla="*/ 42071 w 42070"/>
                <a:gd name="connsiteY6" fmla="*/ 0 h 90832"/>
                <a:gd name="connsiteX7" fmla="*/ 25356 w 42070"/>
                <a:gd name="connsiteY7" fmla="*/ 0 h 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70" h="90832">
                  <a:moveTo>
                    <a:pt x="25356" y="60367"/>
                  </a:moveTo>
                  <a:cubicBezTo>
                    <a:pt x="25356" y="73866"/>
                    <a:pt x="20228" y="77896"/>
                    <a:pt x="11586" y="77896"/>
                  </a:cubicBezTo>
                  <a:cubicBezTo>
                    <a:pt x="8110" y="77889"/>
                    <a:pt x="4653" y="77384"/>
                    <a:pt x="1330" y="76397"/>
                  </a:cubicBezTo>
                  <a:lnTo>
                    <a:pt x="0" y="89614"/>
                  </a:lnTo>
                  <a:cubicBezTo>
                    <a:pt x="3514" y="90443"/>
                    <a:pt x="7113" y="90853"/>
                    <a:pt x="10731" y="90832"/>
                  </a:cubicBezTo>
                  <a:cubicBezTo>
                    <a:pt x="36467" y="90832"/>
                    <a:pt x="42071" y="75553"/>
                    <a:pt x="42071" y="59430"/>
                  </a:cubicBezTo>
                  <a:lnTo>
                    <a:pt x="42071" y="0"/>
                  </a:lnTo>
                  <a:lnTo>
                    <a:pt x="25356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21" name="צורה חופשית 20">
              <a:extLst>
                <a:ext uri="{FF2B5EF4-FFF2-40B4-BE49-F238E27FC236}">
                  <a16:creationId xmlns:a16="http://schemas.microsoft.com/office/drawing/2014/main" id="{E4761425-6BD7-B84D-A93D-E9BFD84ACF5F}"/>
                </a:ext>
              </a:extLst>
            </p:cNvPr>
            <p:cNvSpPr/>
            <p:nvPr/>
          </p:nvSpPr>
          <p:spPr>
            <a:xfrm>
              <a:off x="11160203" y="356178"/>
              <a:ext cx="17663" cy="17435"/>
            </a:xfrm>
            <a:custGeom>
              <a:avLst/>
              <a:gdLst>
                <a:gd name="connsiteX0" fmla="*/ 8832 w 17663"/>
                <a:gd name="connsiteY0" fmla="*/ 17435 h 17435"/>
                <a:gd name="connsiteX1" fmla="*/ 17664 w 17663"/>
                <a:gd name="connsiteY1" fmla="*/ 8718 h 17435"/>
                <a:gd name="connsiteX2" fmla="*/ 8832 w 17663"/>
                <a:gd name="connsiteY2" fmla="*/ 0 h 17435"/>
                <a:gd name="connsiteX3" fmla="*/ 0 w 17663"/>
                <a:gd name="connsiteY3" fmla="*/ 8718 h 17435"/>
                <a:gd name="connsiteX4" fmla="*/ 8832 w 17663"/>
                <a:gd name="connsiteY4" fmla="*/ 17435 h 1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63" h="17435">
                  <a:moveTo>
                    <a:pt x="8832" y="17435"/>
                  </a:moveTo>
                  <a:cubicBezTo>
                    <a:pt x="13713" y="17435"/>
                    <a:pt x="17664" y="13532"/>
                    <a:pt x="17664" y="8718"/>
                  </a:cubicBezTo>
                  <a:cubicBezTo>
                    <a:pt x="17664" y="3903"/>
                    <a:pt x="13713" y="0"/>
                    <a:pt x="8832" y="0"/>
                  </a:cubicBezTo>
                  <a:cubicBezTo>
                    <a:pt x="3951" y="0"/>
                    <a:pt x="0" y="3903"/>
                    <a:pt x="0" y="8718"/>
                  </a:cubicBezTo>
                  <a:cubicBezTo>
                    <a:pt x="48" y="13511"/>
                    <a:pt x="3979" y="17385"/>
                    <a:pt x="8832" y="1743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22" name="צורה חופשית 21">
              <a:extLst>
                <a:ext uri="{FF2B5EF4-FFF2-40B4-BE49-F238E27FC236}">
                  <a16:creationId xmlns:a16="http://schemas.microsoft.com/office/drawing/2014/main" id="{7F80613E-B4EE-2A48-A117-BE729D1BEF39}"/>
                </a:ext>
              </a:extLst>
            </p:cNvPr>
            <p:cNvSpPr/>
            <p:nvPr/>
          </p:nvSpPr>
          <p:spPr>
            <a:xfrm>
              <a:off x="11060012" y="348398"/>
              <a:ext cx="232395" cy="93171"/>
            </a:xfrm>
            <a:custGeom>
              <a:avLst/>
              <a:gdLst>
                <a:gd name="connsiteX0" fmla="*/ 228586 w 232395"/>
                <a:gd name="connsiteY0" fmla="*/ 27746 h 93171"/>
                <a:gd name="connsiteX1" fmla="*/ 212252 w 232395"/>
                <a:gd name="connsiteY1" fmla="*/ 29996 h 93171"/>
                <a:gd name="connsiteX2" fmla="*/ 215861 w 232395"/>
                <a:gd name="connsiteY2" fmla="*/ 63554 h 93171"/>
                <a:gd name="connsiteX3" fmla="*/ 215101 w 232395"/>
                <a:gd name="connsiteY3" fmla="*/ 78646 h 93171"/>
                <a:gd name="connsiteX4" fmla="*/ 211682 w 232395"/>
                <a:gd name="connsiteY4" fmla="*/ 78646 h 93171"/>
                <a:gd name="connsiteX5" fmla="*/ 196582 w 232395"/>
                <a:gd name="connsiteY5" fmla="*/ 66742 h 93171"/>
                <a:gd name="connsiteX6" fmla="*/ 196582 w 232395"/>
                <a:gd name="connsiteY6" fmla="*/ 35246 h 93171"/>
                <a:gd name="connsiteX7" fmla="*/ 180438 w 232395"/>
                <a:gd name="connsiteY7" fmla="*/ 35246 h 93171"/>
                <a:gd name="connsiteX8" fmla="*/ 180438 w 232395"/>
                <a:gd name="connsiteY8" fmla="*/ 63367 h 93171"/>
                <a:gd name="connsiteX9" fmla="*/ 170181 w 232395"/>
                <a:gd name="connsiteY9" fmla="*/ 79490 h 93171"/>
                <a:gd name="connsiteX10" fmla="*/ 161350 w 232395"/>
                <a:gd name="connsiteY10" fmla="*/ 63273 h 93171"/>
                <a:gd name="connsiteX11" fmla="*/ 161350 w 232395"/>
                <a:gd name="connsiteY11" fmla="*/ 40214 h 93171"/>
                <a:gd name="connsiteX12" fmla="*/ 144635 w 232395"/>
                <a:gd name="connsiteY12" fmla="*/ 40214 h 93171"/>
                <a:gd name="connsiteX13" fmla="*/ 144635 w 232395"/>
                <a:gd name="connsiteY13" fmla="*/ 62711 h 93171"/>
                <a:gd name="connsiteX14" fmla="*/ 133144 w 232395"/>
                <a:gd name="connsiteY14" fmla="*/ 78271 h 93171"/>
                <a:gd name="connsiteX15" fmla="*/ 117380 w 232395"/>
                <a:gd name="connsiteY15" fmla="*/ 78271 h 93171"/>
                <a:gd name="connsiteX16" fmla="*/ 117380 w 232395"/>
                <a:gd name="connsiteY16" fmla="*/ 32715 h 93171"/>
                <a:gd name="connsiteX17" fmla="*/ 100570 w 232395"/>
                <a:gd name="connsiteY17" fmla="*/ 32715 h 93171"/>
                <a:gd name="connsiteX18" fmla="*/ 100570 w 232395"/>
                <a:gd name="connsiteY18" fmla="*/ 78646 h 93171"/>
                <a:gd name="connsiteX19" fmla="*/ 79867 w 232395"/>
                <a:gd name="connsiteY19" fmla="*/ 78646 h 93171"/>
                <a:gd name="connsiteX20" fmla="*/ 51377 w 232395"/>
                <a:gd name="connsiteY20" fmla="*/ 34871 h 93171"/>
                <a:gd name="connsiteX21" fmla="*/ 82432 w 232395"/>
                <a:gd name="connsiteY21" fmla="*/ 16123 h 93171"/>
                <a:gd name="connsiteX22" fmla="*/ 82432 w 232395"/>
                <a:gd name="connsiteY22" fmla="*/ 0 h 93171"/>
                <a:gd name="connsiteX23" fmla="*/ 32099 w 232395"/>
                <a:gd name="connsiteY23" fmla="*/ 31121 h 93171"/>
                <a:gd name="connsiteX24" fmla="*/ 32099 w 232395"/>
                <a:gd name="connsiteY24" fmla="*/ 43307 h 93171"/>
                <a:gd name="connsiteX25" fmla="*/ 63058 w 232395"/>
                <a:gd name="connsiteY25" fmla="*/ 78646 h 93171"/>
                <a:gd name="connsiteX26" fmla="*/ 16714 w 232395"/>
                <a:gd name="connsiteY26" fmla="*/ 78646 h 93171"/>
                <a:gd name="connsiteX27" fmla="*/ 16714 w 232395"/>
                <a:gd name="connsiteY27" fmla="*/ 3656 h 93171"/>
                <a:gd name="connsiteX28" fmla="*/ 0 w 232395"/>
                <a:gd name="connsiteY28" fmla="*/ 3656 h 93171"/>
                <a:gd name="connsiteX29" fmla="*/ 0 w 232395"/>
                <a:gd name="connsiteY29" fmla="*/ 92051 h 93171"/>
                <a:gd name="connsiteX30" fmla="*/ 132954 w 232395"/>
                <a:gd name="connsiteY30" fmla="*/ 92051 h 93171"/>
                <a:gd name="connsiteX31" fmla="*/ 149858 w 232395"/>
                <a:gd name="connsiteY31" fmla="*/ 83239 h 93171"/>
                <a:gd name="connsiteX32" fmla="*/ 166858 w 232395"/>
                <a:gd name="connsiteY32" fmla="*/ 93082 h 93171"/>
                <a:gd name="connsiteX33" fmla="*/ 185851 w 232395"/>
                <a:gd name="connsiteY33" fmla="*/ 83708 h 93171"/>
                <a:gd name="connsiteX34" fmla="*/ 209593 w 232395"/>
                <a:gd name="connsiteY34" fmla="*/ 92332 h 93171"/>
                <a:gd name="connsiteX35" fmla="*/ 230581 w 232395"/>
                <a:gd name="connsiteY35" fmla="*/ 92332 h 93171"/>
                <a:gd name="connsiteX36" fmla="*/ 232385 w 232395"/>
                <a:gd name="connsiteY36" fmla="*/ 63086 h 93171"/>
                <a:gd name="connsiteX37" fmla="*/ 228586 w 232395"/>
                <a:gd name="connsiteY37" fmla="*/ 27746 h 9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2395" h="93171">
                  <a:moveTo>
                    <a:pt x="228586" y="27746"/>
                  </a:moveTo>
                  <a:lnTo>
                    <a:pt x="212252" y="29996"/>
                  </a:lnTo>
                  <a:cubicBezTo>
                    <a:pt x="214645" y="41025"/>
                    <a:pt x="215861" y="52274"/>
                    <a:pt x="215861" y="63554"/>
                  </a:cubicBezTo>
                  <a:cubicBezTo>
                    <a:pt x="215861" y="68595"/>
                    <a:pt x="215614" y="73631"/>
                    <a:pt x="215101" y="78646"/>
                  </a:cubicBezTo>
                  <a:lnTo>
                    <a:pt x="211682" y="78646"/>
                  </a:lnTo>
                  <a:cubicBezTo>
                    <a:pt x="200001" y="78646"/>
                    <a:pt x="196582" y="76678"/>
                    <a:pt x="196582" y="66742"/>
                  </a:cubicBezTo>
                  <a:lnTo>
                    <a:pt x="196582" y="35246"/>
                  </a:lnTo>
                  <a:lnTo>
                    <a:pt x="180438" y="35246"/>
                  </a:lnTo>
                  <a:lnTo>
                    <a:pt x="180438" y="63367"/>
                  </a:lnTo>
                  <a:cubicBezTo>
                    <a:pt x="180438" y="75553"/>
                    <a:pt x="176734" y="79490"/>
                    <a:pt x="170181" y="79490"/>
                  </a:cubicBezTo>
                  <a:cubicBezTo>
                    <a:pt x="163629" y="79490"/>
                    <a:pt x="161350" y="74522"/>
                    <a:pt x="161350" y="63273"/>
                  </a:cubicBezTo>
                  <a:lnTo>
                    <a:pt x="161350" y="40214"/>
                  </a:lnTo>
                  <a:lnTo>
                    <a:pt x="144635" y="40214"/>
                  </a:lnTo>
                  <a:lnTo>
                    <a:pt x="144635" y="62711"/>
                  </a:lnTo>
                  <a:cubicBezTo>
                    <a:pt x="144635" y="74990"/>
                    <a:pt x="141406" y="78271"/>
                    <a:pt x="133144" y="78271"/>
                  </a:cubicBezTo>
                  <a:lnTo>
                    <a:pt x="117380" y="78271"/>
                  </a:lnTo>
                  <a:lnTo>
                    <a:pt x="117380" y="32715"/>
                  </a:lnTo>
                  <a:lnTo>
                    <a:pt x="100570" y="32715"/>
                  </a:lnTo>
                  <a:lnTo>
                    <a:pt x="100570" y="78646"/>
                  </a:lnTo>
                  <a:lnTo>
                    <a:pt x="79867" y="78646"/>
                  </a:lnTo>
                  <a:cubicBezTo>
                    <a:pt x="80608" y="59602"/>
                    <a:pt x="69231" y="42126"/>
                    <a:pt x="51377" y="34871"/>
                  </a:cubicBezTo>
                  <a:lnTo>
                    <a:pt x="82432" y="16123"/>
                  </a:lnTo>
                  <a:lnTo>
                    <a:pt x="82432" y="0"/>
                  </a:lnTo>
                  <a:lnTo>
                    <a:pt x="32099" y="31121"/>
                  </a:lnTo>
                  <a:lnTo>
                    <a:pt x="32099" y="43307"/>
                  </a:lnTo>
                  <a:cubicBezTo>
                    <a:pt x="52327" y="47900"/>
                    <a:pt x="62489" y="59242"/>
                    <a:pt x="63058" y="78646"/>
                  </a:cubicBezTo>
                  <a:lnTo>
                    <a:pt x="16714" y="78646"/>
                  </a:lnTo>
                  <a:lnTo>
                    <a:pt x="16714" y="3656"/>
                  </a:lnTo>
                  <a:lnTo>
                    <a:pt x="0" y="3656"/>
                  </a:lnTo>
                  <a:lnTo>
                    <a:pt x="0" y="92051"/>
                  </a:lnTo>
                  <a:lnTo>
                    <a:pt x="132954" y="92051"/>
                  </a:lnTo>
                  <a:cubicBezTo>
                    <a:pt x="142451" y="92051"/>
                    <a:pt x="147294" y="89051"/>
                    <a:pt x="149858" y="83239"/>
                  </a:cubicBezTo>
                  <a:cubicBezTo>
                    <a:pt x="152755" y="89820"/>
                    <a:pt x="159621" y="93798"/>
                    <a:pt x="166858" y="93082"/>
                  </a:cubicBezTo>
                  <a:cubicBezTo>
                    <a:pt x="174484" y="93798"/>
                    <a:pt x="181853" y="90159"/>
                    <a:pt x="185851" y="83708"/>
                  </a:cubicBezTo>
                  <a:cubicBezTo>
                    <a:pt x="189555" y="90551"/>
                    <a:pt x="196298" y="92332"/>
                    <a:pt x="209593" y="92332"/>
                  </a:cubicBezTo>
                  <a:lnTo>
                    <a:pt x="230581" y="92332"/>
                  </a:lnTo>
                  <a:cubicBezTo>
                    <a:pt x="231758" y="82626"/>
                    <a:pt x="232357" y="72861"/>
                    <a:pt x="232385" y="63086"/>
                  </a:cubicBezTo>
                  <a:cubicBezTo>
                    <a:pt x="232528" y="51200"/>
                    <a:pt x="231255" y="39338"/>
                    <a:pt x="228586" y="2774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23" name="צורה חופשית 22">
              <a:extLst>
                <a:ext uri="{FF2B5EF4-FFF2-40B4-BE49-F238E27FC236}">
                  <a16:creationId xmlns:a16="http://schemas.microsoft.com/office/drawing/2014/main" id="{897CBA70-BE56-7C43-9C79-62E04FAB3E8F}"/>
                </a:ext>
              </a:extLst>
            </p:cNvPr>
            <p:cNvSpPr/>
            <p:nvPr/>
          </p:nvSpPr>
          <p:spPr>
            <a:xfrm>
              <a:off x="9429138" y="424607"/>
              <a:ext cx="15859" cy="15466"/>
            </a:xfrm>
            <a:custGeom>
              <a:avLst/>
              <a:gdLst>
                <a:gd name="connsiteX0" fmla="*/ 0 w 15859"/>
                <a:gd name="connsiteY0" fmla="*/ 0 h 15466"/>
                <a:gd name="connsiteX1" fmla="*/ 15860 w 15859"/>
                <a:gd name="connsiteY1" fmla="*/ 0 h 15466"/>
                <a:gd name="connsiteX2" fmla="*/ 15860 w 15859"/>
                <a:gd name="connsiteY2" fmla="*/ 15467 h 15466"/>
                <a:gd name="connsiteX3" fmla="*/ 0 w 15859"/>
                <a:gd name="connsiteY3" fmla="*/ 15467 h 1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59" h="15466">
                  <a:moveTo>
                    <a:pt x="0" y="0"/>
                  </a:moveTo>
                  <a:lnTo>
                    <a:pt x="15860" y="0"/>
                  </a:lnTo>
                  <a:lnTo>
                    <a:pt x="15860" y="15467"/>
                  </a:lnTo>
                  <a:lnTo>
                    <a:pt x="0" y="15467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24" name="צורה חופשית 23">
              <a:extLst>
                <a:ext uri="{FF2B5EF4-FFF2-40B4-BE49-F238E27FC236}">
                  <a16:creationId xmlns:a16="http://schemas.microsoft.com/office/drawing/2014/main" id="{D6A3DA07-DAC8-F645-A9C2-9C3893263512}"/>
                </a:ext>
              </a:extLst>
            </p:cNvPr>
            <p:cNvSpPr/>
            <p:nvPr/>
          </p:nvSpPr>
          <p:spPr>
            <a:xfrm>
              <a:off x="9572728" y="356179"/>
              <a:ext cx="17664" cy="17435"/>
            </a:xfrm>
            <a:custGeom>
              <a:avLst/>
              <a:gdLst>
                <a:gd name="connsiteX0" fmla="*/ 8737 w 17664"/>
                <a:gd name="connsiteY0" fmla="*/ 17435 h 17435"/>
                <a:gd name="connsiteX1" fmla="*/ 17664 w 17664"/>
                <a:gd name="connsiteY1" fmla="*/ 8812 h 17435"/>
                <a:gd name="connsiteX2" fmla="*/ 8927 w 17664"/>
                <a:gd name="connsiteY2" fmla="*/ 1 h 17435"/>
                <a:gd name="connsiteX3" fmla="*/ 1 w 17664"/>
                <a:gd name="connsiteY3" fmla="*/ 8624 h 17435"/>
                <a:gd name="connsiteX4" fmla="*/ 0 w 17664"/>
                <a:gd name="connsiteY4" fmla="*/ 8717 h 17435"/>
                <a:gd name="connsiteX5" fmla="*/ 8737 w 17664"/>
                <a:gd name="connsiteY5" fmla="*/ 17435 h 1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4" h="17435">
                  <a:moveTo>
                    <a:pt x="8737" y="17435"/>
                  </a:moveTo>
                  <a:cubicBezTo>
                    <a:pt x="13615" y="17486"/>
                    <a:pt x="17611" y="13625"/>
                    <a:pt x="17664" y="8812"/>
                  </a:cubicBezTo>
                  <a:cubicBezTo>
                    <a:pt x="17716" y="3997"/>
                    <a:pt x="13805" y="52"/>
                    <a:pt x="8927" y="1"/>
                  </a:cubicBezTo>
                  <a:cubicBezTo>
                    <a:pt x="4049" y="-51"/>
                    <a:pt x="53" y="3810"/>
                    <a:pt x="1" y="8624"/>
                  </a:cubicBezTo>
                  <a:cubicBezTo>
                    <a:pt x="0" y="8655"/>
                    <a:pt x="0" y="8686"/>
                    <a:pt x="0" y="8717"/>
                  </a:cubicBezTo>
                  <a:cubicBezTo>
                    <a:pt x="50" y="13474"/>
                    <a:pt x="3917" y="17334"/>
                    <a:pt x="8737" y="1743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25" name="צורה חופשית 24">
              <a:extLst>
                <a:ext uri="{FF2B5EF4-FFF2-40B4-BE49-F238E27FC236}">
                  <a16:creationId xmlns:a16="http://schemas.microsoft.com/office/drawing/2014/main" id="{877A91A6-90A2-174B-8929-D056816F0A73}"/>
                </a:ext>
              </a:extLst>
            </p:cNvPr>
            <p:cNvSpPr/>
            <p:nvPr/>
          </p:nvSpPr>
          <p:spPr>
            <a:xfrm>
              <a:off x="9459338" y="379393"/>
              <a:ext cx="152149" cy="89833"/>
            </a:xfrm>
            <a:custGeom>
              <a:avLst/>
              <a:gdLst>
                <a:gd name="connsiteX0" fmla="*/ 123837 w 152149"/>
                <a:gd name="connsiteY0" fmla="*/ 126 h 89833"/>
                <a:gd name="connsiteX1" fmla="*/ 90907 w 152149"/>
                <a:gd name="connsiteY1" fmla="*/ 27178 h 89833"/>
                <a:gd name="connsiteX2" fmla="*/ 90789 w 152149"/>
                <a:gd name="connsiteY2" fmla="*/ 30591 h 89833"/>
                <a:gd name="connsiteX3" fmla="*/ 97911 w 152149"/>
                <a:gd name="connsiteY3" fmla="*/ 48495 h 89833"/>
                <a:gd name="connsiteX4" fmla="*/ 90789 w 152149"/>
                <a:gd name="connsiteY4" fmla="*/ 47652 h 89833"/>
                <a:gd name="connsiteX5" fmla="*/ 69421 w 152149"/>
                <a:gd name="connsiteY5" fmla="*/ 47652 h 89833"/>
                <a:gd name="connsiteX6" fmla="*/ 69421 w 152149"/>
                <a:gd name="connsiteY6" fmla="*/ 1720 h 89833"/>
                <a:gd name="connsiteX7" fmla="*/ 52992 w 152149"/>
                <a:gd name="connsiteY7" fmla="*/ 1720 h 89833"/>
                <a:gd name="connsiteX8" fmla="*/ 52992 w 152149"/>
                <a:gd name="connsiteY8" fmla="*/ 52807 h 89833"/>
                <a:gd name="connsiteX9" fmla="*/ 35233 w 152149"/>
                <a:gd name="connsiteY9" fmla="*/ 76617 h 89833"/>
                <a:gd name="connsiteX10" fmla="*/ 17189 w 152149"/>
                <a:gd name="connsiteY10" fmla="*/ 52432 h 89833"/>
                <a:gd name="connsiteX11" fmla="*/ 20703 w 152149"/>
                <a:gd name="connsiteY11" fmla="*/ 28342 h 89833"/>
                <a:gd name="connsiteX12" fmla="*/ 2944 w 152149"/>
                <a:gd name="connsiteY12" fmla="*/ 31716 h 89833"/>
                <a:gd name="connsiteX13" fmla="*/ 0 w 152149"/>
                <a:gd name="connsiteY13" fmla="*/ 54213 h 89833"/>
                <a:gd name="connsiteX14" fmla="*/ 33428 w 152149"/>
                <a:gd name="connsiteY14" fmla="*/ 89834 h 89833"/>
                <a:gd name="connsiteX15" fmla="*/ 68756 w 152149"/>
                <a:gd name="connsiteY15" fmla="*/ 60962 h 89833"/>
                <a:gd name="connsiteX16" fmla="*/ 152138 w 152149"/>
                <a:gd name="connsiteY16" fmla="*/ 60962 h 89833"/>
                <a:gd name="connsiteX17" fmla="*/ 152138 w 152149"/>
                <a:gd name="connsiteY17" fmla="*/ 28998 h 89833"/>
                <a:gd name="connsiteX18" fmla="*/ 123837 w 152149"/>
                <a:gd name="connsiteY18" fmla="*/ 126 h 89833"/>
                <a:gd name="connsiteX19" fmla="*/ 135898 w 152149"/>
                <a:gd name="connsiteY19" fmla="*/ 47652 h 89833"/>
                <a:gd name="connsiteX20" fmla="*/ 126402 w 152149"/>
                <a:gd name="connsiteY20" fmla="*/ 47652 h 89833"/>
                <a:gd name="connsiteX21" fmla="*/ 107408 w 152149"/>
                <a:gd name="connsiteY21" fmla="*/ 30123 h 89833"/>
                <a:gd name="connsiteX22" fmla="*/ 120465 w 152149"/>
                <a:gd name="connsiteY22" fmla="*/ 13110 h 89833"/>
                <a:gd name="connsiteX23" fmla="*/ 122508 w 152149"/>
                <a:gd name="connsiteY23" fmla="*/ 12969 h 89833"/>
                <a:gd name="connsiteX24" fmla="*/ 136183 w 152149"/>
                <a:gd name="connsiteY24" fmla="*/ 30779 h 8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2149" h="89833">
                  <a:moveTo>
                    <a:pt x="123837" y="126"/>
                  </a:moveTo>
                  <a:cubicBezTo>
                    <a:pt x="107176" y="-1379"/>
                    <a:pt x="92433" y="10732"/>
                    <a:pt x="90907" y="27178"/>
                  </a:cubicBezTo>
                  <a:cubicBezTo>
                    <a:pt x="90802" y="28313"/>
                    <a:pt x="90762" y="29452"/>
                    <a:pt x="90789" y="30591"/>
                  </a:cubicBezTo>
                  <a:cubicBezTo>
                    <a:pt x="89956" y="37363"/>
                    <a:pt x="92634" y="44092"/>
                    <a:pt x="97911" y="48495"/>
                  </a:cubicBezTo>
                  <a:cubicBezTo>
                    <a:pt x="95589" y="47883"/>
                    <a:pt x="93191" y="47599"/>
                    <a:pt x="90789" y="47652"/>
                  </a:cubicBezTo>
                  <a:lnTo>
                    <a:pt x="69421" y="47652"/>
                  </a:lnTo>
                  <a:lnTo>
                    <a:pt x="69421" y="1720"/>
                  </a:lnTo>
                  <a:lnTo>
                    <a:pt x="52992" y="1720"/>
                  </a:lnTo>
                  <a:lnTo>
                    <a:pt x="52992" y="52807"/>
                  </a:lnTo>
                  <a:cubicBezTo>
                    <a:pt x="52992" y="70805"/>
                    <a:pt x="46249" y="76617"/>
                    <a:pt x="35233" y="76617"/>
                  </a:cubicBezTo>
                  <a:cubicBezTo>
                    <a:pt x="26306" y="76617"/>
                    <a:pt x="17189" y="71649"/>
                    <a:pt x="17189" y="52432"/>
                  </a:cubicBezTo>
                  <a:cubicBezTo>
                    <a:pt x="17211" y="44279"/>
                    <a:pt x="18393" y="36170"/>
                    <a:pt x="20703" y="28342"/>
                  </a:cubicBezTo>
                  <a:lnTo>
                    <a:pt x="2944" y="31716"/>
                  </a:lnTo>
                  <a:cubicBezTo>
                    <a:pt x="1032" y="39068"/>
                    <a:pt x="44" y="46623"/>
                    <a:pt x="0" y="54213"/>
                  </a:cubicBezTo>
                  <a:cubicBezTo>
                    <a:pt x="0" y="79241"/>
                    <a:pt x="13200" y="89834"/>
                    <a:pt x="33428" y="89834"/>
                  </a:cubicBezTo>
                  <a:cubicBezTo>
                    <a:pt x="53657" y="89834"/>
                    <a:pt x="66192" y="80460"/>
                    <a:pt x="68756" y="60962"/>
                  </a:cubicBezTo>
                  <a:lnTo>
                    <a:pt x="152138" y="60962"/>
                  </a:lnTo>
                  <a:lnTo>
                    <a:pt x="152138" y="28998"/>
                  </a:lnTo>
                  <a:cubicBezTo>
                    <a:pt x="152518" y="11375"/>
                    <a:pt x="143686" y="126"/>
                    <a:pt x="123837" y="126"/>
                  </a:cubicBezTo>
                  <a:close/>
                  <a:moveTo>
                    <a:pt x="135898" y="47652"/>
                  </a:moveTo>
                  <a:lnTo>
                    <a:pt x="126402" y="47652"/>
                  </a:lnTo>
                  <a:cubicBezTo>
                    <a:pt x="113201" y="47652"/>
                    <a:pt x="107408" y="41840"/>
                    <a:pt x="107408" y="30123"/>
                  </a:cubicBezTo>
                  <a:cubicBezTo>
                    <a:pt x="106254" y="21866"/>
                    <a:pt x="112099" y="14249"/>
                    <a:pt x="120465" y="13110"/>
                  </a:cubicBezTo>
                  <a:cubicBezTo>
                    <a:pt x="121142" y="13018"/>
                    <a:pt x="121824" y="12970"/>
                    <a:pt x="122508" y="12969"/>
                  </a:cubicBezTo>
                  <a:cubicBezTo>
                    <a:pt x="131055" y="12969"/>
                    <a:pt x="136183" y="18218"/>
                    <a:pt x="136183" y="30779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26" name="צורה חופשית 25">
              <a:extLst>
                <a:ext uri="{FF2B5EF4-FFF2-40B4-BE49-F238E27FC236}">
                  <a16:creationId xmlns:a16="http://schemas.microsoft.com/office/drawing/2014/main" id="{9B06AC75-F097-EE4C-A1D4-70D3CB7290B6}"/>
                </a:ext>
              </a:extLst>
            </p:cNvPr>
            <p:cNvSpPr/>
            <p:nvPr/>
          </p:nvSpPr>
          <p:spPr>
            <a:xfrm>
              <a:off x="9482924" y="381159"/>
              <a:ext cx="17665" cy="17436"/>
            </a:xfrm>
            <a:custGeom>
              <a:avLst/>
              <a:gdLst>
                <a:gd name="connsiteX0" fmla="*/ 9747 w 17665"/>
                <a:gd name="connsiteY0" fmla="*/ 17389 h 17436"/>
                <a:gd name="connsiteX1" fmla="*/ 17617 w 17665"/>
                <a:gd name="connsiteY1" fmla="*/ 7816 h 17436"/>
                <a:gd name="connsiteX2" fmla="*/ 9747 w 17665"/>
                <a:gd name="connsiteY2" fmla="*/ 48 h 17436"/>
                <a:gd name="connsiteX3" fmla="*/ 48 w 17665"/>
                <a:gd name="connsiteY3" fmla="*/ 7816 h 17436"/>
                <a:gd name="connsiteX4" fmla="*/ 7918 w 17665"/>
                <a:gd name="connsiteY4" fmla="*/ 17389 h 17436"/>
                <a:gd name="connsiteX5" fmla="*/ 9747 w 17665"/>
                <a:gd name="connsiteY5" fmla="*/ 17389 h 1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5" h="17436">
                  <a:moveTo>
                    <a:pt x="9747" y="17389"/>
                  </a:moveTo>
                  <a:cubicBezTo>
                    <a:pt x="14599" y="16890"/>
                    <a:pt x="18122" y="12605"/>
                    <a:pt x="17617" y="7816"/>
                  </a:cubicBezTo>
                  <a:cubicBezTo>
                    <a:pt x="17184" y="3716"/>
                    <a:pt x="13901" y="474"/>
                    <a:pt x="9747" y="48"/>
                  </a:cubicBezTo>
                  <a:cubicBezTo>
                    <a:pt x="4895" y="-451"/>
                    <a:pt x="553" y="3027"/>
                    <a:pt x="48" y="7816"/>
                  </a:cubicBezTo>
                  <a:cubicBezTo>
                    <a:pt x="-457" y="12605"/>
                    <a:pt x="3066" y="16890"/>
                    <a:pt x="7918" y="17389"/>
                  </a:cubicBezTo>
                  <a:cubicBezTo>
                    <a:pt x="8526" y="17452"/>
                    <a:pt x="9139" y="17452"/>
                    <a:pt x="9747" y="17389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27" name="צורה חופשית 26">
              <a:extLst>
                <a:ext uri="{FF2B5EF4-FFF2-40B4-BE49-F238E27FC236}">
                  <a16:creationId xmlns:a16="http://schemas.microsoft.com/office/drawing/2014/main" id="{51E6BF53-9B40-7344-A688-D7C4E3115A41}"/>
                </a:ext>
              </a:extLst>
            </p:cNvPr>
            <p:cNvSpPr/>
            <p:nvPr/>
          </p:nvSpPr>
          <p:spPr>
            <a:xfrm>
              <a:off x="9655730" y="424607"/>
              <a:ext cx="15859" cy="15466"/>
            </a:xfrm>
            <a:custGeom>
              <a:avLst/>
              <a:gdLst>
                <a:gd name="connsiteX0" fmla="*/ 0 w 15859"/>
                <a:gd name="connsiteY0" fmla="*/ 0 h 15466"/>
                <a:gd name="connsiteX1" fmla="*/ 15860 w 15859"/>
                <a:gd name="connsiteY1" fmla="*/ 0 h 15466"/>
                <a:gd name="connsiteX2" fmla="*/ 15860 w 15859"/>
                <a:gd name="connsiteY2" fmla="*/ 15467 h 15466"/>
                <a:gd name="connsiteX3" fmla="*/ 0 w 15859"/>
                <a:gd name="connsiteY3" fmla="*/ 15467 h 1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59" h="15466">
                  <a:moveTo>
                    <a:pt x="0" y="0"/>
                  </a:moveTo>
                  <a:lnTo>
                    <a:pt x="15860" y="0"/>
                  </a:lnTo>
                  <a:lnTo>
                    <a:pt x="15860" y="15467"/>
                  </a:lnTo>
                  <a:lnTo>
                    <a:pt x="0" y="15467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28" name="צורה חופשית 27">
              <a:extLst>
                <a:ext uri="{FF2B5EF4-FFF2-40B4-BE49-F238E27FC236}">
                  <a16:creationId xmlns:a16="http://schemas.microsoft.com/office/drawing/2014/main" id="{759C2C53-DA94-5A4E-90F1-2041C7941655}"/>
                </a:ext>
              </a:extLst>
            </p:cNvPr>
            <p:cNvSpPr/>
            <p:nvPr/>
          </p:nvSpPr>
          <p:spPr>
            <a:xfrm>
              <a:off x="10008724" y="356272"/>
              <a:ext cx="16524" cy="16310"/>
            </a:xfrm>
            <a:custGeom>
              <a:avLst/>
              <a:gdLst>
                <a:gd name="connsiteX0" fmla="*/ 16524 w 16524"/>
                <a:gd name="connsiteY0" fmla="*/ 8155 h 16310"/>
                <a:gd name="connsiteX1" fmla="*/ 8262 w 16524"/>
                <a:gd name="connsiteY1" fmla="*/ 16310 h 16310"/>
                <a:gd name="connsiteX2" fmla="*/ 0 w 16524"/>
                <a:gd name="connsiteY2" fmla="*/ 8155 h 16310"/>
                <a:gd name="connsiteX3" fmla="*/ 8262 w 16524"/>
                <a:gd name="connsiteY3" fmla="*/ 0 h 16310"/>
                <a:gd name="connsiteX4" fmla="*/ 16524 w 16524"/>
                <a:gd name="connsiteY4" fmla="*/ 8155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16524" y="8155"/>
                  </a:moveTo>
                  <a:cubicBezTo>
                    <a:pt x="16524" y="12659"/>
                    <a:pt x="12825" y="16310"/>
                    <a:pt x="8262" y="16310"/>
                  </a:cubicBezTo>
                  <a:cubicBezTo>
                    <a:pt x="3699" y="16310"/>
                    <a:pt x="0" y="12659"/>
                    <a:pt x="0" y="8155"/>
                  </a:cubicBezTo>
                  <a:cubicBezTo>
                    <a:pt x="0" y="3651"/>
                    <a:pt x="3699" y="0"/>
                    <a:pt x="8262" y="0"/>
                  </a:cubicBezTo>
                  <a:cubicBezTo>
                    <a:pt x="12825" y="0"/>
                    <a:pt x="16524" y="3651"/>
                    <a:pt x="16524" y="815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29" name="צורה חופשית 28">
              <a:extLst>
                <a:ext uri="{FF2B5EF4-FFF2-40B4-BE49-F238E27FC236}">
                  <a16:creationId xmlns:a16="http://schemas.microsoft.com/office/drawing/2014/main" id="{E69B512F-7DB3-7941-915C-31C0850EB341}"/>
                </a:ext>
              </a:extLst>
            </p:cNvPr>
            <p:cNvSpPr/>
            <p:nvPr/>
          </p:nvSpPr>
          <p:spPr>
            <a:xfrm>
              <a:off x="9807203" y="449260"/>
              <a:ext cx="16524" cy="16310"/>
            </a:xfrm>
            <a:custGeom>
              <a:avLst/>
              <a:gdLst>
                <a:gd name="connsiteX0" fmla="*/ 8262 w 16524"/>
                <a:gd name="connsiteY0" fmla="*/ 0 h 16310"/>
                <a:gd name="connsiteX1" fmla="*/ 0 w 16524"/>
                <a:gd name="connsiteY1" fmla="*/ 8155 h 16310"/>
                <a:gd name="connsiteX2" fmla="*/ 8262 w 16524"/>
                <a:gd name="connsiteY2" fmla="*/ 16310 h 16310"/>
                <a:gd name="connsiteX3" fmla="*/ 16524 w 16524"/>
                <a:gd name="connsiteY3" fmla="*/ 8155 h 16310"/>
                <a:gd name="connsiteX4" fmla="*/ 8262 w 16524"/>
                <a:gd name="connsiteY4" fmla="*/ 0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8262" y="0"/>
                  </a:moveTo>
                  <a:cubicBezTo>
                    <a:pt x="3704" y="0"/>
                    <a:pt x="0" y="3651"/>
                    <a:pt x="0" y="8155"/>
                  </a:cubicBezTo>
                  <a:cubicBezTo>
                    <a:pt x="0" y="12659"/>
                    <a:pt x="3704" y="16310"/>
                    <a:pt x="8262" y="16310"/>
                  </a:cubicBezTo>
                  <a:cubicBezTo>
                    <a:pt x="12821" y="16310"/>
                    <a:pt x="16524" y="12659"/>
                    <a:pt x="16524" y="8155"/>
                  </a:cubicBezTo>
                  <a:cubicBezTo>
                    <a:pt x="16524" y="3651"/>
                    <a:pt x="12821" y="0"/>
                    <a:pt x="8262" y="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30" name="צורה חופשית 29">
              <a:extLst>
                <a:ext uri="{FF2B5EF4-FFF2-40B4-BE49-F238E27FC236}">
                  <a16:creationId xmlns:a16="http://schemas.microsoft.com/office/drawing/2014/main" id="{EFA46823-8121-4F41-8491-7ECC4976092F}"/>
                </a:ext>
              </a:extLst>
            </p:cNvPr>
            <p:cNvSpPr/>
            <p:nvPr/>
          </p:nvSpPr>
          <p:spPr>
            <a:xfrm>
              <a:off x="9786880" y="449260"/>
              <a:ext cx="16524" cy="16310"/>
            </a:xfrm>
            <a:custGeom>
              <a:avLst/>
              <a:gdLst>
                <a:gd name="connsiteX0" fmla="*/ 8262 w 16524"/>
                <a:gd name="connsiteY0" fmla="*/ 0 h 16310"/>
                <a:gd name="connsiteX1" fmla="*/ 0 w 16524"/>
                <a:gd name="connsiteY1" fmla="*/ 8155 h 16310"/>
                <a:gd name="connsiteX2" fmla="*/ 8262 w 16524"/>
                <a:gd name="connsiteY2" fmla="*/ 16310 h 16310"/>
                <a:gd name="connsiteX3" fmla="*/ 16524 w 16524"/>
                <a:gd name="connsiteY3" fmla="*/ 8155 h 16310"/>
                <a:gd name="connsiteX4" fmla="*/ 8262 w 16524"/>
                <a:gd name="connsiteY4" fmla="*/ 0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8262" y="0"/>
                  </a:moveTo>
                  <a:cubicBezTo>
                    <a:pt x="3704" y="0"/>
                    <a:pt x="0" y="3651"/>
                    <a:pt x="0" y="8155"/>
                  </a:cubicBezTo>
                  <a:cubicBezTo>
                    <a:pt x="0" y="12659"/>
                    <a:pt x="3704" y="16310"/>
                    <a:pt x="8262" y="16310"/>
                  </a:cubicBezTo>
                  <a:cubicBezTo>
                    <a:pt x="12821" y="16310"/>
                    <a:pt x="16524" y="12659"/>
                    <a:pt x="16524" y="8155"/>
                  </a:cubicBezTo>
                  <a:cubicBezTo>
                    <a:pt x="16524" y="3651"/>
                    <a:pt x="12821" y="0"/>
                    <a:pt x="8262" y="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31" name="צורה חופשית 30">
              <a:extLst>
                <a:ext uri="{FF2B5EF4-FFF2-40B4-BE49-F238E27FC236}">
                  <a16:creationId xmlns:a16="http://schemas.microsoft.com/office/drawing/2014/main" id="{6DFFF586-C8EA-4A4F-BA67-31CB4E977F05}"/>
                </a:ext>
              </a:extLst>
            </p:cNvPr>
            <p:cNvSpPr/>
            <p:nvPr/>
          </p:nvSpPr>
          <p:spPr>
            <a:xfrm>
              <a:off x="9685802" y="379288"/>
              <a:ext cx="350652" cy="93312"/>
            </a:xfrm>
            <a:custGeom>
              <a:avLst/>
              <a:gdLst>
                <a:gd name="connsiteX0" fmla="*/ 333653 w 350652"/>
                <a:gd name="connsiteY0" fmla="*/ 47756 h 93312"/>
                <a:gd name="connsiteX1" fmla="*/ 306778 w 350652"/>
                <a:gd name="connsiteY1" fmla="*/ 47756 h 93312"/>
                <a:gd name="connsiteX2" fmla="*/ 312191 w 350652"/>
                <a:gd name="connsiteY2" fmla="*/ 29009 h 93312"/>
                <a:gd name="connsiteX3" fmla="*/ 285410 w 350652"/>
                <a:gd name="connsiteY3" fmla="*/ 887 h 93312"/>
                <a:gd name="connsiteX4" fmla="*/ 253216 w 350652"/>
                <a:gd name="connsiteY4" fmla="*/ 24228 h 93312"/>
                <a:gd name="connsiteX5" fmla="*/ 253216 w 350652"/>
                <a:gd name="connsiteY5" fmla="*/ 24228 h 93312"/>
                <a:gd name="connsiteX6" fmla="*/ 254735 w 350652"/>
                <a:gd name="connsiteY6" fmla="*/ 5480 h 93312"/>
                <a:gd name="connsiteX7" fmla="*/ 254735 w 350652"/>
                <a:gd name="connsiteY7" fmla="*/ 1824 h 93312"/>
                <a:gd name="connsiteX8" fmla="*/ 237926 w 350652"/>
                <a:gd name="connsiteY8" fmla="*/ 1824 h 93312"/>
                <a:gd name="connsiteX9" fmla="*/ 237926 w 350652"/>
                <a:gd name="connsiteY9" fmla="*/ 47756 h 93312"/>
                <a:gd name="connsiteX10" fmla="*/ 214659 w 350652"/>
                <a:gd name="connsiteY10" fmla="*/ 47756 h 93312"/>
                <a:gd name="connsiteX11" fmla="*/ 214659 w 350652"/>
                <a:gd name="connsiteY11" fmla="*/ 29009 h 93312"/>
                <a:gd name="connsiteX12" fmla="*/ 192228 w 350652"/>
                <a:gd name="connsiteY12" fmla="*/ 216 h 93312"/>
                <a:gd name="connsiteX13" fmla="*/ 186169 w 350652"/>
                <a:gd name="connsiteY13" fmla="*/ 137 h 93312"/>
                <a:gd name="connsiteX14" fmla="*/ 153234 w 350652"/>
                <a:gd name="connsiteY14" fmla="*/ 27388 h 93312"/>
                <a:gd name="connsiteX15" fmla="*/ 153120 w 350652"/>
                <a:gd name="connsiteY15" fmla="*/ 30602 h 93312"/>
                <a:gd name="connsiteX16" fmla="*/ 140585 w 350652"/>
                <a:gd name="connsiteY16" fmla="*/ 47662 h 93312"/>
                <a:gd name="connsiteX17" fmla="*/ 127859 w 350652"/>
                <a:gd name="connsiteY17" fmla="*/ 47662 h 93312"/>
                <a:gd name="connsiteX18" fmla="*/ 127859 w 350652"/>
                <a:gd name="connsiteY18" fmla="*/ 1824 h 93312"/>
                <a:gd name="connsiteX19" fmla="*/ 111050 w 350652"/>
                <a:gd name="connsiteY19" fmla="*/ 1824 h 93312"/>
                <a:gd name="connsiteX20" fmla="*/ 111050 w 350652"/>
                <a:gd name="connsiteY20" fmla="*/ 47756 h 93312"/>
                <a:gd name="connsiteX21" fmla="*/ 88068 w 350652"/>
                <a:gd name="connsiteY21" fmla="*/ 47756 h 93312"/>
                <a:gd name="connsiteX22" fmla="*/ 88068 w 350652"/>
                <a:gd name="connsiteY22" fmla="*/ 29009 h 93312"/>
                <a:gd name="connsiteX23" fmla="*/ 59578 w 350652"/>
                <a:gd name="connsiteY23" fmla="*/ 137 h 93312"/>
                <a:gd name="connsiteX24" fmla="*/ 27668 w 350652"/>
                <a:gd name="connsiteY24" fmla="*/ 23291 h 93312"/>
                <a:gd name="connsiteX25" fmla="*/ 24630 w 350652"/>
                <a:gd name="connsiteY25" fmla="*/ 23291 h 93312"/>
                <a:gd name="connsiteX26" fmla="*/ 603 w 350652"/>
                <a:gd name="connsiteY26" fmla="*/ 53568 h 93312"/>
                <a:gd name="connsiteX27" fmla="*/ 6966 w 350652"/>
                <a:gd name="connsiteY27" fmla="*/ 93313 h 93312"/>
                <a:gd name="connsiteX28" fmla="*/ 23395 w 350652"/>
                <a:gd name="connsiteY28" fmla="*/ 93313 h 93312"/>
                <a:gd name="connsiteX29" fmla="*/ 16842 w 350652"/>
                <a:gd name="connsiteY29" fmla="*/ 52256 h 93312"/>
                <a:gd name="connsiteX30" fmla="*/ 24345 w 350652"/>
                <a:gd name="connsiteY30" fmla="*/ 36320 h 93312"/>
                <a:gd name="connsiteX31" fmla="*/ 27099 w 350652"/>
                <a:gd name="connsiteY31" fmla="*/ 36320 h 93312"/>
                <a:gd name="connsiteX32" fmla="*/ 60622 w 350652"/>
                <a:gd name="connsiteY32" fmla="*/ 60692 h 93312"/>
                <a:gd name="connsiteX33" fmla="*/ 142104 w 350652"/>
                <a:gd name="connsiteY33" fmla="*/ 60692 h 93312"/>
                <a:gd name="connsiteX34" fmla="*/ 160148 w 350652"/>
                <a:gd name="connsiteY34" fmla="*/ 51318 h 93312"/>
                <a:gd name="connsiteX35" fmla="*/ 188638 w 350652"/>
                <a:gd name="connsiteY35" fmla="*/ 60692 h 93312"/>
                <a:gd name="connsiteX36" fmla="*/ 350653 w 350652"/>
                <a:gd name="connsiteY36" fmla="*/ 60692 h 93312"/>
                <a:gd name="connsiteX37" fmla="*/ 350653 w 350652"/>
                <a:gd name="connsiteY37" fmla="*/ 1824 h 93312"/>
                <a:gd name="connsiteX38" fmla="*/ 333938 w 350652"/>
                <a:gd name="connsiteY38" fmla="*/ 1824 h 93312"/>
                <a:gd name="connsiteX39" fmla="*/ 72018 w 350652"/>
                <a:gd name="connsiteY39" fmla="*/ 47756 h 93312"/>
                <a:gd name="connsiteX40" fmla="*/ 62522 w 350652"/>
                <a:gd name="connsiteY40" fmla="*/ 47756 h 93312"/>
                <a:gd name="connsiteX41" fmla="*/ 43528 w 350652"/>
                <a:gd name="connsiteY41" fmla="*/ 30227 h 93312"/>
                <a:gd name="connsiteX42" fmla="*/ 56586 w 350652"/>
                <a:gd name="connsiteY42" fmla="*/ 13213 h 93312"/>
                <a:gd name="connsiteX43" fmla="*/ 58438 w 350652"/>
                <a:gd name="connsiteY43" fmla="*/ 13073 h 93312"/>
                <a:gd name="connsiteX44" fmla="*/ 72018 w 350652"/>
                <a:gd name="connsiteY44" fmla="*/ 30883 h 93312"/>
                <a:gd name="connsiteX45" fmla="*/ 198040 w 350652"/>
                <a:gd name="connsiteY45" fmla="*/ 47756 h 93312"/>
                <a:gd name="connsiteX46" fmla="*/ 188543 w 350652"/>
                <a:gd name="connsiteY46" fmla="*/ 47756 h 93312"/>
                <a:gd name="connsiteX47" fmla="*/ 169550 w 350652"/>
                <a:gd name="connsiteY47" fmla="*/ 30227 h 93312"/>
                <a:gd name="connsiteX48" fmla="*/ 182608 w 350652"/>
                <a:gd name="connsiteY48" fmla="*/ 13214 h 93312"/>
                <a:gd name="connsiteX49" fmla="*/ 184840 w 350652"/>
                <a:gd name="connsiteY49" fmla="*/ 13073 h 93312"/>
                <a:gd name="connsiteX50" fmla="*/ 198420 w 350652"/>
                <a:gd name="connsiteY50" fmla="*/ 30883 h 93312"/>
                <a:gd name="connsiteX51" fmla="*/ 274869 w 350652"/>
                <a:gd name="connsiteY51" fmla="*/ 47756 h 93312"/>
                <a:gd name="connsiteX52" fmla="*/ 254356 w 350652"/>
                <a:gd name="connsiteY52" fmla="*/ 47756 h 93312"/>
                <a:gd name="connsiteX53" fmla="*/ 281991 w 350652"/>
                <a:gd name="connsiteY53" fmla="*/ 13354 h 93312"/>
                <a:gd name="connsiteX54" fmla="*/ 295097 w 350652"/>
                <a:gd name="connsiteY54" fmla="*/ 29665 h 93312"/>
                <a:gd name="connsiteX55" fmla="*/ 274869 w 350652"/>
                <a:gd name="connsiteY55" fmla="*/ 47756 h 9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50652" h="93312">
                  <a:moveTo>
                    <a:pt x="333653" y="47756"/>
                  </a:moveTo>
                  <a:lnTo>
                    <a:pt x="306778" y="47756"/>
                  </a:lnTo>
                  <a:cubicBezTo>
                    <a:pt x="310500" y="42211"/>
                    <a:pt x="312400" y="35660"/>
                    <a:pt x="312191" y="29009"/>
                  </a:cubicBezTo>
                  <a:cubicBezTo>
                    <a:pt x="312191" y="11292"/>
                    <a:pt x="302694" y="887"/>
                    <a:pt x="285410" y="887"/>
                  </a:cubicBezTo>
                  <a:cubicBezTo>
                    <a:pt x="270728" y="1084"/>
                    <a:pt x="257793" y="10461"/>
                    <a:pt x="253216" y="24228"/>
                  </a:cubicBezTo>
                  <a:lnTo>
                    <a:pt x="253216" y="24228"/>
                  </a:lnTo>
                  <a:cubicBezTo>
                    <a:pt x="254270" y="18034"/>
                    <a:pt x="254783" y="11761"/>
                    <a:pt x="254735" y="5480"/>
                  </a:cubicBezTo>
                  <a:lnTo>
                    <a:pt x="254735" y="1824"/>
                  </a:lnTo>
                  <a:lnTo>
                    <a:pt x="237926" y="1824"/>
                  </a:lnTo>
                  <a:lnTo>
                    <a:pt x="237926" y="47756"/>
                  </a:lnTo>
                  <a:lnTo>
                    <a:pt x="214659" y="47756"/>
                  </a:lnTo>
                  <a:lnTo>
                    <a:pt x="214659" y="29009"/>
                  </a:lnTo>
                  <a:cubicBezTo>
                    <a:pt x="216521" y="14943"/>
                    <a:pt x="206473" y="2052"/>
                    <a:pt x="192228" y="216"/>
                  </a:cubicBezTo>
                  <a:cubicBezTo>
                    <a:pt x="190215" y="-43"/>
                    <a:pt x="188182" y="-69"/>
                    <a:pt x="186169" y="137"/>
                  </a:cubicBezTo>
                  <a:cubicBezTo>
                    <a:pt x="169445" y="-1316"/>
                    <a:pt x="154706" y="10885"/>
                    <a:pt x="153234" y="27388"/>
                  </a:cubicBezTo>
                  <a:cubicBezTo>
                    <a:pt x="153139" y="28456"/>
                    <a:pt x="153101" y="29530"/>
                    <a:pt x="153120" y="30602"/>
                  </a:cubicBezTo>
                  <a:cubicBezTo>
                    <a:pt x="153120" y="43538"/>
                    <a:pt x="148182" y="47662"/>
                    <a:pt x="140585" y="47662"/>
                  </a:cubicBezTo>
                  <a:lnTo>
                    <a:pt x="127859" y="47662"/>
                  </a:lnTo>
                  <a:lnTo>
                    <a:pt x="127859" y="1824"/>
                  </a:lnTo>
                  <a:lnTo>
                    <a:pt x="111050" y="1824"/>
                  </a:lnTo>
                  <a:lnTo>
                    <a:pt x="111050" y="47756"/>
                  </a:lnTo>
                  <a:lnTo>
                    <a:pt x="88068" y="47756"/>
                  </a:lnTo>
                  <a:lnTo>
                    <a:pt x="88068" y="29009"/>
                  </a:lnTo>
                  <a:cubicBezTo>
                    <a:pt x="88068" y="11386"/>
                    <a:pt x="79331" y="137"/>
                    <a:pt x="59578" y="137"/>
                  </a:cubicBezTo>
                  <a:cubicBezTo>
                    <a:pt x="44582" y="-1067"/>
                    <a:pt x="30978" y="8805"/>
                    <a:pt x="27668" y="23291"/>
                  </a:cubicBezTo>
                  <a:lnTo>
                    <a:pt x="24630" y="23291"/>
                  </a:lnTo>
                  <a:cubicBezTo>
                    <a:pt x="4307" y="23291"/>
                    <a:pt x="-2151" y="35758"/>
                    <a:pt x="603" y="53568"/>
                  </a:cubicBezTo>
                  <a:lnTo>
                    <a:pt x="6966" y="93313"/>
                  </a:lnTo>
                  <a:lnTo>
                    <a:pt x="23395" y="93313"/>
                  </a:lnTo>
                  <a:lnTo>
                    <a:pt x="16842" y="52256"/>
                  </a:lnTo>
                  <a:cubicBezTo>
                    <a:pt x="14943" y="40538"/>
                    <a:pt x="16842" y="36320"/>
                    <a:pt x="24345" y="36320"/>
                  </a:cubicBezTo>
                  <a:lnTo>
                    <a:pt x="27099" y="36320"/>
                  </a:lnTo>
                  <a:cubicBezTo>
                    <a:pt x="28713" y="51318"/>
                    <a:pt x="38305" y="60692"/>
                    <a:pt x="60622" y="60692"/>
                  </a:cubicBezTo>
                  <a:lnTo>
                    <a:pt x="142104" y="60692"/>
                  </a:lnTo>
                  <a:cubicBezTo>
                    <a:pt x="152741" y="60692"/>
                    <a:pt x="157869" y="56849"/>
                    <a:pt x="160148" y="51318"/>
                  </a:cubicBezTo>
                  <a:cubicBezTo>
                    <a:pt x="164611" y="57130"/>
                    <a:pt x="170310" y="60692"/>
                    <a:pt x="188638" y="60692"/>
                  </a:cubicBezTo>
                  <a:lnTo>
                    <a:pt x="350653" y="60692"/>
                  </a:lnTo>
                  <a:lnTo>
                    <a:pt x="350653" y="1824"/>
                  </a:lnTo>
                  <a:lnTo>
                    <a:pt x="333938" y="1824"/>
                  </a:lnTo>
                  <a:close/>
                  <a:moveTo>
                    <a:pt x="72018" y="47756"/>
                  </a:moveTo>
                  <a:lnTo>
                    <a:pt x="62522" y="47756"/>
                  </a:lnTo>
                  <a:cubicBezTo>
                    <a:pt x="49321" y="47756"/>
                    <a:pt x="43528" y="41944"/>
                    <a:pt x="43528" y="30227"/>
                  </a:cubicBezTo>
                  <a:cubicBezTo>
                    <a:pt x="42373" y="21971"/>
                    <a:pt x="48219" y="14353"/>
                    <a:pt x="56586" y="13213"/>
                  </a:cubicBezTo>
                  <a:cubicBezTo>
                    <a:pt x="57194" y="13129"/>
                    <a:pt x="57821" y="13082"/>
                    <a:pt x="58438" y="13073"/>
                  </a:cubicBezTo>
                  <a:cubicBezTo>
                    <a:pt x="66985" y="13073"/>
                    <a:pt x="72018" y="18322"/>
                    <a:pt x="72018" y="30883"/>
                  </a:cubicBezTo>
                  <a:close/>
                  <a:moveTo>
                    <a:pt x="198040" y="47756"/>
                  </a:moveTo>
                  <a:lnTo>
                    <a:pt x="188543" y="47756"/>
                  </a:lnTo>
                  <a:cubicBezTo>
                    <a:pt x="175343" y="47756"/>
                    <a:pt x="169550" y="41944"/>
                    <a:pt x="169550" y="30227"/>
                  </a:cubicBezTo>
                  <a:cubicBezTo>
                    <a:pt x="168391" y="21971"/>
                    <a:pt x="174241" y="14354"/>
                    <a:pt x="182608" y="13214"/>
                  </a:cubicBezTo>
                  <a:cubicBezTo>
                    <a:pt x="183349" y="13113"/>
                    <a:pt x="184089" y="13067"/>
                    <a:pt x="184840" y="13073"/>
                  </a:cubicBezTo>
                  <a:cubicBezTo>
                    <a:pt x="193387" y="13073"/>
                    <a:pt x="198420" y="18322"/>
                    <a:pt x="198420" y="30883"/>
                  </a:cubicBezTo>
                  <a:close/>
                  <a:moveTo>
                    <a:pt x="274869" y="47756"/>
                  </a:moveTo>
                  <a:lnTo>
                    <a:pt x="254356" y="47756"/>
                  </a:lnTo>
                  <a:cubicBezTo>
                    <a:pt x="256920" y="30040"/>
                    <a:pt x="268221" y="13354"/>
                    <a:pt x="281991" y="13354"/>
                  </a:cubicBezTo>
                  <a:cubicBezTo>
                    <a:pt x="290918" y="13354"/>
                    <a:pt x="295097" y="19541"/>
                    <a:pt x="295097" y="29665"/>
                  </a:cubicBezTo>
                  <a:cubicBezTo>
                    <a:pt x="295097" y="39788"/>
                    <a:pt x="290728" y="47756"/>
                    <a:pt x="274869" y="4775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32" name="צורה חופשית 31">
              <a:extLst>
                <a:ext uri="{FF2B5EF4-FFF2-40B4-BE49-F238E27FC236}">
                  <a16:creationId xmlns:a16="http://schemas.microsoft.com/office/drawing/2014/main" id="{D061F457-4BF7-B445-B58E-61EC98D4504D}"/>
                </a:ext>
              </a:extLst>
            </p:cNvPr>
            <p:cNvSpPr/>
            <p:nvPr/>
          </p:nvSpPr>
          <p:spPr>
            <a:xfrm>
              <a:off x="10029047" y="356272"/>
              <a:ext cx="16524" cy="16310"/>
            </a:xfrm>
            <a:custGeom>
              <a:avLst/>
              <a:gdLst>
                <a:gd name="connsiteX0" fmla="*/ 16524 w 16524"/>
                <a:gd name="connsiteY0" fmla="*/ 8155 h 16310"/>
                <a:gd name="connsiteX1" fmla="*/ 8262 w 16524"/>
                <a:gd name="connsiteY1" fmla="*/ 16310 h 16310"/>
                <a:gd name="connsiteX2" fmla="*/ 0 w 16524"/>
                <a:gd name="connsiteY2" fmla="*/ 8155 h 16310"/>
                <a:gd name="connsiteX3" fmla="*/ 8262 w 16524"/>
                <a:gd name="connsiteY3" fmla="*/ 0 h 16310"/>
                <a:gd name="connsiteX4" fmla="*/ 16524 w 16524"/>
                <a:gd name="connsiteY4" fmla="*/ 8155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16524" y="8155"/>
                  </a:moveTo>
                  <a:cubicBezTo>
                    <a:pt x="16524" y="12659"/>
                    <a:pt x="12825" y="16310"/>
                    <a:pt x="8262" y="16310"/>
                  </a:cubicBezTo>
                  <a:cubicBezTo>
                    <a:pt x="3699" y="16310"/>
                    <a:pt x="0" y="12659"/>
                    <a:pt x="0" y="8155"/>
                  </a:cubicBezTo>
                  <a:cubicBezTo>
                    <a:pt x="0" y="3651"/>
                    <a:pt x="3699" y="0"/>
                    <a:pt x="8262" y="0"/>
                  </a:cubicBezTo>
                  <a:cubicBezTo>
                    <a:pt x="12825" y="0"/>
                    <a:pt x="16524" y="3651"/>
                    <a:pt x="16524" y="815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33" name="צורה חופשית 32">
              <a:extLst>
                <a:ext uri="{FF2B5EF4-FFF2-40B4-BE49-F238E27FC236}">
                  <a16:creationId xmlns:a16="http://schemas.microsoft.com/office/drawing/2014/main" id="{0B1AE01B-2316-B74E-8BB1-CC8814891BC7}"/>
                </a:ext>
              </a:extLst>
            </p:cNvPr>
            <p:cNvSpPr/>
            <p:nvPr/>
          </p:nvSpPr>
          <p:spPr>
            <a:xfrm>
              <a:off x="10082038" y="424607"/>
              <a:ext cx="15859" cy="15466"/>
            </a:xfrm>
            <a:custGeom>
              <a:avLst/>
              <a:gdLst>
                <a:gd name="connsiteX0" fmla="*/ 0 w 15859"/>
                <a:gd name="connsiteY0" fmla="*/ 0 h 15466"/>
                <a:gd name="connsiteX1" fmla="*/ 15859 w 15859"/>
                <a:gd name="connsiteY1" fmla="*/ 0 h 15466"/>
                <a:gd name="connsiteX2" fmla="*/ 15859 w 15859"/>
                <a:gd name="connsiteY2" fmla="*/ 15467 h 15466"/>
                <a:gd name="connsiteX3" fmla="*/ 0 w 15859"/>
                <a:gd name="connsiteY3" fmla="*/ 15467 h 1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59" h="15466">
                  <a:moveTo>
                    <a:pt x="0" y="0"/>
                  </a:moveTo>
                  <a:lnTo>
                    <a:pt x="15859" y="0"/>
                  </a:lnTo>
                  <a:lnTo>
                    <a:pt x="15859" y="15467"/>
                  </a:lnTo>
                  <a:lnTo>
                    <a:pt x="0" y="15467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34" name="צורה חופשית 33">
              <a:extLst>
                <a:ext uri="{FF2B5EF4-FFF2-40B4-BE49-F238E27FC236}">
                  <a16:creationId xmlns:a16="http://schemas.microsoft.com/office/drawing/2014/main" id="{0B79E5FE-23A8-684E-93CB-F9874E81153B}"/>
                </a:ext>
              </a:extLst>
            </p:cNvPr>
            <p:cNvSpPr/>
            <p:nvPr/>
          </p:nvSpPr>
          <p:spPr>
            <a:xfrm>
              <a:off x="10125818" y="356272"/>
              <a:ext cx="16525" cy="16311"/>
            </a:xfrm>
            <a:custGeom>
              <a:avLst/>
              <a:gdLst>
                <a:gd name="connsiteX0" fmla="*/ 8263 w 16525"/>
                <a:gd name="connsiteY0" fmla="*/ 16310 h 16311"/>
                <a:gd name="connsiteX1" fmla="*/ 16525 w 16525"/>
                <a:gd name="connsiteY1" fmla="*/ 8155 h 16311"/>
                <a:gd name="connsiteX2" fmla="*/ 8263 w 16525"/>
                <a:gd name="connsiteY2" fmla="*/ 0 h 16311"/>
                <a:gd name="connsiteX3" fmla="*/ 1 w 16525"/>
                <a:gd name="connsiteY3" fmla="*/ 8155 h 16311"/>
                <a:gd name="connsiteX4" fmla="*/ 8073 w 16525"/>
                <a:gd name="connsiteY4" fmla="*/ 16310 h 16311"/>
                <a:gd name="connsiteX5" fmla="*/ 8263 w 16525"/>
                <a:gd name="connsiteY5" fmla="*/ 16310 h 1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25" h="16311">
                  <a:moveTo>
                    <a:pt x="8263" y="16310"/>
                  </a:moveTo>
                  <a:cubicBezTo>
                    <a:pt x="12821" y="16310"/>
                    <a:pt x="16525" y="12659"/>
                    <a:pt x="16525" y="8155"/>
                  </a:cubicBezTo>
                  <a:cubicBezTo>
                    <a:pt x="16525" y="3651"/>
                    <a:pt x="12821" y="0"/>
                    <a:pt x="8263" y="0"/>
                  </a:cubicBezTo>
                  <a:cubicBezTo>
                    <a:pt x="3723" y="51"/>
                    <a:pt x="48" y="3673"/>
                    <a:pt x="1" y="8155"/>
                  </a:cubicBezTo>
                  <a:cubicBezTo>
                    <a:pt x="-56" y="12607"/>
                    <a:pt x="3562" y="16258"/>
                    <a:pt x="8073" y="16310"/>
                  </a:cubicBezTo>
                  <a:cubicBezTo>
                    <a:pt x="8139" y="16311"/>
                    <a:pt x="8196" y="16311"/>
                    <a:pt x="8263" y="16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35" name="צורה חופשית 34">
              <a:extLst>
                <a:ext uri="{FF2B5EF4-FFF2-40B4-BE49-F238E27FC236}">
                  <a16:creationId xmlns:a16="http://schemas.microsoft.com/office/drawing/2014/main" id="{1B627A37-1BBD-FF46-90D2-66ECCB6B91BE}"/>
                </a:ext>
              </a:extLst>
            </p:cNvPr>
            <p:cNvSpPr/>
            <p:nvPr/>
          </p:nvSpPr>
          <p:spPr>
            <a:xfrm>
              <a:off x="10146046" y="356273"/>
              <a:ext cx="16525" cy="16310"/>
            </a:xfrm>
            <a:custGeom>
              <a:avLst/>
              <a:gdLst>
                <a:gd name="connsiteX0" fmla="*/ 8358 w 16525"/>
                <a:gd name="connsiteY0" fmla="*/ 16310 h 16310"/>
                <a:gd name="connsiteX1" fmla="*/ 16525 w 16525"/>
                <a:gd name="connsiteY1" fmla="*/ 8059 h 16310"/>
                <a:gd name="connsiteX2" fmla="*/ 8168 w 16525"/>
                <a:gd name="connsiteY2" fmla="*/ 1 h 16310"/>
                <a:gd name="connsiteX3" fmla="*/ 1 w 16525"/>
                <a:gd name="connsiteY3" fmla="*/ 7967 h 16310"/>
                <a:gd name="connsiteX4" fmla="*/ 8263 w 16525"/>
                <a:gd name="connsiteY4" fmla="*/ 16309 h 16310"/>
                <a:gd name="connsiteX5" fmla="*/ 8358 w 16525"/>
                <a:gd name="connsiteY5" fmla="*/ 16310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25" h="16310">
                  <a:moveTo>
                    <a:pt x="8358" y="16310"/>
                  </a:moveTo>
                  <a:cubicBezTo>
                    <a:pt x="12916" y="16257"/>
                    <a:pt x="16572" y="12563"/>
                    <a:pt x="16525" y="8059"/>
                  </a:cubicBezTo>
                  <a:cubicBezTo>
                    <a:pt x="16468" y="3556"/>
                    <a:pt x="12726" y="-52"/>
                    <a:pt x="8168" y="1"/>
                  </a:cubicBezTo>
                  <a:cubicBezTo>
                    <a:pt x="3714" y="52"/>
                    <a:pt x="105" y="3575"/>
                    <a:pt x="1" y="7967"/>
                  </a:cubicBezTo>
                  <a:cubicBezTo>
                    <a:pt x="-56" y="12523"/>
                    <a:pt x="3647" y="16258"/>
                    <a:pt x="8263" y="16309"/>
                  </a:cubicBezTo>
                  <a:cubicBezTo>
                    <a:pt x="8291" y="16310"/>
                    <a:pt x="8329" y="16310"/>
                    <a:pt x="8358" y="16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36" name="צורה חופשית 35">
              <a:extLst>
                <a:ext uri="{FF2B5EF4-FFF2-40B4-BE49-F238E27FC236}">
                  <a16:creationId xmlns:a16="http://schemas.microsoft.com/office/drawing/2014/main" id="{8D8CB435-F8DF-CD40-90A2-C8DC00D0656D}"/>
                </a:ext>
              </a:extLst>
            </p:cNvPr>
            <p:cNvSpPr/>
            <p:nvPr/>
          </p:nvSpPr>
          <p:spPr>
            <a:xfrm>
              <a:off x="10376532" y="356178"/>
              <a:ext cx="17663" cy="17435"/>
            </a:xfrm>
            <a:custGeom>
              <a:avLst/>
              <a:gdLst>
                <a:gd name="connsiteX0" fmla="*/ 8832 w 17663"/>
                <a:gd name="connsiteY0" fmla="*/ 17435 h 17435"/>
                <a:gd name="connsiteX1" fmla="*/ 17664 w 17663"/>
                <a:gd name="connsiteY1" fmla="*/ 8718 h 17435"/>
                <a:gd name="connsiteX2" fmla="*/ 8832 w 17663"/>
                <a:gd name="connsiteY2" fmla="*/ 0 h 17435"/>
                <a:gd name="connsiteX3" fmla="*/ 0 w 17663"/>
                <a:gd name="connsiteY3" fmla="*/ 8718 h 17435"/>
                <a:gd name="connsiteX4" fmla="*/ 8832 w 17663"/>
                <a:gd name="connsiteY4" fmla="*/ 17435 h 1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63" h="17435">
                  <a:moveTo>
                    <a:pt x="8832" y="17435"/>
                  </a:moveTo>
                  <a:cubicBezTo>
                    <a:pt x="13713" y="17435"/>
                    <a:pt x="17664" y="13532"/>
                    <a:pt x="17664" y="8718"/>
                  </a:cubicBezTo>
                  <a:cubicBezTo>
                    <a:pt x="17664" y="3903"/>
                    <a:pt x="13713" y="0"/>
                    <a:pt x="8832" y="0"/>
                  </a:cubicBezTo>
                  <a:cubicBezTo>
                    <a:pt x="3951" y="0"/>
                    <a:pt x="0" y="3903"/>
                    <a:pt x="0" y="8718"/>
                  </a:cubicBezTo>
                  <a:cubicBezTo>
                    <a:pt x="47" y="13511"/>
                    <a:pt x="3979" y="17385"/>
                    <a:pt x="8832" y="1743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37" name="צורה חופשית 36">
              <a:extLst>
                <a:ext uri="{FF2B5EF4-FFF2-40B4-BE49-F238E27FC236}">
                  <a16:creationId xmlns:a16="http://schemas.microsoft.com/office/drawing/2014/main" id="{DF3F1667-672D-4542-A11E-EA928EF98082}"/>
                </a:ext>
              </a:extLst>
            </p:cNvPr>
            <p:cNvSpPr/>
            <p:nvPr/>
          </p:nvSpPr>
          <p:spPr>
            <a:xfrm>
              <a:off x="10112194" y="376426"/>
              <a:ext cx="175259" cy="64758"/>
            </a:xfrm>
            <a:custGeom>
              <a:avLst/>
              <a:gdLst>
                <a:gd name="connsiteX0" fmla="*/ 155126 w 175259"/>
                <a:gd name="connsiteY0" fmla="*/ 1969 h 64758"/>
                <a:gd name="connsiteX1" fmla="*/ 158830 w 175259"/>
                <a:gd name="connsiteY1" fmla="*/ 35527 h 64758"/>
                <a:gd name="connsiteX2" fmla="*/ 158070 w 175259"/>
                <a:gd name="connsiteY2" fmla="*/ 50619 h 64758"/>
                <a:gd name="connsiteX3" fmla="*/ 154651 w 175259"/>
                <a:gd name="connsiteY3" fmla="*/ 50619 h 64758"/>
                <a:gd name="connsiteX4" fmla="*/ 139456 w 175259"/>
                <a:gd name="connsiteY4" fmla="*/ 38714 h 64758"/>
                <a:gd name="connsiteX5" fmla="*/ 139456 w 175259"/>
                <a:gd name="connsiteY5" fmla="*/ 7218 h 64758"/>
                <a:gd name="connsiteX6" fmla="*/ 123312 w 175259"/>
                <a:gd name="connsiteY6" fmla="*/ 7218 h 64758"/>
                <a:gd name="connsiteX7" fmla="*/ 123312 w 175259"/>
                <a:gd name="connsiteY7" fmla="*/ 35339 h 64758"/>
                <a:gd name="connsiteX8" fmla="*/ 113056 w 175259"/>
                <a:gd name="connsiteY8" fmla="*/ 51462 h 64758"/>
                <a:gd name="connsiteX9" fmla="*/ 104319 w 175259"/>
                <a:gd name="connsiteY9" fmla="*/ 35246 h 64758"/>
                <a:gd name="connsiteX10" fmla="*/ 104319 w 175259"/>
                <a:gd name="connsiteY10" fmla="*/ 12186 h 64758"/>
                <a:gd name="connsiteX11" fmla="*/ 87509 w 175259"/>
                <a:gd name="connsiteY11" fmla="*/ 12186 h 64758"/>
                <a:gd name="connsiteX12" fmla="*/ 87509 w 175259"/>
                <a:gd name="connsiteY12" fmla="*/ 34683 h 64758"/>
                <a:gd name="connsiteX13" fmla="*/ 76113 w 175259"/>
                <a:gd name="connsiteY13" fmla="*/ 50244 h 64758"/>
                <a:gd name="connsiteX14" fmla="*/ 60254 w 175259"/>
                <a:gd name="connsiteY14" fmla="*/ 50244 h 64758"/>
                <a:gd name="connsiteX15" fmla="*/ 60254 w 175259"/>
                <a:gd name="connsiteY15" fmla="*/ 7499 h 64758"/>
                <a:gd name="connsiteX16" fmla="*/ 33568 w 175259"/>
                <a:gd name="connsiteY16" fmla="*/ 3093 h 64758"/>
                <a:gd name="connsiteX17" fmla="*/ 158 w 175259"/>
                <a:gd name="connsiteY17" fmla="*/ 29984 h 64758"/>
                <a:gd name="connsiteX18" fmla="*/ 44 w 175259"/>
                <a:gd name="connsiteY18" fmla="*/ 34683 h 64758"/>
                <a:gd name="connsiteX19" fmla="*/ 33948 w 175259"/>
                <a:gd name="connsiteY19" fmla="*/ 63742 h 64758"/>
                <a:gd name="connsiteX20" fmla="*/ 75923 w 175259"/>
                <a:gd name="connsiteY20" fmla="*/ 63742 h 64758"/>
                <a:gd name="connsiteX21" fmla="*/ 92828 w 175259"/>
                <a:gd name="connsiteY21" fmla="*/ 54931 h 64758"/>
                <a:gd name="connsiteX22" fmla="*/ 109827 w 175259"/>
                <a:gd name="connsiteY22" fmla="*/ 64679 h 64758"/>
                <a:gd name="connsiteX23" fmla="*/ 128820 w 175259"/>
                <a:gd name="connsiteY23" fmla="*/ 55305 h 64758"/>
                <a:gd name="connsiteX24" fmla="*/ 152562 w 175259"/>
                <a:gd name="connsiteY24" fmla="*/ 63929 h 64758"/>
                <a:gd name="connsiteX25" fmla="*/ 173550 w 175259"/>
                <a:gd name="connsiteY25" fmla="*/ 63929 h 64758"/>
                <a:gd name="connsiteX26" fmla="*/ 175259 w 175259"/>
                <a:gd name="connsiteY26" fmla="*/ 34683 h 64758"/>
                <a:gd name="connsiteX27" fmla="*/ 171271 w 175259"/>
                <a:gd name="connsiteY27" fmla="*/ 0 h 64758"/>
                <a:gd name="connsiteX28" fmla="*/ 44014 w 175259"/>
                <a:gd name="connsiteY28" fmla="*/ 50619 h 64758"/>
                <a:gd name="connsiteX29" fmla="*/ 35847 w 175259"/>
                <a:gd name="connsiteY29" fmla="*/ 50619 h 64758"/>
                <a:gd name="connsiteX30" fmla="*/ 16854 w 175259"/>
                <a:gd name="connsiteY30" fmla="*/ 33090 h 64758"/>
                <a:gd name="connsiteX31" fmla="*/ 29703 w 175259"/>
                <a:gd name="connsiteY31" fmla="*/ 16091 h 64758"/>
                <a:gd name="connsiteX32" fmla="*/ 31953 w 175259"/>
                <a:gd name="connsiteY32" fmla="*/ 15935 h 64758"/>
                <a:gd name="connsiteX33" fmla="*/ 44014 w 175259"/>
                <a:gd name="connsiteY33" fmla="*/ 18185 h 6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5259" h="64758">
                  <a:moveTo>
                    <a:pt x="155126" y="1969"/>
                  </a:moveTo>
                  <a:cubicBezTo>
                    <a:pt x="157605" y="12986"/>
                    <a:pt x="158849" y="24241"/>
                    <a:pt x="158830" y="35527"/>
                  </a:cubicBezTo>
                  <a:cubicBezTo>
                    <a:pt x="158830" y="39464"/>
                    <a:pt x="158830" y="45557"/>
                    <a:pt x="158070" y="50619"/>
                  </a:cubicBezTo>
                  <a:lnTo>
                    <a:pt x="154651" y="50619"/>
                  </a:lnTo>
                  <a:cubicBezTo>
                    <a:pt x="142970" y="50619"/>
                    <a:pt x="139456" y="48650"/>
                    <a:pt x="139456" y="38714"/>
                  </a:cubicBezTo>
                  <a:lnTo>
                    <a:pt x="139456" y="7218"/>
                  </a:lnTo>
                  <a:lnTo>
                    <a:pt x="123312" y="7218"/>
                  </a:lnTo>
                  <a:lnTo>
                    <a:pt x="123312" y="35339"/>
                  </a:lnTo>
                  <a:cubicBezTo>
                    <a:pt x="123312" y="47525"/>
                    <a:pt x="119703" y="51462"/>
                    <a:pt x="113056" y="51462"/>
                  </a:cubicBezTo>
                  <a:cubicBezTo>
                    <a:pt x="106408" y="51462"/>
                    <a:pt x="104319" y="46494"/>
                    <a:pt x="104319" y="35246"/>
                  </a:cubicBezTo>
                  <a:lnTo>
                    <a:pt x="104319" y="12186"/>
                  </a:lnTo>
                  <a:lnTo>
                    <a:pt x="87509" y="12186"/>
                  </a:lnTo>
                  <a:lnTo>
                    <a:pt x="87509" y="34683"/>
                  </a:lnTo>
                  <a:cubicBezTo>
                    <a:pt x="87509" y="46963"/>
                    <a:pt x="84375" y="50244"/>
                    <a:pt x="76113" y="50244"/>
                  </a:cubicBezTo>
                  <a:lnTo>
                    <a:pt x="60254" y="50244"/>
                  </a:lnTo>
                  <a:lnTo>
                    <a:pt x="60254" y="7499"/>
                  </a:lnTo>
                  <a:cubicBezTo>
                    <a:pt x="51669" y="4581"/>
                    <a:pt x="42647" y="3092"/>
                    <a:pt x="33568" y="3093"/>
                  </a:cubicBezTo>
                  <a:cubicBezTo>
                    <a:pt x="16816" y="1412"/>
                    <a:pt x="1858" y="13450"/>
                    <a:pt x="158" y="29984"/>
                  </a:cubicBezTo>
                  <a:cubicBezTo>
                    <a:pt x="-3" y="31545"/>
                    <a:pt x="-41" y="33116"/>
                    <a:pt x="44" y="34683"/>
                  </a:cubicBezTo>
                  <a:cubicBezTo>
                    <a:pt x="44" y="52493"/>
                    <a:pt x="9541" y="63742"/>
                    <a:pt x="33948" y="63742"/>
                  </a:cubicBezTo>
                  <a:lnTo>
                    <a:pt x="75923" y="63742"/>
                  </a:lnTo>
                  <a:cubicBezTo>
                    <a:pt x="85420" y="63742"/>
                    <a:pt x="90358" y="60742"/>
                    <a:pt x="92828" y="54931"/>
                  </a:cubicBezTo>
                  <a:cubicBezTo>
                    <a:pt x="95819" y="61413"/>
                    <a:pt x="102638" y="65321"/>
                    <a:pt x="109827" y="64679"/>
                  </a:cubicBezTo>
                  <a:cubicBezTo>
                    <a:pt x="117443" y="65350"/>
                    <a:pt x="124794" y="61723"/>
                    <a:pt x="128820" y="55305"/>
                  </a:cubicBezTo>
                  <a:cubicBezTo>
                    <a:pt x="132429" y="62148"/>
                    <a:pt x="139172" y="63929"/>
                    <a:pt x="152562" y="63929"/>
                  </a:cubicBezTo>
                  <a:lnTo>
                    <a:pt x="173550" y="63929"/>
                  </a:lnTo>
                  <a:cubicBezTo>
                    <a:pt x="174699" y="54222"/>
                    <a:pt x="175269" y="44456"/>
                    <a:pt x="175259" y="34683"/>
                  </a:cubicBezTo>
                  <a:cubicBezTo>
                    <a:pt x="175240" y="23012"/>
                    <a:pt x="173901" y="11379"/>
                    <a:pt x="171271" y="0"/>
                  </a:cubicBezTo>
                  <a:close/>
                  <a:moveTo>
                    <a:pt x="44014" y="50619"/>
                  </a:moveTo>
                  <a:lnTo>
                    <a:pt x="35847" y="50619"/>
                  </a:lnTo>
                  <a:cubicBezTo>
                    <a:pt x="22552" y="50619"/>
                    <a:pt x="16854" y="44432"/>
                    <a:pt x="16854" y="33090"/>
                  </a:cubicBezTo>
                  <a:cubicBezTo>
                    <a:pt x="15647" y="24892"/>
                    <a:pt x="21402" y="17282"/>
                    <a:pt x="29703" y="16091"/>
                  </a:cubicBezTo>
                  <a:cubicBezTo>
                    <a:pt x="30453" y="15984"/>
                    <a:pt x="31203" y="15933"/>
                    <a:pt x="31953" y="15935"/>
                  </a:cubicBezTo>
                  <a:cubicBezTo>
                    <a:pt x="36085" y="15878"/>
                    <a:pt x="40187" y="16643"/>
                    <a:pt x="44014" y="1818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38" name="צורה חופשית 37">
              <a:extLst>
                <a:ext uri="{FF2B5EF4-FFF2-40B4-BE49-F238E27FC236}">
                  <a16:creationId xmlns:a16="http://schemas.microsoft.com/office/drawing/2014/main" id="{C3BC3221-A257-1B4B-AA67-188713F2F0E4}"/>
                </a:ext>
              </a:extLst>
            </p:cNvPr>
            <p:cNvSpPr/>
            <p:nvPr/>
          </p:nvSpPr>
          <p:spPr>
            <a:xfrm>
              <a:off x="10302363" y="375113"/>
              <a:ext cx="192409" cy="65429"/>
            </a:xfrm>
            <a:custGeom>
              <a:avLst/>
              <a:gdLst>
                <a:gd name="connsiteX0" fmla="*/ 143021 w 192409"/>
                <a:gd name="connsiteY0" fmla="*/ 0 h 65429"/>
                <a:gd name="connsiteX1" fmla="*/ 112156 w 192409"/>
                <a:gd name="connsiteY1" fmla="*/ 4874 h 65429"/>
                <a:gd name="connsiteX2" fmla="*/ 113771 w 192409"/>
                <a:gd name="connsiteY2" fmla="*/ 17810 h 65429"/>
                <a:gd name="connsiteX3" fmla="*/ 140932 w 192409"/>
                <a:gd name="connsiteY3" fmla="*/ 12936 h 65429"/>
                <a:gd name="connsiteX4" fmla="*/ 176829 w 192409"/>
                <a:gd name="connsiteY4" fmla="*/ 50431 h 65429"/>
                <a:gd name="connsiteX5" fmla="*/ 176829 w 192409"/>
                <a:gd name="connsiteY5" fmla="*/ 51931 h 65429"/>
                <a:gd name="connsiteX6" fmla="*/ 164104 w 192409"/>
                <a:gd name="connsiteY6" fmla="*/ 51931 h 65429"/>
                <a:gd name="connsiteX7" fmla="*/ 164104 w 192409"/>
                <a:gd name="connsiteY7" fmla="*/ 49025 h 65429"/>
                <a:gd name="connsiteX8" fmla="*/ 140742 w 192409"/>
                <a:gd name="connsiteY8" fmla="*/ 22591 h 65429"/>
                <a:gd name="connsiteX9" fmla="*/ 116506 w 192409"/>
                <a:gd name="connsiteY9" fmla="*/ 41070 h 65429"/>
                <a:gd name="connsiteX10" fmla="*/ 116335 w 192409"/>
                <a:gd name="connsiteY10" fmla="*/ 43682 h 65429"/>
                <a:gd name="connsiteX11" fmla="*/ 119469 w 192409"/>
                <a:gd name="connsiteY11" fmla="*/ 52587 h 65429"/>
                <a:gd name="connsiteX12" fmla="*/ 113676 w 192409"/>
                <a:gd name="connsiteY12" fmla="*/ 51931 h 65429"/>
                <a:gd name="connsiteX13" fmla="*/ 91359 w 192409"/>
                <a:gd name="connsiteY13" fmla="*/ 51931 h 65429"/>
                <a:gd name="connsiteX14" fmla="*/ 91359 w 192409"/>
                <a:gd name="connsiteY14" fmla="*/ 5999 h 65429"/>
                <a:gd name="connsiteX15" fmla="*/ 74644 w 192409"/>
                <a:gd name="connsiteY15" fmla="*/ 5999 h 65429"/>
                <a:gd name="connsiteX16" fmla="*/ 74644 w 192409"/>
                <a:gd name="connsiteY16" fmla="*/ 51931 h 65429"/>
                <a:gd name="connsiteX17" fmla="*/ 54321 w 192409"/>
                <a:gd name="connsiteY17" fmla="*/ 51931 h 65429"/>
                <a:gd name="connsiteX18" fmla="*/ 12061 w 192409"/>
                <a:gd name="connsiteY18" fmla="*/ 3000 h 65429"/>
                <a:gd name="connsiteX19" fmla="*/ 7977 w 192409"/>
                <a:gd name="connsiteY19" fmla="*/ 17248 h 65429"/>
                <a:gd name="connsiteX20" fmla="*/ 37987 w 192409"/>
                <a:gd name="connsiteY20" fmla="*/ 52400 h 65429"/>
                <a:gd name="connsiteX21" fmla="*/ 0 w 192409"/>
                <a:gd name="connsiteY21" fmla="*/ 52400 h 65429"/>
                <a:gd name="connsiteX22" fmla="*/ 0 w 192409"/>
                <a:gd name="connsiteY22" fmla="*/ 65429 h 65429"/>
                <a:gd name="connsiteX23" fmla="*/ 192404 w 192409"/>
                <a:gd name="connsiteY23" fmla="*/ 65429 h 65429"/>
                <a:gd name="connsiteX24" fmla="*/ 192404 w 192409"/>
                <a:gd name="connsiteY24" fmla="*/ 51556 h 65429"/>
                <a:gd name="connsiteX25" fmla="*/ 143021 w 192409"/>
                <a:gd name="connsiteY25" fmla="*/ 0 h 65429"/>
                <a:gd name="connsiteX26" fmla="*/ 150333 w 192409"/>
                <a:gd name="connsiteY26" fmla="*/ 52400 h 65429"/>
                <a:gd name="connsiteX27" fmla="*/ 141976 w 192409"/>
                <a:gd name="connsiteY27" fmla="*/ 52400 h 65429"/>
                <a:gd name="connsiteX28" fmla="*/ 129915 w 192409"/>
                <a:gd name="connsiteY28" fmla="*/ 42557 h 65429"/>
                <a:gd name="connsiteX29" fmla="*/ 138111 w 192409"/>
                <a:gd name="connsiteY29" fmla="*/ 33966 h 65429"/>
                <a:gd name="connsiteX30" fmla="*/ 139412 w 192409"/>
                <a:gd name="connsiteY30" fmla="*/ 34027 h 65429"/>
                <a:gd name="connsiteX31" fmla="*/ 150333 w 192409"/>
                <a:gd name="connsiteY31" fmla="*/ 48744 h 6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2409" h="65429">
                  <a:moveTo>
                    <a:pt x="143021" y="0"/>
                  </a:moveTo>
                  <a:cubicBezTo>
                    <a:pt x="132546" y="118"/>
                    <a:pt x="122147" y="1760"/>
                    <a:pt x="112156" y="4874"/>
                  </a:cubicBezTo>
                  <a:lnTo>
                    <a:pt x="113771" y="17810"/>
                  </a:lnTo>
                  <a:cubicBezTo>
                    <a:pt x="122527" y="14857"/>
                    <a:pt x="131682" y="13214"/>
                    <a:pt x="140932" y="12936"/>
                  </a:cubicBezTo>
                  <a:cubicBezTo>
                    <a:pt x="166098" y="12936"/>
                    <a:pt x="176829" y="24466"/>
                    <a:pt x="176829" y="50431"/>
                  </a:cubicBezTo>
                  <a:lnTo>
                    <a:pt x="176829" y="51931"/>
                  </a:lnTo>
                  <a:lnTo>
                    <a:pt x="164104" y="51931"/>
                  </a:lnTo>
                  <a:lnTo>
                    <a:pt x="164104" y="49025"/>
                  </a:lnTo>
                  <a:cubicBezTo>
                    <a:pt x="164104" y="34871"/>
                    <a:pt x="157741" y="22591"/>
                    <a:pt x="140742" y="22591"/>
                  </a:cubicBezTo>
                  <a:cubicBezTo>
                    <a:pt x="128880" y="21089"/>
                    <a:pt x="118035" y="29363"/>
                    <a:pt x="116506" y="41070"/>
                  </a:cubicBezTo>
                  <a:cubicBezTo>
                    <a:pt x="116401" y="41937"/>
                    <a:pt x="116335" y="42809"/>
                    <a:pt x="116335" y="43682"/>
                  </a:cubicBezTo>
                  <a:cubicBezTo>
                    <a:pt x="116202" y="46935"/>
                    <a:pt x="117323" y="50118"/>
                    <a:pt x="119469" y="52587"/>
                  </a:cubicBezTo>
                  <a:cubicBezTo>
                    <a:pt x="117569" y="52133"/>
                    <a:pt x="115623" y="51913"/>
                    <a:pt x="113676" y="51931"/>
                  </a:cubicBezTo>
                  <a:lnTo>
                    <a:pt x="91359" y="51931"/>
                  </a:lnTo>
                  <a:lnTo>
                    <a:pt x="91359" y="5999"/>
                  </a:lnTo>
                  <a:lnTo>
                    <a:pt x="74644" y="5999"/>
                  </a:lnTo>
                  <a:lnTo>
                    <a:pt x="74644" y="51931"/>
                  </a:lnTo>
                  <a:lnTo>
                    <a:pt x="54321" y="51931"/>
                  </a:lnTo>
                  <a:cubicBezTo>
                    <a:pt x="52802" y="23809"/>
                    <a:pt x="38177" y="9749"/>
                    <a:pt x="12061" y="3000"/>
                  </a:cubicBezTo>
                  <a:lnTo>
                    <a:pt x="7977" y="17248"/>
                  </a:lnTo>
                  <a:cubicBezTo>
                    <a:pt x="25565" y="19761"/>
                    <a:pt x="38462" y="34867"/>
                    <a:pt x="37987" y="52400"/>
                  </a:cubicBezTo>
                  <a:lnTo>
                    <a:pt x="0" y="52400"/>
                  </a:lnTo>
                  <a:lnTo>
                    <a:pt x="0" y="65429"/>
                  </a:lnTo>
                  <a:lnTo>
                    <a:pt x="192404" y="65429"/>
                  </a:lnTo>
                  <a:lnTo>
                    <a:pt x="192404" y="51556"/>
                  </a:lnTo>
                  <a:cubicBezTo>
                    <a:pt x="192784" y="14904"/>
                    <a:pt x="174740" y="0"/>
                    <a:pt x="143021" y="0"/>
                  </a:cubicBezTo>
                  <a:close/>
                  <a:moveTo>
                    <a:pt x="150333" y="52400"/>
                  </a:moveTo>
                  <a:lnTo>
                    <a:pt x="141976" y="52400"/>
                  </a:lnTo>
                  <a:cubicBezTo>
                    <a:pt x="135518" y="52400"/>
                    <a:pt x="129915" y="49587"/>
                    <a:pt x="129915" y="42557"/>
                  </a:cubicBezTo>
                  <a:cubicBezTo>
                    <a:pt x="129773" y="37952"/>
                    <a:pt x="133439" y="34106"/>
                    <a:pt x="138111" y="33966"/>
                  </a:cubicBezTo>
                  <a:cubicBezTo>
                    <a:pt x="138548" y="33953"/>
                    <a:pt x="138975" y="33973"/>
                    <a:pt x="139412" y="34027"/>
                  </a:cubicBezTo>
                  <a:cubicBezTo>
                    <a:pt x="146914" y="34027"/>
                    <a:pt x="150333" y="39089"/>
                    <a:pt x="150333" y="48744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39" name="צורה חופשית 38">
              <a:extLst>
                <a:ext uri="{FF2B5EF4-FFF2-40B4-BE49-F238E27FC236}">
                  <a16:creationId xmlns:a16="http://schemas.microsoft.com/office/drawing/2014/main" id="{636F5357-560C-0940-B7E7-B732E92CB479}"/>
                </a:ext>
              </a:extLst>
            </p:cNvPr>
            <p:cNvSpPr/>
            <p:nvPr/>
          </p:nvSpPr>
          <p:spPr>
            <a:xfrm>
              <a:off x="8870635" y="506347"/>
              <a:ext cx="56220" cy="73490"/>
            </a:xfrm>
            <a:custGeom>
              <a:avLst/>
              <a:gdLst>
                <a:gd name="connsiteX0" fmla="*/ 56221 w 56220"/>
                <a:gd name="connsiteY0" fmla="*/ 0 h 73490"/>
                <a:gd name="connsiteX1" fmla="*/ 56221 w 56220"/>
                <a:gd name="connsiteY1" fmla="*/ 14154 h 73490"/>
                <a:gd name="connsiteX2" fmla="*/ 16999 w 56220"/>
                <a:gd name="connsiteY2" fmla="*/ 14154 h 73490"/>
                <a:gd name="connsiteX3" fmla="*/ 16999 w 56220"/>
                <a:gd name="connsiteY3" fmla="*/ 28778 h 73490"/>
                <a:gd name="connsiteX4" fmla="*/ 54036 w 56220"/>
                <a:gd name="connsiteY4" fmla="*/ 28778 h 73490"/>
                <a:gd name="connsiteX5" fmla="*/ 54036 w 56220"/>
                <a:gd name="connsiteY5" fmla="*/ 42838 h 73490"/>
                <a:gd name="connsiteX6" fmla="*/ 16999 w 56220"/>
                <a:gd name="connsiteY6" fmla="*/ 42838 h 73490"/>
                <a:gd name="connsiteX7" fmla="*/ 16999 w 56220"/>
                <a:gd name="connsiteY7" fmla="*/ 59055 h 73490"/>
                <a:gd name="connsiteX8" fmla="*/ 56221 w 56220"/>
                <a:gd name="connsiteY8" fmla="*/ 59055 h 73490"/>
                <a:gd name="connsiteX9" fmla="*/ 56221 w 56220"/>
                <a:gd name="connsiteY9" fmla="*/ 73491 h 73490"/>
                <a:gd name="connsiteX10" fmla="*/ 0 w 56220"/>
                <a:gd name="connsiteY10" fmla="*/ 73491 h 73490"/>
                <a:gd name="connsiteX11" fmla="*/ 0 w 56220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220" h="73490">
                  <a:moveTo>
                    <a:pt x="56221" y="0"/>
                  </a:moveTo>
                  <a:lnTo>
                    <a:pt x="56221" y="14154"/>
                  </a:lnTo>
                  <a:lnTo>
                    <a:pt x="16999" y="14154"/>
                  </a:lnTo>
                  <a:lnTo>
                    <a:pt x="1699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221" y="59055"/>
                  </a:lnTo>
                  <a:lnTo>
                    <a:pt x="56221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40" name="צורה חופשית 39">
              <a:extLst>
                <a:ext uri="{FF2B5EF4-FFF2-40B4-BE49-F238E27FC236}">
                  <a16:creationId xmlns:a16="http://schemas.microsoft.com/office/drawing/2014/main" id="{14A3EE63-34F7-594E-AC49-3D49A3F5F969}"/>
                </a:ext>
              </a:extLst>
            </p:cNvPr>
            <p:cNvSpPr/>
            <p:nvPr/>
          </p:nvSpPr>
          <p:spPr>
            <a:xfrm>
              <a:off x="8944140" y="506347"/>
              <a:ext cx="67806" cy="73490"/>
            </a:xfrm>
            <a:custGeom>
              <a:avLst/>
              <a:gdLst>
                <a:gd name="connsiteX0" fmla="*/ 16524 w 67806"/>
                <a:gd name="connsiteY0" fmla="*/ 23528 h 73490"/>
                <a:gd name="connsiteX1" fmla="*/ 16049 w 67806"/>
                <a:gd name="connsiteY1" fmla="*/ 23528 h 73490"/>
                <a:gd name="connsiteX2" fmla="*/ 16904 w 67806"/>
                <a:gd name="connsiteY2" fmla="*/ 46494 h 73490"/>
                <a:gd name="connsiteX3" fmla="*/ 16904 w 67806"/>
                <a:gd name="connsiteY3" fmla="*/ 73491 h 73490"/>
                <a:gd name="connsiteX4" fmla="*/ 0 w 67806"/>
                <a:gd name="connsiteY4" fmla="*/ 73491 h 73490"/>
                <a:gd name="connsiteX5" fmla="*/ 0 w 67806"/>
                <a:gd name="connsiteY5" fmla="*/ 0 h 73490"/>
                <a:gd name="connsiteX6" fmla="*/ 18519 w 67806"/>
                <a:gd name="connsiteY6" fmla="*/ 0 h 73490"/>
                <a:gd name="connsiteX7" fmla="*/ 37512 w 67806"/>
                <a:gd name="connsiteY7" fmla="*/ 28121 h 73490"/>
                <a:gd name="connsiteX8" fmla="*/ 51092 w 67806"/>
                <a:gd name="connsiteY8" fmla="*/ 49869 h 73490"/>
                <a:gd name="connsiteX9" fmla="*/ 51092 w 67806"/>
                <a:gd name="connsiteY9" fmla="*/ 49869 h 73490"/>
                <a:gd name="connsiteX10" fmla="*/ 50808 w 67806"/>
                <a:gd name="connsiteY10" fmla="*/ 26622 h 73490"/>
                <a:gd name="connsiteX11" fmla="*/ 50808 w 67806"/>
                <a:gd name="connsiteY11" fmla="*/ 0 h 73490"/>
                <a:gd name="connsiteX12" fmla="*/ 67807 w 67806"/>
                <a:gd name="connsiteY12" fmla="*/ 0 h 73490"/>
                <a:gd name="connsiteX13" fmla="*/ 67807 w 67806"/>
                <a:gd name="connsiteY13" fmla="*/ 73491 h 73490"/>
                <a:gd name="connsiteX14" fmla="*/ 48813 w 67806"/>
                <a:gd name="connsiteY14" fmla="*/ 73491 h 73490"/>
                <a:gd name="connsiteX15" fmla="*/ 29820 w 67806"/>
                <a:gd name="connsiteY15" fmla="*/ 45369 h 73490"/>
                <a:gd name="connsiteX16" fmla="*/ 16524 w 6780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806" h="73490">
                  <a:moveTo>
                    <a:pt x="16524" y="23528"/>
                  </a:moveTo>
                  <a:lnTo>
                    <a:pt x="16049" y="23528"/>
                  </a:lnTo>
                  <a:cubicBezTo>
                    <a:pt x="16860" y="31156"/>
                    <a:pt x="17145" y="38828"/>
                    <a:pt x="16904" y="46494"/>
                  </a:cubicBezTo>
                  <a:lnTo>
                    <a:pt x="16904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519" y="0"/>
                  </a:lnTo>
                  <a:lnTo>
                    <a:pt x="37512" y="28121"/>
                  </a:lnTo>
                  <a:cubicBezTo>
                    <a:pt x="42496" y="35082"/>
                    <a:pt x="47032" y="42346"/>
                    <a:pt x="51092" y="49869"/>
                  </a:cubicBezTo>
                  <a:lnTo>
                    <a:pt x="51092" y="49869"/>
                  </a:lnTo>
                  <a:cubicBezTo>
                    <a:pt x="50464" y="42135"/>
                    <a:pt x="50369" y="34368"/>
                    <a:pt x="50808" y="26622"/>
                  </a:cubicBezTo>
                  <a:lnTo>
                    <a:pt x="50808" y="0"/>
                  </a:lnTo>
                  <a:lnTo>
                    <a:pt x="67807" y="0"/>
                  </a:lnTo>
                  <a:lnTo>
                    <a:pt x="67807" y="73491"/>
                  </a:lnTo>
                  <a:lnTo>
                    <a:pt x="48813" y="73491"/>
                  </a:lnTo>
                  <a:lnTo>
                    <a:pt x="29820" y="45369"/>
                  </a:lnTo>
                  <a:cubicBezTo>
                    <a:pt x="24975" y="38342"/>
                    <a:pt x="20537" y="31050"/>
                    <a:pt x="16524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41" name="צורה חופשית 40">
              <a:extLst>
                <a:ext uri="{FF2B5EF4-FFF2-40B4-BE49-F238E27FC236}">
                  <a16:creationId xmlns:a16="http://schemas.microsoft.com/office/drawing/2014/main" id="{F91FF942-BBD4-A448-87CC-5D9F5BA7DDD7}"/>
                </a:ext>
              </a:extLst>
            </p:cNvPr>
            <p:cNvSpPr/>
            <p:nvPr/>
          </p:nvSpPr>
          <p:spPr>
            <a:xfrm>
              <a:off x="9027604" y="504952"/>
              <a:ext cx="71617" cy="76533"/>
            </a:xfrm>
            <a:custGeom>
              <a:avLst/>
              <a:gdLst>
                <a:gd name="connsiteX0" fmla="*/ 16821 w 71617"/>
                <a:gd name="connsiteY0" fmla="*/ 37952 h 76533"/>
                <a:gd name="connsiteX1" fmla="*/ 37524 w 71617"/>
                <a:gd name="connsiteY1" fmla="*/ 62324 h 76533"/>
                <a:gd name="connsiteX2" fmla="*/ 54767 w 71617"/>
                <a:gd name="connsiteY2" fmla="*/ 48375 h 76533"/>
                <a:gd name="connsiteX3" fmla="*/ 54808 w 71617"/>
                <a:gd name="connsiteY3" fmla="*/ 47889 h 76533"/>
                <a:gd name="connsiteX4" fmla="*/ 38759 w 71617"/>
                <a:gd name="connsiteY4" fmla="*/ 47889 h 76533"/>
                <a:gd name="connsiteX5" fmla="*/ 38759 w 71617"/>
                <a:gd name="connsiteY5" fmla="*/ 33828 h 76533"/>
                <a:gd name="connsiteX6" fmla="*/ 71618 w 71617"/>
                <a:gd name="connsiteY6" fmla="*/ 33828 h 76533"/>
                <a:gd name="connsiteX7" fmla="*/ 71618 w 71617"/>
                <a:gd name="connsiteY7" fmla="*/ 74885 h 76533"/>
                <a:gd name="connsiteX8" fmla="*/ 58417 w 71617"/>
                <a:gd name="connsiteY8" fmla="*/ 74885 h 76533"/>
                <a:gd name="connsiteX9" fmla="*/ 57277 w 71617"/>
                <a:gd name="connsiteY9" fmla="*/ 69074 h 76533"/>
                <a:gd name="connsiteX10" fmla="*/ 37239 w 71617"/>
                <a:gd name="connsiteY10" fmla="*/ 76479 h 76533"/>
                <a:gd name="connsiteX11" fmla="*/ 22 w 71617"/>
                <a:gd name="connsiteY11" fmla="*/ 42204 h 76533"/>
                <a:gd name="connsiteX12" fmla="*/ 107 w 71617"/>
                <a:gd name="connsiteY12" fmla="*/ 38234 h 76533"/>
                <a:gd name="connsiteX13" fmla="*/ 33683 w 71617"/>
                <a:gd name="connsiteY13" fmla="*/ 120 h 76533"/>
                <a:gd name="connsiteX14" fmla="*/ 38094 w 71617"/>
                <a:gd name="connsiteY14" fmla="*/ 82 h 76533"/>
                <a:gd name="connsiteX15" fmla="*/ 70953 w 71617"/>
                <a:gd name="connsiteY15" fmla="*/ 21548 h 76533"/>
                <a:gd name="connsiteX16" fmla="*/ 51959 w 71617"/>
                <a:gd name="connsiteY16" fmla="*/ 21548 h 76533"/>
                <a:gd name="connsiteX17" fmla="*/ 37999 w 71617"/>
                <a:gd name="connsiteY17" fmla="*/ 13956 h 76533"/>
                <a:gd name="connsiteX18" fmla="*/ 16821 w 71617"/>
                <a:gd name="connsiteY18" fmla="*/ 37952 h 7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617" h="76533">
                  <a:moveTo>
                    <a:pt x="16821" y="37952"/>
                  </a:moveTo>
                  <a:cubicBezTo>
                    <a:pt x="16821" y="50982"/>
                    <a:pt x="23184" y="62324"/>
                    <a:pt x="37524" y="62324"/>
                  </a:cubicBezTo>
                  <a:cubicBezTo>
                    <a:pt x="46188" y="63173"/>
                    <a:pt x="53908" y="56927"/>
                    <a:pt x="54767" y="48375"/>
                  </a:cubicBezTo>
                  <a:cubicBezTo>
                    <a:pt x="54784" y="48213"/>
                    <a:pt x="54797" y="48051"/>
                    <a:pt x="54808" y="47889"/>
                  </a:cubicBezTo>
                  <a:lnTo>
                    <a:pt x="38759" y="47889"/>
                  </a:lnTo>
                  <a:lnTo>
                    <a:pt x="38759" y="33828"/>
                  </a:lnTo>
                  <a:lnTo>
                    <a:pt x="71618" y="33828"/>
                  </a:lnTo>
                  <a:lnTo>
                    <a:pt x="71618" y="74885"/>
                  </a:lnTo>
                  <a:lnTo>
                    <a:pt x="58417" y="74885"/>
                  </a:lnTo>
                  <a:lnTo>
                    <a:pt x="57277" y="69074"/>
                  </a:lnTo>
                  <a:cubicBezTo>
                    <a:pt x="51983" y="74264"/>
                    <a:pt x="44686" y="76961"/>
                    <a:pt x="37239" y="76479"/>
                  </a:cubicBezTo>
                  <a:cubicBezTo>
                    <a:pt x="17373" y="77158"/>
                    <a:pt x="710" y="61814"/>
                    <a:pt x="22" y="42204"/>
                  </a:cubicBezTo>
                  <a:cubicBezTo>
                    <a:pt x="-25" y="40880"/>
                    <a:pt x="4" y="39554"/>
                    <a:pt x="107" y="38234"/>
                  </a:cubicBezTo>
                  <a:cubicBezTo>
                    <a:pt x="-1284" y="18557"/>
                    <a:pt x="13748" y="1493"/>
                    <a:pt x="33683" y="120"/>
                  </a:cubicBezTo>
                  <a:cubicBezTo>
                    <a:pt x="35151" y="19"/>
                    <a:pt x="36624" y="6"/>
                    <a:pt x="38094" y="82"/>
                  </a:cubicBezTo>
                  <a:cubicBezTo>
                    <a:pt x="52713" y="-953"/>
                    <a:pt x="66205" y="7861"/>
                    <a:pt x="70953" y="21548"/>
                  </a:cubicBezTo>
                  <a:lnTo>
                    <a:pt x="51959" y="21548"/>
                  </a:lnTo>
                  <a:cubicBezTo>
                    <a:pt x="49458" y="16305"/>
                    <a:pt x="43826" y="13241"/>
                    <a:pt x="37999" y="13956"/>
                  </a:cubicBezTo>
                  <a:cubicBezTo>
                    <a:pt x="23374" y="13674"/>
                    <a:pt x="16821" y="25017"/>
                    <a:pt x="16821" y="37952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42" name="צורה חופשית 41">
              <a:extLst>
                <a:ext uri="{FF2B5EF4-FFF2-40B4-BE49-F238E27FC236}">
                  <a16:creationId xmlns:a16="http://schemas.microsoft.com/office/drawing/2014/main" id="{9080DE4A-49F0-694D-907C-039FE0A0E301}"/>
                </a:ext>
              </a:extLst>
            </p:cNvPr>
            <p:cNvSpPr/>
            <p:nvPr/>
          </p:nvSpPr>
          <p:spPr>
            <a:xfrm>
              <a:off x="9116315" y="506347"/>
              <a:ext cx="16904" cy="73490"/>
            </a:xfrm>
            <a:custGeom>
              <a:avLst/>
              <a:gdLst>
                <a:gd name="connsiteX0" fmla="*/ 0 w 16904"/>
                <a:gd name="connsiteY0" fmla="*/ 0 h 73490"/>
                <a:gd name="connsiteX1" fmla="*/ 16904 w 16904"/>
                <a:gd name="connsiteY1" fmla="*/ 0 h 73490"/>
                <a:gd name="connsiteX2" fmla="*/ 16904 w 16904"/>
                <a:gd name="connsiteY2" fmla="*/ 73491 h 73490"/>
                <a:gd name="connsiteX3" fmla="*/ 0 w 16904"/>
                <a:gd name="connsiteY3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04" h="73490">
                  <a:moveTo>
                    <a:pt x="0" y="0"/>
                  </a:moveTo>
                  <a:lnTo>
                    <a:pt x="16904" y="0"/>
                  </a:lnTo>
                  <a:lnTo>
                    <a:pt x="16904" y="73491"/>
                  </a:lnTo>
                  <a:lnTo>
                    <a:pt x="0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43" name="צורה חופשית 42">
              <a:extLst>
                <a:ext uri="{FF2B5EF4-FFF2-40B4-BE49-F238E27FC236}">
                  <a16:creationId xmlns:a16="http://schemas.microsoft.com/office/drawing/2014/main" id="{05A2AEC8-37FF-A34B-80F6-95AB599F1ECA}"/>
                </a:ext>
              </a:extLst>
            </p:cNvPr>
            <p:cNvSpPr/>
            <p:nvPr/>
          </p:nvSpPr>
          <p:spPr>
            <a:xfrm>
              <a:off x="9153258" y="506347"/>
              <a:ext cx="67806" cy="73490"/>
            </a:xfrm>
            <a:custGeom>
              <a:avLst/>
              <a:gdLst>
                <a:gd name="connsiteX0" fmla="*/ 16524 w 67806"/>
                <a:gd name="connsiteY0" fmla="*/ 23528 h 73490"/>
                <a:gd name="connsiteX1" fmla="*/ 16524 w 67806"/>
                <a:gd name="connsiteY1" fmla="*/ 23528 h 73490"/>
                <a:gd name="connsiteX2" fmla="*/ 17379 w 67806"/>
                <a:gd name="connsiteY2" fmla="*/ 46494 h 73490"/>
                <a:gd name="connsiteX3" fmla="*/ 17379 w 67806"/>
                <a:gd name="connsiteY3" fmla="*/ 73491 h 73490"/>
                <a:gd name="connsiteX4" fmla="*/ 0 w 67806"/>
                <a:gd name="connsiteY4" fmla="*/ 73491 h 73490"/>
                <a:gd name="connsiteX5" fmla="*/ 0 w 67806"/>
                <a:gd name="connsiteY5" fmla="*/ 0 h 73490"/>
                <a:gd name="connsiteX6" fmla="*/ 18519 w 67806"/>
                <a:gd name="connsiteY6" fmla="*/ 0 h 73490"/>
                <a:gd name="connsiteX7" fmla="*/ 37512 w 67806"/>
                <a:gd name="connsiteY7" fmla="*/ 28121 h 73490"/>
                <a:gd name="connsiteX8" fmla="*/ 51092 w 67806"/>
                <a:gd name="connsiteY8" fmla="*/ 49869 h 73490"/>
                <a:gd name="connsiteX9" fmla="*/ 51092 w 67806"/>
                <a:gd name="connsiteY9" fmla="*/ 49869 h 73490"/>
                <a:gd name="connsiteX10" fmla="*/ 50903 w 67806"/>
                <a:gd name="connsiteY10" fmla="*/ 26622 h 73490"/>
                <a:gd name="connsiteX11" fmla="*/ 50903 w 67806"/>
                <a:gd name="connsiteY11" fmla="*/ 0 h 73490"/>
                <a:gd name="connsiteX12" fmla="*/ 67807 w 67806"/>
                <a:gd name="connsiteY12" fmla="*/ 0 h 73490"/>
                <a:gd name="connsiteX13" fmla="*/ 67807 w 67806"/>
                <a:gd name="connsiteY13" fmla="*/ 73491 h 73490"/>
                <a:gd name="connsiteX14" fmla="*/ 48813 w 67806"/>
                <a:gd name="connsiteY14" fmla="*/ 73491 h 73490"/>
                <a:gd name="connsiteX15" fmla="*/ 29820 w 67806"/>
                <a:gd name="connsiteY15" fmla="*/ 45369 h 73490"/>
                <a:gd name="connsiteX16" fmla="*/ 16524 w 6780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806" h="73490">
                  <a:moveTo>
                    <a:pt x="16524" y="23528"/>
                  </a:moveTo>
                  <a:lnTo>
                    <a:pt x="16524" y="23528"/>
                  </a:lnTo>
                  <a:cubicBezTo>
                    <a:pt x="17334" y="31156"/>
                    <a:pt x="17620" y="38828"/>
                    <a:pt x="17379" y="46494"/>
                  </a:cubicBezTo>
                  <a:lnTo>
                    <a:pt x="1737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519" y="0"/>
                  </a:lnTo>
                  <a:lnTo>
                    <a:pt x="37512" y="28121"/>
                  </a:lnTo>
                  <a:cubicBezTo>
                    <a:pt x="42496" y="35082"/>
                    <a:pt x="47032" y="42346"/>
                    <a:pt x="51092" y="49869"/>
                  </a:cubicBezTo>
                  <a:lnTo>
                    <a:pt x="51092" y="49869"/>
                  </a:lnTo>
                  <a:cubicBezTo>
                    <a:pt x="50495" y="42132"/>
                    <a:pt x="50432" y="34366"/>
                    <a:pt x="50903" y="26622"/>
                  </a:cubicBezTo>
                  <a:lnTo>
                    <a:pt x="50903" y="0"/>
                  </a:lnTo>
                  <a:lnTo>
                    <a:pt x="67807" y="0"/>
                  </a:lnTo>
                  <a:lnTo>
                    <a:pt x="67807" y="73491"/>
                  </a:lnTo>
                  <a:lnTo>
                    <a:pt x="48813" y="73491"/>
                  </a:lnTo>
                  <a:lnTo>
                    <a:pt x="29820" y="45369"/>
                  </a:lnTo>
                  <a:cubicBezTo>
                    <a:pt x="24951" y="38357"/>
                    <a:pt x="20511" y="31064"/>
                    <a:pt x="16524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44" name="צורה חופשית 43">
              <a:extLst>
                <a:ext uri="{FF2B5EF4-FFF2-40B4-BE49-F238E27FC236}">
                  <a16:creationId xmlns:a16="http://schemas.microsoft.com/office/drawing/2014/main" id="{ED2FAAAC-0FC3-9941-8ED9-2708F70824B7}"/>
                </a:ext>
              </a:extLst>
            </p:cNvPr>
            <p:cNvSpPr/>
            <p:nvPr/>
          </p:nvSpPr>
          <p:spPr>
            <a:xfrm>
              <a:off x="9241102" y="506347"/>
              <a:ext cx="56125" cy="73490"/>
            </a:xfrm>
            <a:custGeom>
              <a:avLst/>
              <a:gdLst>
                <a:gd name="connsiteX0" fmla="*/ 56126 w 56125"/>
                <a:gd name="connsiteY0" fmla="*/ 0 h 73490"/>
                <a:gd name="connsiteX1" fmla="*/ 56126 w 56125"/>
                <a:gd name="connsiteY1" fmla="*/ 14154 h 73490"/>
                <a:gd name="connsiteX2" fmla="*/ 16999 w 56125"/>
                <a:gd name="connsiteY2" fmla="*/ 14154 h 73490"/>
                <a:gd name="connsiteX3" fmla="*/ 16999 w 56125"/>
                <a:gd name="connsiteY3" fmla="*/ 28778 h 73490"/>
                <a:gd name="connsiteX4" fmla="*/ 54036 w 56125"/>
                <a:gd name="connsiteY4" fmla="*/ 28778 h 73490"/>
                <a:gd name="connsiteX5" fmla="*/ 54036 w 56125"/>
                <a:gd name="connsiteY5" fmla="*/ 42838 h 73490"/>
                <a:gd name="connsiteX6" fmla="*/ 16999 w 56125"/>
                <a:gd name="connsiteY6" fmla="*/ 42838 h 73490"/>
                <a:gd name="connsiteX7" fmla="*/ 16999 w 56125"/>
                <a:gd name="connsiteY7" fmla="*/ 59055 h 73490"/>
                <a:gd name="connsiteX8" fmla="*/ 56126 w 56125"/>
                <a:gd name="connsiteY8" fmla="*/ 59055 h 73490"/>
                <a:gd name="connsiteX9" fmla="*/ 56126 w 56125"/>
                <a:gd name="connsiteY9" fmla="*/ 73491 h 73490"/>
                <a:gd name="connsiteX10" fmla="*/ 0 w 56125"/>
                <a:gd name="connsiteY10" fmla="*/ 73491 h 73490"/>
                <a:gd name="connsiteX11" fmla="*/ 0 w 56125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25" h="73490">
                  <a:moveTo>
                    <a:pt x="56126" y="0"/>
                  </a:moveTo>
                  <a:lnTo>
                    <a:pt x="56126" y="14154"/>
                  </a:lnTo>
                  <a:lnTo>
                    <a:pt x="16999" y="14154"/>
                  </a:lnTo>
                  <a:lnTo>
                    <a:pt x="1699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126" y="59055"/>
                  </a:lnTo>
                  <a:lnTo>
                    <a:pt x="56126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45" name="צורה חופשית 44">
              <a:extLst>
                <a:ext uri="{FF2B5EF4-FFF2-40B4-BE49-F238E27FC236}">
                  <a16:creationId xmlns:a16="http://schemas.microsoft.com/office/drawing/2014/main" id="{3F09FD3D-F7C3-4F4D-A20B-A10CDB519DF1}"/>
                </a:ext>
              </a:extLst>
            </p:cNvPr>
            <p:cNvSpPr/>
            <p:nvPr/>
          </p:nvSpPr>
          <p:spPr>
            <a:xfrm>
              <a:off x="9314512" y="506347"/>
              <a:ext cx="56220" cy="73490"/>
            </a:xfrm>
            <a:custGeom>
              <a:avLst/>
              <a:gdLst>
                <a:gd name="connsiteX0" fmla="*/ 56221 w 56220"/>
                <a:gd name="connsiteY0" fmla="*/ 0 h 73490"/>
                <a:gd name="connsiteX1" fmla="*/ 56221 w 56220"/>
                <a:gd name="connsiteY1" fmla="*/ 14154 h 73490"/>
                <a:gd name="connsiteX2" fmla="*/ 16999 w 56220"/>
                <a:gd name="connsiteY2" fmla="*/ 14154 h 73490"/>
                <a:gd name="connsiteX3" fmla="*/ 16999 w 56220"/>
                <a:gd name="connsiteY3" fmla="*/ 28778 h 73490"/>
                <a:gd name="connsiteX4" fmla="*/ 54036 w 56220"/>
                <a:gd name="connsiteY4" fmla="*/ 28778 h 73490"/>
                <a:gd name="connsiteX5" fmla="*/ 54036 w 56220"/>
                <a:gd name="connsiteY5" fmla="*/ 42838 h 73490"/>
                <a:gd name="connsiteX6" fmla="*/ 16999 w 56220"/>
                <a:gd name="connsiteY6" fmla="*/ 42838 h 73490"/>
                <a:gd name="connsiteX7" fmla="*/ 16999 w 56220"/>
                <a:gd name="connsiteY7" fmla="*/ 59055 h 73490"/>
                <a:gd name="connsiteX8" fmla="*/ 56221 w 56220"/>
                <a:gd name="connsiteY8" fmla="*/ 59055 h 73490"/>
                <a:gd name="connsiteX9" fmla="*/ 56221 w 56220"/>
                <a:gd name="connsiteY9" fmla="*/ 73491 h 73490"/>
                <a:gd name="connsiteX10" fmla="*/ 0 w 56220"/>
                <a:gd name="connsiteY10" fmla="*/ 73491 h 73490"/>
                <a:gd name="connsiteX11" fmla="*/ 0 w 56220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220" h="73490">
                  <a:moveTo>
                    <a:pt x="56221" y="0"/>
                  </a:moveTo>
                  <a:lnTo>
                    <a:pt x="56221" y="14154"/>
                  </a:lnTo>
                  <a:lnTo>
                    <a:pt x="16999" y="14154"/>
                  </a:lnTo>
                  <a:lnTo>
                    <a:pt x="1699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221" y="59055"/>
                  </a:lnTo>
                  <a:lnTo>
                    <a:pt x="56221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46" name="צורה חופשית 45">
              <a:extLst>
                <a:ext uri="{FF2B5EF4-FFF2-40B4-BE49-F238E27FC236}">
                  <a16:creationId xmlns:a16="http://schemas.microsoft.com/office/drawing/2014/main" id="{43CE5F69-E04B-C648-A795-E14B2B2114E9}"/>
                </a:ext>
              </a:extLst>
            </p:cNvPr>
            <p:cNvSpPr/>
            <p:nvPr/>
          </p:nvSpPr>
          <p:spPr>
            <a:xfrm>
              <a:off x="9388017" y="506268"/>
              <a:ext cx="68281" cy="73569"/>
            </a:xfrm>
            <a:custGeom>
              <a:avLst/>
              <a:gdLst>
                <a:gd name="connsiteX0" fmla="*/ 17284 w 68281"/>
                <a:gd name="connsiteY0" fmla="*/ 73570 h 73569"/>
                <a:gd name="connsiteX1" fmla="*/ 0 w 68281"/>
                <a:gd name="connsiteY1" fmla="*/ 73570 h 73569"/>
                <a:gd name="connsiteX2" fmla="*/ 0 w 68281"/>
                <a:gd name="connsiteY2" fmla="*/ 79 h 73569"/>
                <a:gd name="connsiteX3" fmla="*/ 39696 w 68281"/>
                <a:gd name="connsiteY3" fmla="*/ 79 h 73569"/>
                <a:gd name="connsiteX4" fmla="*/ 64896 w 68281"/>
                <a:gd name="connsiteY4" fmla="*/ 21170 h 73569"/>
                <a:gd name="connsiteX5" fmla="*/ 43528 w 68281"/>
                <a:gd name="connsiteY5" fmla="*/ 46042 h 73569"/>
                <a:gd name="connsiteX6" fmla="*/ 40741 w 68281"/>
                <a:gd name="connsiteY6" fmla="*/ 46104 h 73569"/>
                <a:gd name="connsiteX7" fmla="*/ 68282 w 68281"/>
                <a:gd name="connsiteY7" fmla="*/ 73288 h 73569"/>
                <a:gd name="connsiteX8" fmla="*/ 45774 w 68281"/>
                <a:gd name="connsiteY8" fmla="*/ 73288 h 73569"/>
                <a:gd name="connsiteX9" fmla="*/ 19278 w 68281"/>
                <a:gd name="connsiteY9" fmla="*/ 46104 h 73569"/>
                <a:gd name="connsiteX10" fmla="*/ 17284 w 68281"/>
                <a:gd name="connsiteY10" fmla="*/ 46104 h 73569"/>
                <a:gd name="connsiteX11" fmla="*/ 49098 w 68281"/>
                <a:gd name="connsiteY11" fmla="*/ 23607 h 73569"/>
                <a:gd name="connsiteX12" fmla="*/ 42063 w 68281"/>
                <a:gd name="connsiteY12" fmla="*/ 14233 h 73569"/>
                <a:gd name="connsiteX13" fmla="*/ 39601 w 68281"/>
                <a:gd name="connsiteY13" fmla="*/ 14233 h 73569"/>
                <a:gd name="connsiteX14" fmla="*/ 17284 w 68281"/>
                <a:gd name="connsiteY14" fmla="*/ 14233 h 73569"/>
                <a:gd name="connsiteX15" fmla="*/ 17284 w 68281"/>
                <a:gd name="connsiteY15" fmla="*/ 32512 h 73569"/>
                <a:gd name="connsiteX16" fmla="*/ 40076 w 68281"/>
                <a:gd name="connsiteY16" fmla="*/ 32512 h 73569"/>
                <a:gd name="connsiteX17" fmla="*/ 48759 w 68281"/>
                <a:gd name="connsiteY17" fmla="*/ 24403 h 73569"/>
                <a:gd name="connsiteX18" fmla="*/ 48718 w 68281"/>
                <a:gd name="connsiteY18" fmla="*/ 23326 h 7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281" h="73569">
                  <a:moveTo>
                    <a:pt x="17284" y="73570"/>
                  </a:moveTo>
                  <a:lnTo>
                    <a:pt x="0" y="73570"/>
                  </a:lnTo>
                  <a:lnTo>
                    <a:pt x="0" y="79"/>
                  </a:lnTo>
                  <a:lnTo>
                    <a:pt x="39696" y="79"/>
                  </a:lnTo>
                  <a:cubicBezTo>
                    <a:pt x="52555" y="-965"/>
                    <a:pt x="63837" y="8477"/>
                    <a:pt x="64896" y="21170"/>
                  </a:cubicBezTo>
                  <a:cubicBezTo>
                    <a:pt x="65954" y="33862"/>
                    <a:pt x="56388" y="44998"/>
                    <a:pt x="43528" y="46042"/>
                  </a:cubicBezTo>
                  <a:cubicBezTo>
                    <a:pt x="42601" y="46118"/>
                    <a:pt x="41671" y="46139"/>
                    <a:pt x="40741" y="46104"/>
                  </a:cubicBezTo>
                  <a:lnTo>
                    <a:pt x="68282" y="73288"/>
                  </a:lnTo>
                  <a:lnTo>
                    <a:pt x="45774" y="73288"/>
                  </a:lnTo>
                  <a:lnTo>
                    <a:pt x="19278" y="46104"/>
                  </a:lnTo>
                  <a:lnTo>
                    <a:pt x="17284" y="46104"/>
                  </a:lnTo>
                  <a:close/>
                  <a:moveTo>
                    <a:pt x="49098" y="23607"/>
                  </a:moveTo>
                  <a:cubicBezTo>
                    <a:pt x="49778" y="19101"/>
                    <a:pt x="46628" y="14905"/>
                    <a:pt x="42063" y="14233"/>
                  </a:cubicBezTo>
                  <a:cubicBezTo>
                    <a:pt x="41247" y="14113"/>
                    <a:pt x="40417" y="14113"/>
                    <a:pt x="39601" y="14233"/>
                  </a:cubicBezTo>
                  <a:lnTo>
                    <a:pt x="17284" y="14233"/>
                  </a:lnTo>
                  <a:lnTo>
                    <a:pt x="17284" y="32512"/>
                  </a:lnTo>
                  <a:lnTo>
                    <a:pt x="40076" y="32512"/>
                  </a:lnTo>
                  <a:cubicBezTo>
                    <a:pt x="44742" y="32640"/>
                    <a:pt x="48630" y="29009"/>
                    <a:pt x="48759" y="24403"/>
                  </a:cubicBezTo>
                  <a:cubicBezTo>
                    <a:pt x="48769" y="24044"/>
                    <a:pt x="48755" y="23684"/>
                    <a:pt x="48718" y="2332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47" name="צורה חופשית 46">
              <a:extLst>
                <a:ext uri="{FF2B5EF4-FFF2-40B4-BE49-F238E27FC236}">
                  <a16:creationId xmlns:a16="http://schemas.microsoft.com/office/drawing/2014/main" id="{81C5EC87-C41E-624C-93DD-EE6011EB5CEE}"/>
                </a:ext>
              </a:extLst>
            </p:cNvPr>
            <p:cNvSpPr/>
            <p:nvPr/>
          </p:nvSpPr>
          <p:spPr>
            <a:xfrm>
              <a:off x="9469879" y="506347"/>
              <a:ext cx="16999" cy="73490"/>
            </a:xfrm>
            <a:custGeom>
              <a:avLst/>
              <a:gdLst>
                <a:gd name="connsiteX0" fmla="*/ 0 w 16999"/>
                <a:gd name="connsiteY0" fmla="*/ 0 h 73490"/>
                <a:gd name="connsiteX1" fmla="*/ 16999 w 16999"/>
                <a:gd name="connsiteY1" fmla="*/ 0 h 73490"/>
                <a:gd name="connsiteX2" fmla="*/ 16999 w 16999"/>
                <a:gd name="connsiteY2" fmla="*/ 73491 h 73490"/>
                <a:gd name="connsiteX3" fmla="*/ 0 w 16999"/>
                <a:gd name="connsiteY3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99" h="73490">
                  <a:moveTo>
                    <a:pt x="0" y="0"/>
                  </a:moveTo>
                  <a:lnTo>
                    <a:pt x="16999" y="0"/>
                  </a:lnTo>
                  <a:lnTo>
                    <a:pt x="16999" y="73491"/>
                  </a:lnTo>
                  <a:lnTo>
                    <a:pt x="0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48" name="צורה חופשית 47">
              <a:extLst>
                <a:ext uri="{FF2B5EF4-FFF2-40B4-BE49-F238E27FC236}">
                  <a16:creationId xmlns:a16="http://schemas.microsoft.com/office/drawing/2014/main" id="{4349802B-35E6-7849-9153-B4A3282C401B}"/>
                </a:ext>
              </a:extLst>
            </p:cNvPr>
            <p:cNvSpPr/>
            <p:nvPr/>
          </p:nvSpPr>
          <p:spPr>
            <a:xfrm>
              <a:off x="9506726" y="506347"/>
              <a:ext cx="67426" cy="73490"/>
            </a:xfrm>
            <a:custGeom>
              <a:avLst/>
              <a:gdLst>
                <a:gd name="connsiteX0" fmla="*/ 16524 w 67426"/>
                <a:gd name="connsiteY0" fmla="*/ 23528 h 73490"/>
                <a:gd name="connsiteX1" fmla="*/ 16524 w 67426"/>
                <a:gd name="connsiteY1" fmla="*/ 23528 h 73490"/>
                <a:gd name="connsiteX2" fmla="*/ 17379 w 67426"/>
                <a:gd name="connsiteY2" fmla="*/ 46494 h 73490"/>
                <a:gd name="connsiteX3" fmla="*/ 17379 w 67426"/>
                <a:gd name="connsiteY3" fmla="*/ 73491 h 73490"/>
                <a:gd name="connsiteX4" fmla="*/ 0 w 67426"/>
                <a:gd name="connsiteY4" fmla="*/ 73491 h 73490"/>
                <a:gd name="connsiteX5" fmla="*/ 0 w 67426"/>
                <a:gd name="connsiteY5" fmla="*/ 0 h 73490"/>
                <a:gd name="connsiteX6" fmla="*/ 18993 w 67426"/>
                <a:gd name="connsiteY6" fmla="*/ 0 h 73490"/>
                <a:gd name="connsiteX7" fmla="*/ 37987 w 67426"/>
                <a:gd name="connsiteY7" fmla="*/ 28121 h 73490"/>
                <a:gd name="connsiteX8" fmla="*/ 51567 w 67426"/>
                <a:gd name="connsiteY8" fmla="*/ 49869 h 73490"/>
                <a:gd name="connsiteX9" fmla="*/ 51567 w 67426"/>
                <a:gd name="connsiteY9" fmla="*/ 49869 h 73490"/>
                <a:gd name="connsiteX10" fmla="*/ 50523 w 67426"/>
                <a:gd name="connsiteY10" fmla="*/ 26622 h 73490"/>
                <a:gd name="connsiteX11" fmla="*/ 50523 w 67426"/>
                <a:gd name="connsiteY11" fmla="*/ 0 h 73490"/>
                <a:gd name="connsiteX12" fmla="*/ 67427 w 67426"/>
                <a:gd name="connsiteY12" fmla="*/ 0 h 73490"/>
                <a:gd name="connsiteX13" fmla="*/ 67427 w 67426"/>
                <a:gd name="connsiteY13" fmla="*/ 73491 h 73490"/>
                <a:gd name="connsiteX14" fmla="*/ 49288 w 67426"/>
                <a:gd name="connsiteY14" fmla="*/ 73491 h 73490"/>
                <a:gd name="connsiteX15" fmla="*/ 30295 w 67426"/>
                <a:gd name="connsiteY15" fmla="*/ 45369 h 73490"/>
                <a:gd name="connsiteX16" fmla="*/ 16524 w 6742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426" h="73490">
                  <a:moveTo>
                    <a:pt x="16524" y="23528"/>
                  </a:moveTo>
                  <a:lnTo>
                    <a:pt x="16524" y="23528"/>
                  </a:lnTo>
                  <a:cubicBezTo>
                    <a:pt x="17334" y="31156"/>
                    <a:pt x="17620" y="38828"/>
                    <a:pt x="17379" y="46494"/>
                  </a:cubicBezTo>
                  <a:lnTo>
                    <a:pt x="1737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993" y="0"/>
                  </a:lnTo>
                  <a:lnTo>
                    <a:pt x="37987" y="28121"/>
                  </a:lnTo>
                  <a:cubicBezTo>
                    <a:pt x="42971" y="35082"/>
                    <a:pt x="47507" y="42346"/>
                    <a:pt x="51567" y="49869"/>
                  </a:cubicBezTo>
                  <a:lnTo>
                    <a:pt x="51567" y="49869"/>
                  </a:lnTo>
                  <a:cubicBezTo>
                    <a:pt x="50685" y="42152"/>
                    <a:pt x="50336" y="34385"/>
                    <a:pt x="50523" y="26622"/>
                  </a:cubicBezTo>
                  <a:lnTo>
                    <a:pt x="50523" y="0"/>
                  </a:lnTo>
                  <a:lnTo>
                    <a:pt x="67427" y="0"/>
                  </a:lnTo>
                  <a:lnTo>
                    <a:pt x="67427" y="73491"/>
                  </a:lnTo>
                  <a:lnTo>
                    <a:pt x="49288" y="73491"/>
                  </a:lnTo>
                  <a:lnTo>
                    <a:pt x="30295" y="45369"/>
                  </a:lnTo>
                  <a:cubicBezTo>
                    <a:pt x="25263" y="38369"/>
                    <a:pt x="20665" y="31075"/>
                    <a:pt x="16524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49" name="צורה חופשית 48">
              <a:extLst>
                <a:ext uri="{FF2B5EF4-FFF2-40B4-BE49-F238E27FC236}">
                  <a16:creationId xmlns:a16="http://schemas.microsoft.com/office/drawing/2014/main" id="{13A7F275-F77C-0C41-9EBE-9311BBD15E76}"/>
                </a:ext>
              </a:extLst>
            </p:cNvPr>
            <p:cNvSpPr/>
            <p:nvPr/>
          </p:nvSpPr>
          <p:spPr>
            <a:xfrm>
              <a:off x="9590096" y="504952"/>
              <a:ext cx="71617" cy="76534"/>
            </a:xfrm>
            <a:custGeom>
              <a:avLst/>
              <a:gdLst>
                <a:gd name="connsiteX0" fmla="*/ 17201 w 71617"/>
                <a:gd name="connsiteY0" fmla="*/ 37952 h 76534"/>
                <a:gd name="connsiteX1" fmla="*/ 37904 w 71617"/>
                <a:gd name="connsiteY1" fmla="*/ 62324 h 76534"/>
                <a:gd name="connsiteX2" fmla="*/ 55315 w 71617"/>
                <a:gd name="connsiteY2" fmla="*/ 48581 h 76534"/>
                <a:gd name="connsiteX3" fmla="*/ 55378 w 71617"/>
                <a:gd name="connsiteY3" fmla="*/ 47889 h 76534"/>
                <a:gd name="connsiteX4" fmla="*/ 38948 w 71617"/>
                <a:gd name="connsiteY4" fmla="*/ 47889 h 76534"/>
                <a:gd name="connsiteX5" fmla="*/ 38948 w 71617"/>
                <a:gd name="connsiteY5" fmla="*/ 33828 h 76534"/>
                <a:gd name="connsiteX6" fmla="*/ 71617 w 71617"/>
                <a:gd name="connsiteY6" fmla="*/ 33828 h 76534"/>
                <a:gd name="connsiteX7" fmla="*/ 71617 w 71617"/>
                <a:gd name="connsiteY7" fmla="*/ 74885 h 76534"/>
                <a:gd name="connsiteX8" fmla="*/ 58322 w 71617"/>
                <a:gd name="connsiteY8" fmla="*/ 74885 h 76534"/>
                <a:gd name="connsiteX9" fmla="*/ 57277 w 71617"/>
                <a:gd name="connsiteY9" fmla="*/ 69074 h 76534"/>
                <a:gd name="connsiteX10" fmla="*/ 37144 w 71617"/>
                <a:gd name="connsiteY10" fmla="*/ 76479 h 76534"/>
                <a:gd name="connsiteX11" fmla="*/ 18 w 71617"/>
                <a:gd name="connsiteY11" fmla="*/ 42107 h 76534"/>
                <a:gd name="connsiteX12" fmla="*/ 107 w 71617"/>
                <a:gd name="connsiteY12" fmla="*/ 38234 h 76534"/>
                <a:gd name="connsiteX13" fmla="*/ 33480 w 71617"/>
                <a:gd name="connsiteY13" fmla="*/ 122 h 76534"/>
                <a:gd name="connsiteX14" fmla="*/ 38094 w 71617"/>
                <a:gd name="connsiteY14" fmla="*/ 82 h 76534"/>
                <a:gd name="connsiteX15" fmla="*/ 70952 w 71617"/>
                <a:gd name="connsiteY15" fmla="*/ 21548 h 76534"/>
                <a:gd name="connsiteX16" fmla="*/ 51959 w 71617"/>
                <a:gd name="connsiteY16" fmla="*/ 21548 h 76534"/>
                <a:gd name="connsiteX17" fmla="*/ 37999 w 71617"/>
                <a:gd name="connsiteY17" fmla="*/ 13956 h 76534"/>
                <a:gd name="connsiteX18" fmla="*/ 17201 w 71617"/>
                <a:gd name="connsiteY18" fmla="*/ 37952 h 7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617" h="76534">
                  <a:moveTo>
                    <a:pt x="17201" y="37952"/>
                  </a:moveTo>
                  <a:cubicBezTo>
                    <a:pt x="17201" y="50982"/>
                    <a:pt x="23564" y="62324"/>
                    <a:pt x="37904" y="62324"/>
                  </a:cubicBezTo>
                  <a:cubicBezTo>
                    <a:pt x="46557" y="63275"/>
                    <a:pt x="54352" y="57122"/>
                    <a:pt x="55315" y="48581"/>
                  </a:cubicBezTo>
                  <a:cubicBezTo>
                    <a:pt x="55342" y="48351"/>
                    <a:pt x="55363" y="48120"/>
                    <a:pt x="55378" y="47889"/>
                  </a:cubicBezTo>
                  <a:lnTo>
                    <a:pt x="38948" y="47889"/>
                  </a:lnTo>
                  <a:lnTo>
                    <a:pt x="38948" y="33828"/>
                  </a:lnTo>
                  <a:lnTo>
                    <a:pt x="71617" y="33828"/>
                  </a:lnTo>
                  <a:lnTo>
                    <a:pt x="71617" y="74885"/>
                  </a:lnTo>
                  <a:lnTo>
                    <a:pt x="58322" y="74885"/>
                  </a:lnTo>
                  <a:lnTo>
                    <a:pt x="57277" y="69074"/>
                  </a:lnTo>
                  <a:cubicBezTo>
                    <a:pt x="51947" y="74269"/>
                    <a:pt x="44619" y="76963"/>
                    <a:pt x="37144" y="76479"/>
                  </a:cubicBezTo>
                  <a:cubicBezTo>
                    <a:pt x="17276" y="77107"/>
                    <a:pt x="654" y="61718"/>
                    <a:pt x="18" y="42107"/>
                  </a:cubicBezTo>
                  <a:cubicBezTo>
                    <a:pt x="-23" y="40815"/>
                    <a:pt x="6" y="39523"/>
                    <a:pt x="107" y="38234"/>
                  </a:cubicBezTo>
                  <a:cubicBezTo>
                    <a:pt x="-1340" y="18613"/>
                    <a:pt x="13602" y="1549"/>
                    <a:pt x="33480" y="122"/>
                  </a:cubicBezTo>
                  <a:cubicBezTo>
                    <a:pt x="35016" y="12"/>
                    <a:pt x="36556" y="-2"/>
                    <a:pt x="38094" y="82"/>
                  </a:cubicBezTo>
                  <a:cubicBezTo>
                    <a:pt x="52713" y="-953"/>
                    <a:pt x="66205" y="7861"/>
                    <a:pt x="70952" y="21548"/>
                  </a:cubicBezTo>
                  <a:lnTo>
                    <a:pt x="51959" y="21548"/>
                  </a:lnTo>
                  <a:cubicBezTo>
                    <a:pt x="49436" y="16325"/>
                    <a:pt x="43820" y="13271"/>
                    <a:pt x="37999" y="13956"/>
                  </a:cubicBezTo>
                  <a:cubicBezTo>
                    <a:pt x="23564" y="13674"/>
                    <a:pt x="17201" y="25017"/>
                    <a:pt x="17201" y="37952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50" name="צורה חופשית 49">
              <a:extLst>
                <a:ext uri="{FF2B5EF4-FFF2-40B4-BE49-F238E27FC236}">
                  <a16:creationId xmlns:a16="http://schemas.microsoft.com/office/drawing/2014/main" id="{9A7556CB-F243-A343-9062-6525A5FBB65D}"/>
                </a:ext>
              </a:extLst>
            </p:cNvPr>
            <p:cNvSpPr/>
            <p:nvPr/>
          </p:nvSpPr>
          <p:spPr>
            <a:xfrm>
              <a:off x="9679472" y="564089"/>
              <a:ext cx="15764" cy="15748"/>
            </a:xfrm>
            <a:custGeom>
              <a:avLst/>
              <a:gdLst>
                <a:gd name="connsiteX0" fmla="*/ 0 w 15764"/>
                <a:gd name="connsiteY0" fmla="*/ 0 h 15748"/>
                <a:gd name="connsiteX1" fmla="*/ 15765 w 15764"/>
                <a:gd name="connsiteY1" fmla="*/ 0 h 15748"/>
                <a:gd name="connsiteX2" fmla="*/ 15765 w 15764"/>
                <a:gd name="connsiteY2" fmla="*/ 15748 h 15748"/>
                <a:gd name="connsiteX3" fmla="*/ 0 w 15764"/>
                <a:gd name="connsiteY3" fmla="*/ 15748 h 1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64" h="15748">
                  <a:moveTo>
                    <a:pt x="0" y="0"/>
                  </a:moveTo>
                  <a:lnTo>
                    <a:pt x="15765" y="0"/>
                  </a:lnTo>
                  <a:lnTo>
                    <a:pt x="15765" y="15748"/>
                  </a:lnTo>
                  <a:lnTo>
                    <a:pt x="0" y="15748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51" name="צורה חופשית 50">
              <a:extLst>
                <a:ext uri="{FF2B5EF4-FFF2-40B4-BE49-F238E27FC236}">
                  <a16:creationId xmlns:a16="http://schemas.microsoft.com/office/drawing/2014/main" id="{4F1D29CF-1323-BB43-BC7A-B68D62DDFDEA}"/>
                </a:ext>
              </a:extLst>
            </p:cNvPr>
            <p:cNvSpPr/>
            <p:nvPr/>
          </p:nvSpPr>
          <p:spPr>
            <a:xfrm>
              <a:off x="9743480" y="506280"/>
              <a:ext cx="66469" cy="73632"/>
            </a:xfrm>
            <a:custGeom>
              <a:avLst/>
              <a:gdLst>
                <a:gd name="connsiteX0" fmla="*/ 30200 w 66469"/>
                <a:gd name="connsiteY0" fmla="*/ 73557 h 73632"/>
                <a:gd name="connsiteX1" fmla="*/ 0 w 66469"/>
                <a:gd name="connsiteY1" fmla="*/ 73557 h 73632"/>
                <a:gd name="connsiteX2" fmla="*/ 0 w 66469"/>
                <a:gd name="connsiteY2" fmla="*/ 67 h 73632"/>
                <a:gd name="connsiteX3" fmla="*/ 30200 w 66469"/>
                <a:gd name="connsiteY3" fmla="*/ 67 h 73632"/>
                <a:gd name="connsiteX4" fmla="*/ 66354 w 66469"/>
                <a:gd name="connsiteY4" fmla="*/ 31553 h 73632"/>
                <a:gd name="connsiteX5" fmla="*/ 66287 w 66469"/>
                <a:gd name="connsiteY5" fmla="*/ 36625 h 73632"/>
                <a:gd name="connsiteX6" fmla="*/ 35964 w 66469"/>
                <a:gd name="connsiteY6" fmla="*/ 73454 h 73632"/>
                <a:gd name="connsiteX7" fmla="*/ 30200 w 66469"/>
                <a:gd name="connsiteY7" fmla="*/ 73557 h 73632"/>
                <a:gd name="connsiteX8" fmla="*/ 29155 w 66469"/>
                <a:gd name="connsiteY8" fmla="*/ 14502 h 73632"/>
                <a:gd name="connsiteX9" fmla="*/ 16999 w 66469"/>
                <a:gd name="connsiteY9" fmla="*/ 14502 h 73632"/>
                <a:gd name="connsiteX10" fmla="*/ 16999 w 66469"/>
                <a:gd name="connsiteY10" fmla="*/ 59403 h 73632"/>
                <a:gd name="connsiteX11" fmla="*/ 29155 w 66469"/>
                <a:gd name="connsiteY11" fmla="*/ 59403 h 73632"/>
                <a:gd name="connsiteX12" fmla="*/ 49288 w 66469"/>
                <a:gd name="connsiteY12" fmla="*/ 36906 h 73632"/>
                <a:gd name="connsiteX13" fmla="*/ 29155 w 66469"/>
                <a:gd name="connsiteY13" fmla="*/ 14221 h 7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469" h="73632">
                  <a:moveTo>
                    <a:pt x="30200" y="73557"/>
                  </a:moveTo>
                  <a:lnTo>
                    <a:pt x="0" y="73557"/>
                  </a:lnTo>
                  <a:lnTo>
                    <a:pt x="0" y="67"/>
                  </a:lnTo>
                  <a:lnTo>
                    <a:pt x="30200" y="67"/>
                  </a:lnTo>
                  <a:cubicBezTo>
                    <a:pt x="48994" y="-1093"/>
                    <a:pt x="65176" y="13004"/>
                    <a:pt x="66354" y="31553"/>
                  </a:cubicBezTo>
                  <a:cubicBezTo>
                    <a:pt x="66458" y="33242"/>
                    <a:pt x="66439" y="34938"/>
                    <a:pt x="66287" y="36625"/>
                  </a:cubicBezTo>
                  <a:cubicBezTo>
                    <a:pt x="68215" y="55060"/>
                    <a:pt x="54644" y="71550"/>
                    <a:pt x="35964" y="73454"/>
                  </a:cubicBezTo>
                  <a:cubicBezTo>
                    <a:pt x="34046" y="73650"/>
                    <a:pt x="32118" y="73684"/>
                    <a:pt x="30200" y="73557"/>
                  </a:cubicBezTo>
                  <a:close/>
                  <a:moveTo>
                    <a:pt x="29155" y="14502"/>
                  </a:moveTo>
                  <a:lnTo>
                    <a:pt x="16999" y="14502"/>
                  </a:lnTo>
                  <a:lnTo>
                    <a:pt x="16999" y="59403"/>
                  </a:lnTo>
                  <a:lnTo>
                    <a:pt x="29155" y="59403"/>
                  </a:lnTo>
                  <a:cubicBezTo>
                    <a:pt x="41976" y="59403"/>
                    <a:pt x="49288" y="52091"/>
                    <a:pt x="49288" y="36906"/>
                  </a:cubicBezTo>
                  <a:cubicBezTo>
                    <a:pt x="49288" y="21720"/>
                    <a:pt x="41691" y="14221"/>
                    <a:pt x="29155" y="14221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52" name="צורה חופשית 51">
              <a:extLst>
                <a:ext uri="{FF2B5EF4-FFF2-40B4-BE49-F238E27FC236}">
                  <a16:creationId xmlns:a16="http://schemas.microsoft.com/office/drawing/2014/main" id="{824C6148-A979-6343-ADA6-D90C1B22AC6F}"/>
                </a:ext>
              </a:extLst>
            </p:cNvPr>
            <p:cNvSpPr/>
            <p:nvPr/>
          </p:nvSpPr>
          <p:spPr>
            <a:xfrm>
              <a:off x="9826101" y="506347"/>
              <a:ext cx="56125" cy="73490"/>
            </a:xfrm>
            <a:custGeom>
              <a:avLst/>
              <a:gdLst>
                <a:gd name="connsiteX0" fmla="*/ 55746 w 56125"/>
                <a:gd name="connsiteY0" fmla="*/ 0 h 73490"/>
                <a:gd name="connsiteX1" fmla="*/ 55746 w 56125"/>
                <a:gd name="connsiteY1" fmla="*/ 14154 h 73490"/>
                <a:gd name="connsiteX2" fmla="*/ 16619 w 56125"/>
                <a:gd name="connsiteY2" fmla="*/ 14154 h 73490"/>
                <a:gd name="connsiteX3" fmla="*/ 16619 w 56125"/>
                <a:gd name="connsiteY3" fmla="*/ 28778 h 73490"/>
                <a:gd name="connsiteX4" fmla="*/ 54036 w 56125"/>
                <a:gd name="connsiteY4" fmla="*/ 28778 h 73490"/>
                <a:gd name="connsiteX5" fmla="*/ 54036 w 56125"/>
                <a:gd name="connsiteY5" fmla="*/ 42838 h 73490"/>
                <a:gd name="connsiteX6" fmla="*/ 16999 w 56125"/>
                <a:gd name="connsiteY6" fmla="*/ 42838 h 73490"/>
                <a:gd name="connsiteX7" fmla="*/ 16999 w 56125"/>
                <a:gd name="connsiteY7" fmla="*/ 59055 h 73490"/>
                <a:gd name="connsiteX8" fmla="*/ 56126 w 56125"/>
                <a:gd name="connsiteY8" fmla="*/ 59055 h 73490"/>
                <a:gd name="connsiteX9" fmla="*/ 56126 w 56125"/>
                <a:gd name="connsiteY9" fmla="*/ 73491 h 73490"/>
                <a:gd name="connsiteX10" fmla="*/ 0 w 56125"/>
                <a:gd name="connsiteY10" fmla="*/ 73491 h 73490"/>
                <a:gd name="connsiteX11" fmla="*/ 0 w 56125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25" h="73490">
                  <a:moveTo>
                    <a:pt x="55746" y="0"/>
                  </a:moveTo>
                  <a:lnTo>
                    <a:pt x="55746" y="14154"/>
                  </a:lnTo>
                  <a:lnTo>
                    <a:pt x="16619" y="14154"/>
                  </a:lnTo>
                  <a:lnTo>
                    <a:pt x="1661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126" y="59055"/>
                  </a:lnTo>
                  <a:lnTo>
                    <a:pt x="56126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53" name="צורה חופשית 52">
              <a:extLst>
                <a:ext uri="{FF2B5EF4-FFF2-40B4-BE49-F238E27FC236}">
                  <a16:creationId xmlns:a16="http://schemas.microsoft.com/office/drawing/2014/main" id="{83176138-4FE4-AA4E-9985-7CD465756E85}"/>
                </a:ext>
              </a:extLst>
            </p:cNvPr>
            <p:cNvSpPr/>
            <p:nvPr/>
          </p:nvSpPr>
          <p:spPr>
            <a:xfrm>
              <a:off x="9894288" y="504753"/>
              <a:ext cx="64102" cy="76490"/>
            </a:xfrm>
            <a:custGeom>
              <a:avLst/>
              <a:gdLst>
                <a:gd name="connsiteX0" fmla="*/ 1615 w 64102"/>
                <a:gd name="connsiteY0" fmla="*/ 22310 h 76490"/>
                <a:gd name="connsiteX1" fmla="*/ 31814 w 64102"/>
                <a:gd name="connsiteY1" fmla="*/ 0 h 76490"/>
                <a:gd name="connsiteX2" fmla="*/ 62489 w 64102"/>
                <a:gd name="connsiteY2" fmla="*/ 21466 h 76490"/>
                <a:gd name="connsiteX3" fmla="*/ 45489 w 64102"/>
                <a:gd name="connsiteY3" fmla="*/ 21466 h 76490"/>
                <a:gd name="connsiteX4" fmla="*/ 31814 w 64102"/>
                <a:gd name="connsiteY4" fmla="*/ 12092 h 76490"/>
                <a:gd name="connsiteX5" fmla="*/ 18044 w 64102"/>
                <a:gd name="connsiteY5" fmla="*/ 20341 h 76490"/>
                <a:gd name="connsiteX6" fmla="*/ 31909 w 64102"/>
                <a:gd name="connsiteY6" fmla="*/ 29715 h 76490"/>
                <a:gd name="connsiteX7" fmla="*/ 36657 w 64102"/>
                <a:gd name="connsiteY7" fmla="*/ 30465 h 76490"/>
                <a:gd name="connsiteX8" fmla="*/ 64103 w 64102"/>
                <a:gd name="connsiteY8" fmla="*/ 53243 h 76490"/>
                <a:gd name="connsiteX9" fmla="*/ 32289 w 64102"/>
                <a:gd name="connsiteY9" fmla="*/ 76490 h 76490"/>
                <a:gd name="connsiteX10" fmla="*/ 0 w 64102"/>
                <a:gd name="connsiteY10" fmla="*/ 53431 h 76490"/>
                <a:gd name="connsiteX11" fmla="*/ 17094 w 64102"/>
                <a:gd name="connsiteY11" fmla="*/ 53431 h 76490"/>
                <a:gd name="connsiteX12" fmla="*/ 32289 w 64102"/>
                <a:gd name="connsiteY12" fmla="*/ 64211 h 76490"/>
                <a:gd name="connsiteX13" fmla="*/ 47484 w 64102"/>
                <a:gd name="connsiteY13" fmla="*/ 54837 h 76490"/>
                <a:gd name="connsiteX14" fmla="*/ 33618 w 64102"/>
                <a:gd name="connsiteY14" fmla="*/ 46400 h 76490"/>
                <a:gd name="connsiteX15" fmla="*/ 28775 w 64102"/>
                <a:gd name="connsiteY15" fmla="*/ 45838 h 76490"/>
                <a:gd name="connsiteX16" fmla="*/ 1615 w 64102"/>
                <a:gd name="connsiteY16" fmla="*/ 22310 h 7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102" h="76490">
                  <a:moveTo>
                    <a:pt x="1615" y="22310"/>
                  </a:moveTo>
                  <a:cubicBezTo>
                    <a:pt x="1615" y="9468"/>
                    <a:pt x="12156" y="0"/>
                    <a:pt x="31814" y="0"/>
                  </a:cubicBezTo>
                  <a:cubicBezTo>
                    <a:pt x="51472" y="0"/>
                    <a:pt x="61634" y="10780"/>
                    <a:pt x="62489" y="21466"/>
                  </a:cubicBezTo>
                  <a:lnTo>
                    <a:pt x="45489" y="21466"/>
                  </a:lnTo>
                  <a:cubicBezTo>
                    <a:pt x="45489" y="16123"/>
                    <a:pt x="41596" y="12092"/>
                    <a:pt x="31814" y="12092"/>
                  </a:cubicBezTo>
                  <a:cubicBezTo>
                    <a:pt x="22032" y="12092"/>
                    <a:pt x="18044" y="16310"/>
                    <a:pt x="18044" y="20341"/>
                  </a:cubicBezTo>
                  <a:cubicBezTo>
                    <a:pt x="18044" y="26434"/>
                    <a:pt x="23457" y="28215"/>
                    <a:pt x="31909" y="29715"/>
                  </a:cubicBezTo>
                  <a:lnTo>
                    <a:pt x="36657" y="30465"/>
                  </a:lnTo>
                  <a:cubicBezTo>
                    <a:pt x="51377" y="32621"/>
                    <a:pt x="64103" y="36464"/>
                    <a:pt x="64103" y="53243"/>
                  </a:cubicBezTo>
                  <a:cubicBezTo>
                    <a:pt x="64103" y="66835"/>
                    <a:pt x="52232" y="76490"/>
                    <a:pt x="32289" y="76490"/>
                  </a:cubicBezTo>
                  <a:cubicBezTo>
                    <a:pt x="12346" y="76490"/>
                    <a:pt x="570" y="67116"/>
                    <a:pt x="0" y="53431"/>
                  </a:cubicBezTo>
                  <a:lnTo>
                    <a:pt x="17094" y="53431"/>
                  </a:lnTo>
                  <a:cubicBezTo>
                    <a:pt x="17094" y="60836"/>
                    <a:pt x="22697" y="64211"/>
                    <a:pt x="32289" y="64211"/>
                  </a:cubicBezTo>
                  <a:cubicBezTo>
                    <a:pt x="41881" y="64211"/>
                    <a:pt x="47484" y="60274"/>
                    <a:pt x="47484" y="54837"/>
                  </a:cubicBezTo>
                  <a:cubicBezTo>
                    <a:pt x="47484" y="49400"/>
                    <a:pt x="41596" y="47619"/>
                    <a:pt x="33618" y="46400"/>
                  </a:cubicBezTo>
                  <a:lnTo>
                    <a:pt x="28775" y="45838"/>
                  </a:lnTo>
                  <a:cubicBezTo>
                    <a:pt x="13295" y="43776"/>
                    <a:pt x="1615" y="37589"/>
                    <a:pt x="1615" y="22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54" name="צורה חופשית 53">
              <a:extLst>
                <a:ext uri="{FF2B5EF4-FFF2-40B4-BE49-F238E27FC236}">
                  <a16:creationId xmlns:a16="http://schemas.microsoft.com/office/drawing/2014/main" id="{01E01A9B-E794-6B4E-A717-2962AD211503}"/>
                </a:ext>
              </a:extLst>
            </p:cNvPr>
            <p:cNvSpPr/>
            <p:nvPr/>
          </p:nvSpPr>
          <p:spPr>
            <a:xfrm>
              <a:off x="9973776" y="506347"/>
              <a:ext cx="16904" cy="73490"/>
            </a:xfrm>
            <a:custGeom>
              <a:avLst/>
              <a:gdLst>
                <a:gd name="connsiteX0" fmla="*/ 0 w 16904"/>
                <a:gd name="connsiteY0" fmla="*/ 0 h 73490"/>
                <a:gd name="connsiteX1" fmla="*/ 16904 w 16904"/>
                <a:gd name="connsiteY1" fmla="*/ 0 h 73490"/>
                <a:gd name="connsiteX2" fmla="*/ 16904 w 16904"/>
                <a:gd name="connsiteY2" fmla="*/ 73491 h 73490"/>
                <a:gd name="connsiteX3" fmla="*/ 0 w 16904"/>
                <a:gd name="connsiteY3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04" h="73490">
                  <a:moveTo>
                    <a:pt x="0" y="0"/>
                  </a:moveTo>
                  <a:lnTo>
                    <a:pt x="16904" y="0"/>
                  </a:lnTo>
                  <a:lnTo>
                    <a:pt x="16904" y="73491"/>
                  </a:lnTo>
                  <a:lnTo>
                    <a:pt x="0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55" name="צורה חופשית 54">
              <a:extLst>
                <a:ext uri="{FF2B5EF4-FFF2-40B4-BE49-F238E27FC236}">
                  <a16:creationId xmlns:a16="http://schemas.microsoft.com/office/drawing/2014/main" id="{8986A8E0-0215-B24F-9C46-50D44021A92C}"/>
                </a:ext>
              </a:extLst>
            </p:cNvPr>
            <p:cNvSpPr/>
            <p:nvPr/>
          </p:nvSpPr>
          <p:spPr>
            <a:xfrm>
              <a:off x="10006337" y="504949"/>
              <a:ext cx="71618" cy="76537"/>
            </a:xfrm>
            <a:custGeom>
              <a:avLst/>
              <a:gdLst>
                <a:gd name="connsiteX0" fmla="*/ 17012 w 71618"/>
                <a:gd name="connsiteY0" fmla="*/ 37956 h 76537"/>
                <a:gd name="connsiteX1" fmla="*/ 37715 w 71618"/>
                <a:gd name="connsiteY1" fmla="*/ 62328 h 76537"/>
                <a:gd name="connsiteX2" fmla="*/ 55141 w 71618"/>
                <a:gd name="connsiteY2" fmla="*/ 48394 h 76537"/>
                <a:gd name="connsiteX3" fmla="*/ 55189 w 71618"/>
                <a:gd name="connsiteY3" fmla="*/ 47892 h 76537"/>
                <a:gd name="connsiteX4" fmla="*/ 38759 w 71618"/>
                <a:gd name="connsiteY4" fmla="*/ 47892 h 76537"/>
                <a:gd name="connsiteX5" fmla="*/ 38759 w 71618"/>
                <a:gd name="connsiteY5" fmla="*/ 33831 h 76537"/>
                <a:gd name="connsiteX6" fmla="*/ 71618 w 71618"/>
                <a:gd name="connsiteY6" fmla="*/ 33831 h 76537"/>
                <a:gd name="connsiteX7" fmla="*/ 71618 w 71618"/>
                <a:gd name="connsiteY7" fmla="*/ 74889 h 76537"/>
                <a:gd name="connsiteX8" fmla="*/ 58323 w 71618"/>
                <a:gd name="connsiteY8" fmla="*/ 74889 h 76537"/>
                <a:gd name="connsiteX9" fmla="*/ 57278 w 71618"/>
                <a:gd name="connsiteY9" fmla="*/ 69077 h 76537"/>
                <a:gd name="connsiteX10" fmla="*/ 37145 w 71618"/>
                <a:gd name="connsiteY10" fmla="*/ 76482 h 76537"/>
                <a:gd name="connsiteX11" fmla="*/ 22 w 71618"/>
                <a:gd name="connsiteY11" fmla="*/ 42110 h 76537"/>
                <a:gd name="connsiteX12" fmla="*/ 108 w 71618"/>
                <a:gd name="connsiteY12" fmla="*/ 38237 h 76537"/>
                <a:gd name="connsiteX13" fmla="*/ 33479 w 71618"/>
                <a:gd name="connsiteY13" fmla="*/ 125 h 76537"/>
                <a:gd name="connsiteX14" fmla="*/ 38095 w 71618"/>
                <a:gd name="connsiteY14" fmla="*/ 86 h 76537"/>
                <a:gd name="connsiteX15" fmla="*/ 70858 w 71618"/>
                <a:gd name="connsiteY15" fmla="*/ 21552 h 76537"/>
                <a:gd name="connsiteX16" fmla="*/ 51865 w 71618"/>
                <a:gd name="connsiteY16" fmla="*/ 21552 h 76537"/>
                <a:gd name="connsiteX17" fmla="*/ 37905 w 71618"/>
                <a:gd name="connsiteY17" fmla="*/ 13959 h 76537"/>
                <a:gd name="connsiteX18" fmla="*/ 17012 w 71618"/>
                <a:gd name="connsiteY18" fmla="*/ 37956 h 7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618" h="76537">
                  <a:moveTo>
                    <a:pt x="17012" y="37956"/>
                  </a:moveTo>
                  <a:cubicBezTo>
                    <a:pt x="17012" y="50986"/>
                    <a:pt x="23375" y="62328"/>
                    <a:pt x="37715" y="62328"/>
                  </a:cubicBezTo>
                  <a:cubicBezTo>
                    <a:pt x="46423" y="63231"/>
                    <a:pt x="54230" y="56992"/>
                    <a:pt x="55141" y="48394"/>
                  </a:cubicBezTo>
                  <a:cubicBezTo>
                    <a:pt x="55160" y="48227"/>
                    <a:pt x="55179" y="48060"/>
                    <a:pt x="55189" y="47892"/>
                  </a:cubicBezTo>
                  <a:lnTo>
                    <a:pt x="38759" y="47892"/>
                  </a:lnTo>
                  <a:lnTo>
                    <a:pt x="38759" y="33831"/>
                  </a:lnTo>
                  <a:lnTo>
                    <a:pt x="71618" y="33831"/>
                  </a:lnTo>
                  <a:lnTo>
                    <a:pt x="71618" y="74889"/>
                  </a:lnTo>
                  <a:lnTo>
                    <a:pt x="58323" y="74889"/>
                  </a:lnTo>
                  <a:lnTo>
                    <a:pt x="57278" y="69077"/>
                  </a:lnTo>
                  <a:cubicBezTo>
                    <a:pt x="51950" y="74272"/>
                    <a:pt x="44619" y="76967"/>
                    <a:pt x="37145" y="76482"/>
                  </a:cubicBezTo>
                  <a:cubicBezTo>
                    <a:pt x="17278" y="77110"/>
                    <a:pt x="659" y="61721"/>
                    <a:pt x="22" y="42110"/>
                  </a:cubicBezTo>
                  <a:cubicBezTo>
                    <a:pt x="-25" y="40819"/>
                    <a:pt x="3" y="39526"/>
                    <a:pt x="108" y="38237"/>
                  </a:cubicBezTo>
                  <a:cubicBezTo>
                    <a:pt x="-1336" y="18617"/>
                    <a:pt x="13603" y="1553"/>
                    <a:pt x="33479" y="125"/>
                  </a:cubicBezTo>
                  <a:cubicBezTo>
                    <a:pt x="35018" y="15"/>
                    <a:pt x="36556" y="1"/>
                    <a:pt x="38095" y="86"/>
                  </a:cubicBezTo>
                  <a:cubicBezTo>
                    <a:pt x="52701" y="-973"/>
                    <a:pt x="66177" y="7858"/>
                    <a:pt x="70858" y="21552"/>
                  </a:cubicBezTo>
                  <a:lnTo>
                    <a:pt x="51865" y="21552"/>
                  </a:lnTo>
                  <a:cubicBezTo>
                    <a:pt x="49339" y="16329"/>
                    <a:pt x="43726" y="13275"/>
                    <a:pt x="37905" y="13959"/>
                  </a:cubicBezTo>
                  <a:cubicBezTo>
                    <a:pt x="23375" y="13678"/>
                    <a:pt x="17012" y="25020"/>
                    <a:pt x="17012" y="3795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56" name="צורה חופשית 55">
              <a:extLst>
                <a:ext uri="{FF2B5EF4-FFF2-40B4-BE49-F238E27FC236}">
                  <a16:creationId xmlns:a16="http://schemas.microsoft.com/office/drawing/2014/main" id="{1DFA8E0D-BB1A-C445-8472-BA8AB48C6481}"/>
                </a:ext>
              </a:extLst>
            </p:cNvPr>
            <p:cNvSpPr/>
            <p:nvPr/>
          </p:nvSpPr>
          <p:spPr>
            <a:xfrm>
              <a:off x="10095334" y="506347"/>
              <a:ext cx="67616" cy="73490"/>
            </a:xfrm>
            <a:custGeom>
              <a:avLst/>
              <a:gdLst>
                <a:gd name="connsiteX0" fmla="*/ 16144 w 67616"/>
                <a:gd name="connsiteY0" fmla="*/ 23528 h 73490"/>
                <a:gd name="connsiteX1" fmla="*/ 16144 w 67616"/>
                <a:gd name="connsiteY1" fmla="*/ 23528 h 73490"/>
                <a:gd name="connsiteX2" fmla="*/ 16999 w 67616"/>
                <a:gd name="connsiteY2" fmla="*/ 46494 h 73490"/>
                <a:gd name="connsiteX3" fmla="*/ 16999 w 67616"/>
                <a:gd name="connsiteY3" fmla="*/ 73491 h 73490"/>
                <a:gd name="connsiteX4" fmla="*/ 0 w 67616"/>
                <a:gd name="connsiteY4" fmla="*/ 73491 h 73490"/>
                <a:gd name="connsiteX5" fmla="*/ 0 w 67616"/>
                <a:gd name="connsiteY5" fmla="*/ 0 h 73490"/>
                <a:gd name="connsiteX6" fmla="*/ 18993 w 67616"/>
                <a:gd name="connsiteY6" fmla="*/ 0 h 73490"/>
                <a:gd name="connsiteX7" fmla="*/ 37987 w 67616"/>
                <a:gd name="connsiteY7" fmla="*/ 28121 h 73490"/>
                <a:gd name="connsiteX8" fmla="*/ 50713 w 67616"/>
                <a:gd name="connsiteY8" fmla="*/ 49681 h 73490"/>
                <a:gd name="connsiteX9" fmla="*/ 50713 w 67616"/>
                <a:gd name="connsiteY9" fmla="*/ 49681 h 73490"/>
                <a:gd name="connsiteX10" fmla="*/ 50713 w 67616"/>
                <a:gd name="connsiteY10" fmla="*/ 26622 h 73490"/>
                <a:gd name="connsiteX11" fmla="*/ 50713 w 67616"/>
                <a:gd name="connsiteY11" fmla="*/ 0 h 73490"/>
                <a:gd name="connsiteX12" fmla="*/ 67617 w 67616"/>
                <a:gd name="connsiteY12" fmla="*/ 0 h 73490"/>
                <a:gd name="connsiteX13" fmla="*/ 67617 w 67616"/>
                <a:gd name="connsiteY13" fmla="*/ 73491 h 73490"/>
                <a:gd name="connsiteX14" fmla="*/ 49098 w 67616"/>
                <a:gd name="connsiteY14" fmla="*/ 73491 h 73490"/>
                <a:gd name="connsiteX15" fmla="*/ 30105 w 67616"/>
                <a:gd name="connsiteY15" fmla="*/ 45369 h 73490"/>
                <a:gd name="connsiteX16" fmla="*/ 16144 w 6761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616" h="73490">
                  <a:moveTo>
                    <a:pt x="16144" y="23528"/>
                  </a:moveTo>
                  <a:lnTo>
                    <a:pt x="16144" y="23528"/>
                  </a:lnTo>
                  <a:cubicBezTo>
                    <a:pt x="16952" y="31156"/>
                    <a:pt x="17237" y="38828"/>
                    <a:pt x="16999" y="46494"/>
                  </a:cubicBezTo>
                  <a:lnTo>
                    <a:pt x="1699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993" y="0"/>
                  </a:lnTo>
                  <a:lnTo>
                    <a:pt x="37987" y="28121"/>
                  </a:lnTo>
                  <a:cubicBezTo>
                    <a:pt x="42669" y="35044"/>
                    <a:pt x="46923" y="42244"/>
                    <a:pt x="50713" y="49681"/>
                  </a:cubicBezTo>
                  <a:lnTo>
                    <a:pt x="50713" y="49681"/>
                  </a:lnTo>
                  <a:cubicBezTo>
                    <a:pt x="50190" y="42003"/>
                    <a:pt x="50190" y="34300"/>
                    <a:pt x="50713" y="26622"/>
                  </a:cubicBezTo>
                  <a:lnTo>
                    <a:pt x="50713" y="0"/>
                  </a:lnTo>
                  <a:lnTo>
                    <a:pt x="67617" y="0"/>
                  </a:lnTo>
                  <a:lnTo>
                    <a:pt x="67617" y="73491"/>
                  </a:lnTo>
                  <a:lnTo>
                    <a:pt x="49098" y="73491"/>
                  </a:lnTo>
                  <a:lnTo>
                    <a:pt x="30105" y="45369"/>
                  </a:lnTo>
                  <a:cubicBezTo>
                    <a:pt x="25005" y="38374"/>
                    <a:pt x="20351" y="31080"/>
                    <a:pt x="16144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57" name="צורה חופשית 56">
              <a:extLst>
                <a:ext uri="{FF2B5EF4-FFF2-40B4-BE49-F238E27FC236}">
                  <a16:creationId xmlns:a16="http://schemas.microsoft.com/office/drawing/2014/main" id="{3E5640F7-C0DD-4F48-A3D8-E265818F5BAD}"/>
                </a:ext>
              </a:extLst>
            </p:cNvPr>
            <p:cNvSpPr/>
            <p:nvPr/>
          </p:nvSpPr>
          <p:spPr>
            <a:xfrm>
              <a:off x="10182894" y="564089"/>
              <a:ext cx="15859" cy="15748"/>
            </a:xfrm>
            <a:custGeom>
              <a:avLst/>
              <a:gdLst>
                <a:gd name="connsiteX0" fmla="*/ 0 w 15859"/>
                <a:gd name="connsiteY0" fmla="*/ 0 h 15748"/>
                <a:gd name="connsiteX1" fmla="*/ 15860 w 15859"/>
                <a:gd name="connsiteY1" fmla="*/ 0 h 15748"/>
                <a:gd name="connsiteX2" fmla="*/ 15860 w 15859"/>
                <a:gd name="connsiteY2" fmla="*/ 15748 h 15748"/>
                <a:gd name="connsiteX3" fmla="*/ 0 w 15859"/>
                <a:gd name="connsiteY3" fmla="*/ 15748 h 1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59" h="15748">
                  <a:moveTo>
                    <a:pt x="0" y="0"/>
                  </a:moveTo>
                  <a:lnTo>
                    <a:pt x="15860" y="0"/>
                  </a:lnTo>
                  <a:lnTo>
                    <a:pt x="15860" y="15748"/>
                  </a:lnTo>
                  <a:lnTo>
                    <a:pt x="0" y="15748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58" name="צורה חופשית 57">
              <a:extLst>
                <a:ext uri="{FF2B5EF4-FFF2-40B4-BE49-F238E27FC236}">
                  <a16:creationId xmlns:a16="http://schemas.microsoft.com/office/drawing/2014/main" id="{815670C0-89D1-EF47-92EB-4BB241D76FA3}"/>
                </a:ext>
              </a:extLst>
            </p:cNvPr>
            <p:cNvSpPr/>
            <p:nvPr/>
          </p:nvSpPr>
          <p:spPr>
            <a:xfrm>
              <a:off x="10238355" y="506628"/>
              <a:ext cx="77398" cy="73209"/>
            </a:xfrm>
            <a:custGeom>
              <a:avLst/>
              <a:gdLst>
                <a:gd name="connsiteX0" fmla="*/ 23362 w 77398"/>
                <a:gd name="connsiteY0" fmla="*/ 58305 h 73209"/>
                <a:gd name="connsiteX1" fmla="*/ 17474 w 77398"/>
                <a:gd name="connsiteY1" fmla="*/ 73209 h 73209"/>
                <a:gd name="connsiteX2" fmla="*/ 0 w 77398"/>
                <a:gd name="connsiteY2" fmla="*/ 73209 h 73209"/>
                <a:gd name="connsiteX3" fmla="*/ 30200 w 77398"/>
                <a:gd name="connsiteY3" fmla="*/ 0 h 73209"/>
                <a:gd name="connsiteX4" fmla="*/ 47199 w 77398"/>
                <a:gd name="connsiteY4" fmla="*/ 0 h 73209"/>
                <a:gd name="connsiteX5" fmla="*/ 77398 w 77398"/>
                <a:gd name="connsiteY5" fmla="*/ 73209 h 73209"/>
                <a:gd name="connsiteX6" fmla="*/ 59639 w 77398"/>
                <a:gd name="connsiteY6" fmla="*/ 73209 h 73209"/>
                <a:gd name="connsiteX7" fmla="*/ 53752 w 77398"/>
                <a:gd name="connsiteY7" fmla="*/ 58586 h 73209"/>
                <a:gd name="connsiteX8" fmla="*/ 32194 w 77398"/>
                <a:gd name="connsiteY8" fmla="*/ 35808 h 73209"/>
                <a:gd name="connsiteX9" fmla="*/ 28965 w 77398"/>
                <a:gd name="connsiteY9" fmla="*/ 44151 h 73209"/>
                <a:gd name="connsiteX10" fmla="*/ 47959 w 77398"/>
                <a:gd name="connsiteY10" fmla="*/ 44151 h 73209"/>
                <a:gd name="connsiteX11" fmla="*/ 44730 w 77398"/>
                <a:gd name="connsiteY11" fmla="*/ 35808 h 73209"/>
                <a:gd name="connsiteX12" fmla="*/ 38557 w 77398"/>
                <a:gd name="connsiteY12" fmla="*/ 17529 h 73209"/>
                <a:gd name="connsiteX13" fmla="*/ 37987 w 77398"/>
                <a:gd name="connsiteY13" fmla="*/ 17529 h 73209"/>
                <a:gd name="connsiteX14" fmla="*/ 32194 w 77398"/>
                <a:gd name="connsiteY14" fmla="*/ 35714 h 7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398" h="73209">
                  <a:moveTo>
                    <a:pt x="23362" y="58305"/>
                  </a:moveTo>
                  <a:lnTo>
                    <a:pt x="17474" y="73209"/>
                  </a:lnTo>
                  <a:lnTo>
                    <a:pt x="0" y="73209"/>
                  </a:lnTo>
                  <a:lnTo>
                    <a:pt x="30200" y="0"/>
                  </a:lnTo>
                  <a:lnTo>
                    <a:pt x="47199" y="0"/>
                  </a:lnTo>
                  <a:lnTo>
                    <a:pt x="77398" y="73209"/>
                  </a:lnTo>
                  <a:lnTo>
                    <a:pt x="59639" y="73209"/>
                  </a:lnTo>
                  <a:lnTo>
                    <a:pt x="53752" y="58586"/>
                  </a:lnTo>
                  <a:close/>
                  <a:moveTo>
                    <a:pt x="32194" y="35808"/>
                  </a:moveTo>
                  <a:lnTo>
                    <a:pt x="28965" y="44151"/>
                  </a:lnTo>
                  <a:lnTo>
                    <a:pt x="47959" y="44151"/>
                  </a:lnTo>
                  <a:lnTo>
                    <a:pt x="44730" y="35808"/>
                  </a:lnTo>
                  <a:cubicBezTo>
                    <a:pt x="42166" y="29434"/>
                    <a:pt x="39696" y="21654"/>
                    <a:pt x="38557" y="17529"/>
                  </a:cubicBezTo>
                  <a:lnTo>
                    <a:pt x="37987" y="17529"/>
                  </a:lnTo>
                  <a:cubicBezTo>
                    <a:pt x="37322" y="21654"/>
                    <a:pt x="34758" y="29434"/>
                    <a:pt x="32194" y="35714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59" name="צורה חופשית 58">
              <a:extLst>
                <a:ext uri="{FF2B5EF4-FFF2-40B4-BE49-F238E27FC236}">
                  <a16:creationId xmlns:a16="http://schemas.microsoft.com/office/drawing/2014/main" id="{7840F7D7-1A21-884D-9453-C2189ACFD546}"/>
                </a:ext>
              </a:extLst>
            </p:cNvPr>
            <p:cNvSpPr/>
            <p:nvPr/>
          </p:nvSpPr>
          <p:spPr>
            <a:xfrm>
              <a:off x="10327149" y="506268"/>
              <a:ext cx="68376" cy="73569"/>
            </a:xfrm>
            <a:custGeom>
              <a:avLst/>
              <a:gdLst>
                <a:gd name="connsiteX0" fmla="*/ 16999 w 68376"/>
                <a:gd name="connsiteY0" fmla="*/ 73570 h 73569"/>
                <a:gd name="connsiteX1" fmla="*/ 0 w 68376"/>
                <a:gd name="connsiteY1" fmla="*/ 73570 h 73569"/>
                <a:gd name="connsiteX2" fmla="*/ 0 w 68376"/>
                <a:gd name="connsiteY2" fmla="*/ 79 h 73569"/>
                <a:gd name="connsiteX3" fmla="*/ 39791 w 68376"/>
                <a:gd name="connsiteY3" fmla="*/ 79 h 73569"/>
                <a:gd name="connsiteX4" fmla="*/ 64986 w 68376"/>
                <a:gd name="connsiteY4" fmla="*/ 21170 h 73569"/>
                <a:gd name="connsiteX5" fmla="*/ 43628 w 68376"/>
                <a:gd name="connsiteY5" fmla="*/ 46042 h 73569"/>
                <a:gd name="connsiteX6" fmla="*/ 40836 w 68376"/>
                <a:gd name="connsiteY6" fmla="*/ 46104 h 73569"/>
                <a:gd name="connsiteX7" fmla="*/ 68376 w 68376"/>
                <a:gd name="connsiteY7" fmla="*/ 73288 h 73569"/>
                <a:gd name="connsiteX8" fmla="*/ 46154 w 68376"/>
                <a:gd name="connsiteY8" fmla="*/ 73288 h 73569"/>
                <a:gd name="connsiteX9" fmla="*/ 19658 w 68376"/>
                <a:gd name="connsiteY9" fmla="*/ 46104 h 73569"/>
                <a:gd name="connsiteX10" fmla="*/ 16999 w 68376"/>
                <a:gd name="connsiteY10" fmla="*/ 46104 h 73569"/>
                <a:gd name="connsiteX11" fmla="*/ 48718 w 68376"/>
                <a:gd name="connsiteY11" fmla="*/ 23607 h 73569"/>
                <a:gd name="connsiteX12" fmla="*/ 41824 w 68376"/>
                <a:gd name="connsiteY12" fmla="*/ 14295 h 73569"/>
                <a:gd name="connsiteX13" fmla="*/ 39791 w 68376"/>
                <a:gd name="connsiteY13" fmla="*/ 14233 h 73569"/>
                <a:gd name="connsiteX14" fmla="*/ 16999 w 68376"/>
                <a:gd name="connsiteY14" fmla="*/ 14233 h 73569"/>
                <a:gd name="connsiteX15" fmla="*/ 16999 w 68376"/>
                <a:gd name="connsiteY15" fmla="*/ 32512 h 73569"/>
                <a:gd name="connsiteX16" fmla="*/ 39791 w 68376"/>
                <a:gd name="connsiteY16" fmla="*/ 32512 h 73569"/>
                <a:gd name="connsiteX17" fmla="*/ 48756 w 68376"/>
                <a:gd name="connsiteY17" fmla="*/ 24905 h 73569"/>
                <a:gd name="connsiteX18" fmla="*/ 48718 w 68376"/>
                <a:gd name="connsiteY18" fmla="*/ 23326 h 7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376" h="73569">
                  <a:moveTo>
                    <a:pt x="16999" y="73570"/>
                  </a:moveTo>
                  <a:lnTo>
                    <a:pt x="0" y="73570"/>
                  </a:lnTo>
                  <a:lnTo>
                    <a:pt x="0" y="79"/>
                  </a:lnTo>
                  <a:lnTo>
                    <a:pt x="39791" y="79"/>
                  </a:lnTo>
                  <a:cubicBezTo>
                    <a:pt x="52650" y="-965"/>
                    <a:pt x="63932" y="8477"/>
                    <a:pt x="64986" y="21170"/>
                  </a:cubicBezTo>
                  <a:cubicBezTo>
                    <a:pt x="66050" y="33862"/>
                    <a:pt x="56487" y="44998"/>
                    <a:pt x="43628" y="46042"/>
                  </a:cubicBezTo>
                  <a:cubicBezTo>
                    <a:pt x="42697" y="46118"/>
                    <a:pt x="41767" y="46139"/>
                    <a:pt x="40836" y="46104"/>
                  </a:cubicBezTo>
                  <a:lnTo>
                    <a:pt x="68376" y="73288"/>
                  </a:lnTo>
                  <a:lnTo>
                    <a:pt x="46154" y="73288"/>
                  </a:lnTo>
                  <a:lnTo>
                    <a:pt x="19658" y="46104"/>
                  </a:lnTo>
                  <a:lnTo>
                    <a:pt x="16999" y="46104"/>
                  </a:lnTo>
                  <a:close/>
                  <a:moveTo>
                    <a:pt x="48718" y="23607"/>
                  </a:moveTo>
                  <a:cubicBezTo>
                    <a:pt x="49421" y="19157"/>
                    <a:pt x="46335" y="14988"/>
                    <a:pt x="41824" y="14295"/>
                  </a:cubicBezTo>
                  <a:cubicBezTo>
                    <a:pt x="41149" y="14192"/>
                    <a:pt x="40465" y="14171"/>
                    <a:pt x="39791" y="14233"/>
                  </a:cubicBezTo>
                  <a:lnTo>
                    <a:pt x="16999" y="14233"/>
                  </a:lnTo>
                  <a:lnTo>
                    <a:pt x="16999" y="32512"/>
                  </a:lnTo>
                  <a:lnTo>
                    <a:pt x="39791" y="32512"/>
                  </a:lnTo>
                  <a:cubicBezTo>
                    <a:pt x="44397" y="32853"/>
                    <a:pt x="48405" y="29448"/>
                    <a:pt x="48756" y="24905"/>
                  </a:cubicBezTo>
                  <a:cubicBezTo>
                    <a:pt x="48794" y="24379"/>
                    <a:pt x="48785" y="23850"/>
                    <a:pt x="48718" y="2332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0" name="צורה חופשית 59">
              <a:extLst>
                <a:ext uri="{FF2B5EF4-FFF2-40B4-BE49-F238E27FC236}">
                  <a16:creationId xmlns:a16="http://schemas.microsoft.com/office/drawing/2014/main" id="{2D4C5D00-E3F7-9B4B-A713-FD3AF2E2FD28}"/>
                </a:ext>
              </a:extLst>
            </p:cNvPr>
            <p:cNvSpPr/>
            <p:nvPr/>
          </p:nvSpPr>
          <p:spPr>
            <a:xfrm>
              <a:off x="10400939" y="506347"/>
              <a:ext cx="64577" cy="73490"/>
            </a:xfrm>
            <a:custGeom>
              <a:avLst/>
              <a:gdLst>
                <a:gd name="connsiteX0" fmla="*/ 40741 w 64577"/>
                <a:gd name="connsiteY0" fmla="*/ 14154 h 73490"/>
                <a:gd name="connsiteX1" fmla="*/ 40741 w 64577"/>
                <a:gd name="connsiteY1" fmla="*/ 73491 h 73490"/>
                <a:gd name="connsiteX2" fmla="*/ 23837 w 64577"/>
                <a:gd name="connsiteY2" fmla="*/ 73491 h 73490"/>
                <a:gd name="connsiteX3" fmla="*/ 23837 w 64577"/>
                <a:gd name="connsiteY3" fmla="*/ 14436 h 73490"/>
                <a:gd name="connsiteX4" fmla="*/ 0 w 64577"/>
                <a:gd name="connsiteY4" fmla="*/ 14436 h 73490"/>
                <a:gd name="connsiteX5" fmla="*/ 0 w 64577"/>
                <a:gd name="connsiteY5" fmla="*/ 0 h 73490"/>
                <a:gd name="connsiteX6" fmla="*/ 64578 w 64577"/>
                <a:gd name="connsiteY6" fmla="*/ 0 h 73490"/>
                <a:gd name="connsiteX7" fmla="*/ 64578 w 64577"/>
                <a:gd name="connsiteY7" fmla="*/ 14154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577" h="73490">
                  <a:moveTo>
                    <a:pt x="40741" y="14154"/>
                  </a:moveTo>
                  <a:lnTo>
                    <a:pt x="40741" y="73491"/>
                  </a:lnTo>
                  <a:lnTo>
                    <a:pt x="23837" y="73491"/>
                  </a:lnTo>
                  <a:lnTo>
                    <a:pt x="23837" y="14436"/>
                  </a:lnTo>
                  <a:lnTo>
                    <a:pt x="0" y="14436"/>
                  </a:lnTo>
                  <a:lnTo>
                    <a:pt x="0" y="0"/>
                  </a:lnTo>
                  <a:lnTo>
                    <a:pt x="64578" y="0"/>
                  </a:lnTo>
                  <a:lnTo>
                    <a:pt x="64578" y="14154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1" name="צורה חופשית 60">
              <a:extLst>
                <a:ext uri="{FF2B5EF4-FFF2-40B4-BE49-F238E27FC236}">
                  <a16:creationId xmlns:a16="http://schemas.microsoft.com/office/drawing/2014/main" id="{8D2CE0E5-D832-7D4D-8A33-55FBD91E2013}"/>
                </a:ext>
              </a:extLst>
            </p:cNvPr>
            <p:cNvSpPr/>
            <p:nvPr/>
          </p:nvSpPr>
          <p:spPr>
            <a:xfrm>
              <a:off x="10476533" y="560340"/>
              <a:ext cx="20894" cy="20622"/>
            </a:xfrm>
            <a:custGeom>
              <a:avLst/>
              <a:gdLst>
                <a:gd name="connsiteX0" fmla="*/ 10446 w 20894"/>
                <a:gd name="connsiteY0" fmla="*/ 20622 h 20622"/>
                <a:gd name="connsiteX1" fmla="*/ 0 w 20894"/>
                <a:gd name="connsiteY1" fmla="*/ 10309 h 20622"/>
                <a:gd name="connsiteX2" fmla="*/ 10446 w 20894"/>
                <a:gd name="connsiteY2" fmla="*/ 0 h 20622"/>
                <a:gd name="connsiteX3" fmla="*/ 20893 w 20894"/>
                <a:gd name="connsiteY3" fmla="*/ 10124 h 20622"/>
                <a:gd name="connsiteX4" fmla="*/ 10636 w 20894"/>
                <a:gd name="connsiteY4" fmla="*/ 20621 h 20622"/>
                <a:gd name="connsiteX5" fmla="*/ 10446 w 20894"/>
                <a:gd name="connsiteY5" fmla="*/ 20622 h 2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4" h="20622">
                  <a:moveTo>
                    <a:pt x="10446" y="20622"/>
                  </a:moveTo>
                  <a:cubicBezTo>
                    <a:pt x="4672" y="20621"/>
                    <a:pt x="0" y="16004"/>
                    <a:pt x="0" y="10309"/>
                  </a:cubicBezTo>
                  <a:cubicBezTo>
                    <a:pt x="0" y="4615"/>
                    <a:pt x="4682" y="-1"/>
                    <a:pt x="10446" y="0"/>
                  </a:cubicBezTo>
                  <a:cubicBezTo>
                    <a:pt x="16144" y="1"/>
                    <a:pt x="20788" y="4504"/>
                    <a:pt x="20893" y="10124"/>
                  </a:cubicBezTo>
                  <a:cubicBezTo>
                    <a:pt x="20997" y="15817"/>
                    <a:pt x="16410" y="20517"/>
                    <a:pt x="10636" y="20621"/>
                  </a:cubicBezTo>
                  <a:cubicBezTo>
                    <a:pt x="10570" y="20621"/>
                    <a:pt x="10513" y="20622"/>
                    <a:pt x="10446" y="20622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2" name="צורה חופשית 61">
              <a:extLst>
                <a:ext uri="{FF2B5EF4-FFF2-40B4-BE49-F238E27FC236}">
                  <a16:creationId xmlns:a16="http://schemas.microsoft.com/office/drawing/2014/main" id="{FD10AE59-1B69-1743-A8D7-A222CACFA0E9}"/>
                </a:ext>
              </a:extLst>
            </p:cNvPr>
            <p:cNvSpPr/>
            <p:nvPr/>
          </p:nvSpPr>
          <p:spPr>
            <a:xfrm>
              <a:off x="11544441" y="225507"/>
              <a:ext cx="430866" cy="356485"/>
            </a:xfrm>
            <a:custGeom>
              <a:avLst/>
              <a:gdLst>
                <a:gd name="connsiteX0" fmla="*/ 181768 w 430866"/>
                <a:gd name="connsiteY0" fmla="*/ 215785 h 356485"/>
                <a:gd name="connsiteX1" fmla="*/ 181768 w 430866"/>
                <a:gd name="connsiteY1" fmla="*/ 248125 h 356485"/>
                <a:gd name="connsiteX2" fmla="*/ 35613 w 430866"/>
                <a:gd name="connsiteY2" fmla="*/ 248125 h 356485"/>
                <a:gd name="connsiteX3" fmla="*/ 35613 w 430866"/>
                <a:gd name="connsiteY3" fmla="*/ 215785 h 356485"/>
                <a:gd name="connsiteX4" fmla="*/ 182053 w 430866"/>
                <a:gd name="connsiteY4" fmla="*/ 215785 h 356485"/>
                <a:gd name="connsiteX5" fmla="*/ 231910 w 430866"/>
                <a:gd name="connsiteY5" fmla="*/ 179883 h 356485"/>
                <a:gd name="connsiteX6" fmla="*/ 231910 w 430866"/>
                <a:gd name="connsiteY6" fmla="*/ 281683 h 356485"/>
                <a:gd name="connsiteX7" fmla="*/ 233240 w 430866"/>
                <a:gd name="connsiteY7" fmla="*/ 282995 h 356485"/>
                <a:gd name="connsiteX8" fmla="*/ 239982 w 430866"/>
                <a:gd name="connsiteY8" fmla="*/ 289557 h 356485"/>
                <a:gd name="connsiteX9" fmla="*/ 252043 w 430866"/>
                <a:gd name="connsiteY9" fmla="*/ 301368 h 356485"/>
                <a:gd name="connsiteX10" fmla="*/ 257362 w 430866"/>
                <a:gd name="connsiteY10" fmla="*/ 306617 h 356485"/>
                <a:gd name="connsiteX11" fmla="*/ 260306 w 430866"/>
                <a:gd name="connsiteY11" fmla="*/ 309429 h 356485"/>
                <a:gd name="connsiteX12" fmla="*/ 263345 w 430866"/>
                <a:gd name="connsiteY12" fmla="*/ 306711 h 356485"/>
                <a:gd name="connsiteX13" fmla="*/ 265149 w 430866"/>
                <a:gd name="connsiteY13" fmla="*/ 305211 h 356485"/>
                <a:gd name="connsiteX14" fmla="*/ 271797 w 430866"/>
                <a:gd name="connsiteY14" fmla="*/ 299118 h 356485"/>
                <a:gd name="connsiteX15" fmla="*/ 281293 w 430866"/>
                <a:gd name="connsiteY15" fmla="*/ 290963 h 356485"/>
                <a:gd name="connsiteX16" fmla="*/ 285472 w 430866"/>
                <a:gd name="connsiteY16" fmla="*/ 287307 h 356485"/>
                <a:gd name="connsiteX17" fmla="*/ 286991 w 430866"/>
                <a:gd name="connsiteY17" fmla="*/ 285995 h 356485"/>
                <a:gd name="connsiteX18" fmla="*/ 286991 w 430866"/>
                <a:gd name="connsiteY18" fmla="*/ 265373 h 356485"/>
                <a:gd name="connsiteX19" fmla="*/ 303136 w 430866"/>
                <a:gd name="connsiteY19" fmla="*/ 265373 h 356485"/>
                <a:gd name="connsiteX20" fmla="*/ 319375 w 430866"/>
                <a:gd name="connsiteY20" fmla="*/ 265373 h 356485"/>
                <a:gd name="connsiteX21" fmla="*/ 319375 w 430866"/>
                <a:gd name="connsiteY21" fmla="*/ 296587 h 356485"/>
                <a:gd name="connsiteX22" fmla="*/ 312348 w 430866"/>
                <a:gd name="connsiteY22" fmla="*/ 303993 h 356485"/>
                <a:gd name="connsiteX23" fmla="*/ 298767 w 430866"/>
                <a:gd name="connsiteY23" fmla="*/ 318241 h 356485"/>
                <a:gd name="connsiteX24" fmla="*/ 287751 w 430866"/>
                <a:gd name="connsiteY24" fmla="*/ 329677 h 356485"/>
                <a:gd name="connsiteX25" fmla="*/ 273221 w 430866"/>
                <a:gd name="connsiteY25" fmla="*/ 344956 h 356485"/>
                <a:gd name="connsiteX26" fmla="*/ 262300 w 430866"/>
                <a:gd name="connsiteY26" fmla="*/ 356486 h 356485"/>
                <a:gd name="connsiteX27" fmla="*/ 259071 w 430866"/>
                <a:gd name="connsiteY27" fmla="*/ 353299 h 356485"/>
                <a:gd name="connsiteX28" fmla="*/ 237418 w 430866"/>
                <a:gd name="connsiteY28" fmla="*/ 332302 h 356485"/>
                <a:gd name="connsiteX29" fmla="*/ 220134 w 430866"/>
                <a:gd name="connsiteY29" fmla="*/ 315616 h 356485"/>
                <a:gd name="connsiteX30" fmla="*/ 218140 w 430866"/>
                <a:gd name="connsiteY30" fmla="*/ 313929 h 356485"/>
                <a:gd name="connsiteX31" fmla="*/ 215006 w 430866"/>
                <a:gd name="connsiteY31" fmla="*/ 311211 h 356485"/>
                <a:gd name="connsiteX32" fmla="*/ 212157 w 430866"/>
                <a:gd name="connsiteY32" fmla="*/ 314210 h 356485"/>
                <a:gd name="connsiteX33" fmla="*/ 207694 w 430866"/>
                <a:gd name="connsiteY33" fmla="*/ 318710 h 356485"/>
                <a:gd name="connsiteX34" fmla="*/ 171796 w 430866"/>
                <a:gd name="connsiteY34" fmla="*/ 356205 h 356485"/>
                <a:gd name="connsiteX35" fmla="*/ 170371 w 430866"/>
                <a:gd name="connsiteY35" fmla="*/ 354892 h 356485"/>
                <a:gd name="connsiteX36" fmla="*/ 169897 w 430866"/>
                <a:gd name="connsiteY36" fmla="*/ 354892 h 356485"/>
                <a:gd name="connsiteX37" fmla="*/ 121083 w 430866"/>
                <a:gd name="connsiteY37" fmla="*/ 307461 h 356485"/>
                <a:gd name="connsiteX38" fmla="*/ 111587 w 430866"/>
                <a:gd name="connsiteY38" fmla="*/ 298087 h 356485"/>
                <a:gd name="connsiteX39" fmla="*/ 111587 w 430866"/>
                <a:gd name="connsiteY39" fmla="*/ 264623 h 356485"/>
                <a:gd name="connsiteX40" fmla="*/ 143971 w 430866"/>
                <a:gd name="connsiteY40" fmla="*/ 264623 h 356485"/>
                <a:gd name="connsiteX41" fmla="*/ 143971 w 430866"/>
                <a:gd name="connsiteY41" fmla="*/ 286089 h 356485"/>
                <a:gd name="connsiteX42" fmla="*/ 145585 w 430866"/>
                <a:gd name="connsiteY42" fmla="*/ 287401 h 356485"/>
                <a:gd name="connsiteX43" fmla="*/ 147199 w 430866"/>
                <a:gd name="connsiteY43" fmla="*/ 288713 h 356485"/>
                <a:gd name="connsiteX44" fmla="*/ 151758 w 430866"/>
                <a:gd name="connsiteY44" fmla="*/ 292838 h 356485"/>
                <a:gd name="connsiteX45" fmla="*/ 159450 w 430866"/>
                <a:gd name="connsiteY45" fmla="*/ 299868 h 356485"/>
                <a:gd name="connsiteX46" fmla="*/ 165528 w 430866"/>
                <a:gd name="connsiteY46" fmla="*/ 305211 h 356485"/>
                <a:gd name="connsiteX47" fmla="*/ 167048 w 430866"/>
                <a:gd name="connsiteY47" fmla="*/ 306711 h 356485"/>
                <a:gd name="connsiteX48" fmla="*/ 170087 w 430866"/>
                <a:gd name="connsiteY48" fmla="*/ 309429 h 356485"/>
                <a:gd name="connsiteX49" fmla="*/ 173031 w 430866"/>
                <a:gd name="connsiteY49" fmla="*/ 306617 h 356485"/>
                <a:gd name="connsiteX50" fmla="*/ 179868 w 430866"/>
                <a:gd name="connsiteY50" fmla="*/ 300149 h 356485"/>
                <a:gd name="connsiteX51" fmla="*/ 181293 w 430866"/>
                <a:gd name="connsiteY51" fmla="*/ 298743 h 356485"/>
                <a:gd name="connsiteX52" fmla="*/ 192024 w 430866"/>
                <a:gd name="connsiteY52" fmla="*/ 288713 h 356485"/>
                <a:gd name="connsiteX53" fmla="*/ 197722 w 430866"/>
                <a:gd name="connsiteY53" fmla="*/ 283370 h 356485"/>
                <a:gd name="connsiteX54" fmla="*/ 199147 w 430866"/>
                <a:gd name="connsiteY54" fmla="*/ 282058 h 356485"/>
                <a:gd name="connsiteX55" fmla="*/ 199147 w 430866"/>
                <a:gd name="connsiteY55" fmla="*/ 180071 h 356485"/>
                <a:gd name="connsiteX56" fmla="*/ 231626 w 430866"/>
                <a:gd name="connsiteY56" fmla="*/ 180071 h 356485"/>
                <a:gd name="connsiteX57" fmla="*/ 371322 w 430866"/>
                <a:gd name="connsiteY57" fmla="*/ 131515 h 356485"/>
                <a:gd name="connsiteX58" fmla="*/ 373886 w 430866"/>
                <a:gd name="connsiteY58" fmla="*/ 133858 h 356485"/>
                <a:gd name="connsiteX59" fmla="*/ 388891 w 430866"/>
                <a:gd name="connsiteY59" fmla="*/ 148106 h 356485"/>
                <a:gd name="connsiteX60" fmla="*/ 405131 w 430866"/>
                <a:gd name="connsiteY60" fmla="*/ 163667 h 356485"/>
                <a:gd name="connsiteX61" fmla="*/ 416622 w 430866"/>
                <a:gd name="connsiteY61" fmla="*/ 174634 h 356485"/>
                <a:gd name="connsiteX62" fmla="*/ 420326 w 430866"/>
                <a:gd name="connsiteY62" fmla="*/ 178196 h 356485"/>
                <a:gd name="connsiteX63" fmla="*/ 428493 w 430866"/>
                <a:gd name="connsiteY63" fmla="*/ 186070 h 356485"/>
                <a:gd name="connsiteX64" fmla="*/ 430867 w 430866"/>
                <a:gd name="connsiteY64" fmla="*/ 188320 h 356485"/>
                <a:gd name="connsiteX65" fmla="*/ 421370 w 430866"/>
                <a:gd name="connsiteY65" fmla="*/ 198444 h 356485"/>
                <a:gd name="connsiteX66" fmla="*/ 420515 w 430866"/>
                <a:gd name="connsiteY66" fmla="*/ 199381 h 356485"/>
                <a:gd name="connsiteX67" fmla="*/ 409689 w 430866"/>
                <a:gd name="connsiteY67" fmla="*/ 210536 h 356485"/>
                <a:gd name="connsiteX68" fmla="*/ 372842 w 430866"/>
                <a:gd name="connsiteY68" fmla="*/ 248031 h 356485"/>
                <a:gd name="connsiteX69" fmla="*/ 249384 w 430866"/>
                <a:gd name="connsiteY69" fmla="*/ 248031 h 356485"/>
                <a:gd name="connsiteX70" fmla="*/ 249384 w 430866"/>
                <a:gd name="connsiteY70" fmla="*/ 215785 h 356485"/>
                <a:gd name="connsiteX71" fmla="*/ 360306 w 430866"/>
                <a:gd name="connsiteY71" fmla="*/ 215785 h 356485"/>
                <a:gd name="connsiteX72" fmla="*/ 361636 w 430866"/>
                <a:gd name="connsiteY72" fmla="*/ 214285 h 356485"/>
                <a:gd name="connsiteX73" fmla="*/ 371132 w 430866"/>
                <a:gd name="connsiteY73" fmla="*/ 203505 h 356485"/>
                <a:gd name="connsiteX74" fmla="*/ 381864 w 430866"/>
                <a:gd name="connsiteY74" fmla="*/ 189445 h 356485"/>
                <a:gd name="connsiteX75" fmla="*/ 372367 w 430866"/>
                <a:gd name="connsiteY75" fmla="*/ 176978 h 356485"/>
                <a:gd name="connsiteX76" fmla="*/ 362870 w 430866"/>
                <a:gd name="connsiteY76" fmla="*/ 166385 h 356485"/>
                <a:gd name="connsiteX77" fmla="*/ 361446 w 430866"/>
                <a:gd name="connsiteY77" fmla="*/ 164792 h 356485"/>
                <a:gd name="connsiteX78" fmla="*/ 360116 w 430866"/>
                <a:gd name="connsiteY78" fmla="*/ 163198 h 356485"/>
                <a:gd name="connsiteX79" fmla="*/ 339508 w 430866"/>
                <a:gd name="connsiteY79" fmla="*/ 163198 h 356485"/>
                <a:gd name="connsiteX80" fmla="*/ 339508 w 430866"/>
                <a:gd name="connsiteY80" fmla="*/ 131327 h 356485"/>
                <a:gd name="connsiteX81" fmla="*/ 271322 w 430866"/>
                <a:gd name="connsiteY81" fmla="*/ 163386 h 356485"/>
                <a:gd name="connsiteX82" fmla="*/ 159070 w 430866"/>
                <a:gd name="connsiteY82" fmla="*/ 163386 h 356485"/>
                <a:gd name="connsiteX83" fmla="*/ 159070 w 430866"/>
                <a:gd name="connsiteY83" fmla="*/ 130765 h 356485"/>
                <a:gd name="connsiteX84" fmla="*/ 271417 w 430866"/>
                <a:gd name="connsiteY84" fmla="*/ 130765 h 356485"/>
                <a:gd name="connsiteX85" fmla="*/ 142071 w 430866"/>
                <a:gd name="connsiteY85" fmla="*/ 198537 h 356485"/>
                <a:gd name="connsiteX86" fmla="*/ 109687 w 430866"/>
                <a:gd name="connsiteY86" fmla="*/ 198537 h 356485"/>
                <a:gd name="connsiteX87" fmla="*/ 109687 w 430866"/>
                <a:gd name="connsiteY87" fmla="*/ 96175 h 356485"/>
                <a:gd name="connsiteX88" fmla="*/ 142071 w 430866"/>
                <a:gd name="connsiteY88" fmla="*/ 96175 h 356485"/>
                <a:gd name="connsiteX89" fmla="*/ 322509 w 430866"/>
                <a:gd name="connsiteY89" fmla="*/ 198537 h 356485"/>
                <a:gd name="connsiteX90" fmla="*/ 290125 w 430866"/>
                <a:gd name="connsiteY90" fmla="*/ 198537 h 356485"/>
                <a:gd name="connsiteX91" fmla="*/ 290125 w 430866"/>
                <a:gd name="connsiteY91" fmla="*/ 96175 h 356485"/>
                <a:gd name="connsiteX92" fmla="*/ 322509 w 430866"/>
                <a:gd name="connsiteY92" fmla="*/ 96175 h 356485"/>
                <a:gd name="connsiteX93" fmla="*/ 181768 w 430866"/>
                <a:gd name="connsiteY93" fmla="*/ 45838 h 356485"/>
                <a:gd name="connsiteX94" fmla="*/ 181768 w 430866"/>
                <a:gd name="connsiteY94" fmla="*/ 78178 h 356485"/>
                <a:gd name="connsiteX95" fmla="*/ 70941 w 430866"/>
                <a:gd name="connsiteY95" fmla="*/ 78178 h 356485"/>
                <a:gd name="connsiteX96" fmla="*/ 69611 w 430866"/>
                <a:gd name="connsiteY96" fmla="*/ 79677 h 356485"/>
                <a:gd name="connsiteX97" fmla="*/ 60114 w 430866"/>
                <a:gd name="connsiteY97" fmla="*/ 90364 h 356485"/>
                <a:gd name="connsiteX98" fmla="*/ 49478 w 430866"/>
                <a:gd name="connsiteY98" fmla="*/ 102924 h 356485"/>
                <a:gd name="connsiteX99" fmla="*/ 49478 w 430866"/>
                <a:gd name="connsiteY99" fmla="*/ 102924 h 356485"/>
                <a:gd name="connsiteX100" fmla="*/ 51757 w 430866"/>
                <a:gd name="connsiteY100" fmla="*/ 109205 h 356485"/>
                <a:gd name="connsiteX101" fmla="*/ 55746 w 430866"/>
                <a:gd name="connsiteY101" fmla="*/ 113704 h 356485"/>
                <a:gd name="connsiteX102" fmla="*/ 66667 w 430866"/>
                <a:gd name="connsiteY102" fmla="*/ 125703 h 356485"/>
                <a:gd name="connsiteX103" fmla="*/ 70086 w 430866"/>
                <a:gd name="connsiteY103" fmla="*/ 129359 h 356485"/>
                <a:gd name="connsiteX104" fmla="*/ 71321 w 430866"/>
                <a:gd name="connsiteY104" fmla="*/ 130765 h 356485"/>
                <a:gd name="connsiteX105" fmla="*/ 91263 w 430866"/>
                <a:gd name="connsiteY105" fmla="*/ 130765 h 356485"/>
                <a:gd name="connsiteX106" fmla="*/ 91263 w 430866"/>
                <a:gd name="connsiteY106" fmla="*/ 162729 h 356485"/>
                <a:gd name="connsiteX107" fmla="*/ 59544 w 430866"/>
                <a:gd name="connsiteY107" fmla="*/ 162729 h 356485"/>
                <a:gd name="connsiteX108" fmla="*/ 57835 w 430866"/>
                <a:gd name="connsiteY108" fmla="*/ 161042 h 356485"/>
                <a:gd name="connsiteX109" fmla="*/ 57835 w 430866"/>
                <a:gd name="connsiteY109" fmla="*/ 161042 h 356485"/>
                <a:gd name="connsiteX110" fmla="*/ 56506 w 430866"/>
                <a:gd name="connsiteY110" fmla="*/ 159730 h 356485"/>
                <a:gd name="connsiteX111" fmla="*/ 41976 w 430866"/>
                <a:gd name="connsiteY111" fmla="*/ 145856 h 356485"/>
                <a:gd name="connsiteX112" fmla="*/ 3134 w 430866"/>
                <a:gd name="connsiteY112" fmla="*/ 108361 h 356485"/>
                <a:gd name="connsiteX113" fmla="*/ 0 w 430866"/>
                <a:gd name="connsiteY113" fmla="*/ 105362 h 356485"/>
                <a:gd name="connsiteX114" fmla="*/ 12251 w 430866"/>
                <a:gd name="connsiteY114" fmla="*/ 92801 h 356485"/>
                <a:gd name="connsiteX115" fmla="*/ 23647 w 430866"/>
                <a:gd name="connsiteY115" fmla="*/ 80896 h 356485"/>
                <a:gd name="connsiteX116" fmla="*/ 23647 w 430866"/>
                <a:gd name="connsiteY116" fmla="*/ 80896 h 356485"/>
                <a:gd name="connsiteX117" fmla="*/ 51472 w 430866"/>
                <a:gd name="connsiteY117" fmla="*/ 52775 h 356485"/>
                <a:gd name="connsiteX118" fmla="*/ 58880 w 430866"/>
                <a:gd name="connsiteY118" fmla="*/ 45276 h 356485"/>
                <a:gd name="connsiteX119" fmla="*/ 182337 w 430866"/>
                <a:gd name="connsiteY119" fmla="*/ 45276 h 356485"/>
                <a:gd name="connsiteX120" fmla="*/ 392975 w 430866"/>
                <a:gd name="connsiteY120" fmla="*/ 77709 h 356485"/>
                <a:gd name="connsiteX121" fmla="*/ 249574 w 430866"/>
                <a:gd name="connsiteY121" fmla="*/ 77709 h 356485"/>
                <a:gd name="connsiteX122" fmla="*/ 249574 w 430866"/>
                <a:gd name="connsiteY122" fmla="*/ 45838 h 356485"/>
                <a:gd name="connsiteX123" fmla="*/ 392975 w 430866"/>
                <a:gd name="connsiteY123" fmla="*/ 45838 h 356485"/>
                <a:gd name="connsiteX124" fmla="*/ 142071 w 430866"/>
                <a:gd name="connsiteY124" fmla="*/ 26247 h 356485"/>
                <a:gd name="connsiteX125" fmla="*/ 109687 w 430866"/>
                <a:gd name="connsiteY125" fmla="*/ 26247 h 356485"/>
                <a:gd name="connsiteX126" fmla="*/ 109687 w 430866"/>
                <a:gd name="connsiteY126" fmla="*/ 0 h 356485"/>
                <a:gd name="connsiteX127" fmla="*/ 142071 w 430866"/>
                <a:gd name="connsiteY127" fmla="*/ 0 h 356485"/>
                <a:gd name="connsiteX128" fmla="*/ 231626 w 430866"/>
                <a:gd name="connsiteY128" fmla="*/ 111736 h 356485"/>
                <a:gd name="connsiteX129" fmla="*/ 199147 w 430866"/>
                <a:gd name="connsiteY129" fmla="*/ 111736 h 356485"/>
                <a:gd name="connsiteX130" fmla="*/ 199147 w 430866"/>
                <a:gd name="connsiteY130" fmla="*/ 0 h 356485"/>
                <a:gd name="connsiteX131" fmla="*/ 231626 w 430866"/>
                <a:gd name="connsiteY131" fmla="*/ 0 h 356485"/>
                <a:gd name="connsiteX132" fmla="*/ 319660 w 430866"/>
                <a:gd name="connsiteY132" fmla="*/ 0 h 356485"/>
                <a:gd name="connsiteX133" fmla="*/ 319660 w 430866"/>
                <a:gd name="connsiteY133" fmla="*/ 26247 h 356485"/>
                <a:gd name="connsiteX134" fmla="*/ 287181 w 430866"/>
                <a:gd name="connsiteY134" fmla="*/ 26247 h 356485"/>
                <a:gd name="connsiteX135" fmla="*/ 287181 w 430866"/>
                <a:gd name="connsiteY135" fmla="*/ 0 h 35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430866" h="356485">
                  <a:moveTo>
                    <a:pt x="181768" y="215785"/>
                  </a:moveTo>
                  <a:lnTo>
                    <a:pt x="181768" y="248125"/>
                  </a:lnTo>
                  <a:lnTo>
                    <a:pt x="35613" y="248125"/>
                  </a:lnTo>
                  <a:lnTo>
                    <a:pt x="35613" y="215785"/>
                  </a:lnTo>
                  <a:lnTo>
                    <a:pt x="182053" y="215785"/>
                  </a:lnTo>
                  <a:moveTo>
                    <a:pt x="231910" y="179883"/>
                  </a:moveTo>
                  <a:lnTo>
                    <a:pt x="231910" y="281683"/>
                  </a:lnTo>
                  <a:lnTo>
                    <a:pt x="233240" y="282995"/>
                  </a:lnTo>
                  <a:lnTo>
                    <a:pt x="239982" y="289557"/>
                  </a:lnTo>
                  <a:cubicBezTo>
                    <a:pt x="243496" y="293119"/>
                    <a:pt x="248909" y="298368"/>
                    <a:pt x="252043" y="301368"/>
                  </a:cubicBezTo>
                  <a:lnTo>
                    <a:pt x="257362" y="306617"/>
                  </a:lnTo>
                  <a:lnTo>
                    <a:pt x="260306" y="309429"/>
                  </a:lnTo>
                  <a:lnTo>
                    <a:pt x="263345" y="306711"/>
                  </a:lnTo>
                  <a:lnTo>
                    <a:pt x="265149" y="305211"/>
                  </a:lnTo>
                  <a:lnTo>
                    <a:pt x="271797" y="299118"/>
                  </a:lnTo>
                  <a:cubicBezTo>
                    <a:pt x="274551" y="296587"/>
                    <a:pt x="278634" y="292838"/>
                    <a:pt x="281293" y="290963"/>
                  </a:cubicBezTo>
                  <a:lnTo>
                    <a:pt x="285472" y="287307"/>
                  </a:lnTo>
                  <a:lnTo>
                    <a:pt x="286991" y="285995"/>
                  </a:lnTo>
                  <a:lnTo>
                    <a:pt x="286991" y="265373"/>
                  </a:lnTo>
                  <a:lnTo>
                    <a:pt x="303136" y="265373"/>
                  </a:lnTo>
                  <a:lnTo>
                    <a:pt x="319375" y="265373"/>
                  </a:lnTo>
                  <a:lnTo>
                    <a:pt x="319375" y="296587"/>
                  </a:lnTo>
                  <a:lnTo>
                    <a:pt x="312348" y="303993"/>
                  </a:lnTo>
                  <a:lnTo>
                    <a:pt x="298767" y="318241"/>
                  </a:lnTo>
                  <a:lnTo>
                    <a:pt x="287751" y="329677"/>
                  </a:lnTo>
                  <a:cubicBezTo>
                    <a:pt x="284712" y="332770"/>
                    <a:pt x="278254" y="339613"/>
                    <a:pt x="273221" y="344956"/>
                  </a:cubicBezTo>
                  <a:lnTo>
                    <a:pt x="262300" y="356486"/>
                  </a:lnTo>
                  <a:lnTo>
                    <a:pt x="259071" y="353299"/>
                  </a:lnTo>
                  <a:lnTo>
                    <a:pt x="237418" y="332302"/>
                  </a:lnTo>
                  <a:lnTo>
                    <a:pt x="220134" y="315616"/>
                  </a:lnTo>
                  <a:lnTo>
                    <a:pt x="218140" y="313929"/>
                  </a:lnTo>
                  <a:lnTo>
                    <a:pt x="215006" y="311211"/>
                  </a:lnTo>
                  <a:lnTo>
                    <a:pt x="212157" y="314210"/>
                  </a:lnTo>
                  <a:lnTo>
                    <a:pt x="207694" y="318710"/>
                  </a:lnTo>
                  <a:lnTo>
                    <a:pt x="171796" y="356205"/>
                  </a:lnTo>
                  <a:lnTo>
                    <a:pt x="170371" y="354892"/>
                  </a:lnTo>
                  <a:lnTo>
                    <a:pt x="169897" y="354892"/>
                  </a:lnTo>
                  <a:cubicBezTo>
                    <a:pt x="159070" y="344956"/>
                    <a:pt x="130580" y="317585"/>
                    <a:pt x="121083" y="307461"/>
                  </a:cubicBezTo>
                  <a:lnTo>
                    <a:pt x="111587" y="298087"/>
                  </a:lnTo>
                  <a:lnTo>
                    <a:pt x="111587" y="264623"/>
                  </a:lnTo>
                  <a:lnTo>
                    <a:pt x="143971" y="264623"/>
                  </a:lnTo>
                  <a:lnTo>
                    <a:pt x="143971" y="286089"/>
                  </a:lnTo>
                  <a:lnTo>
                    <a:pt x="145585" y="287401"/>
                  </a:lnTo>
                  <a:lnTo>
                    <a:pt x="147199" y="288713"/>
                  </a:lnTo>
                  <a:lnTo>
                    <a:pt x="151758" y="292838"/>
                  </a:lnTo>
                  <a:lnTo>
                    <a:pt x="159450" y="299868"/>
                  </a:lnTo>
                  <a:lnTo>
                    <a:pt x="165528" y="305211"/>
                  </a:lnTo>
                  <a:lnTo>
                    <a:pt x="167048" y="306711"/>
                  </a:lnTo>
                  <a:lnTo>
                    <a:pt x="170087" y="309429"/>
                  </a:lnTo>
                  <a:lnTo>
                    <a:pt x="173031" y="306617"/>
                  </a:lnTo>
                  <a:lnTo>
                    <a:pt x="179868" y="300149"/>
                  </a:lnTo>
                  <a:lnTo>
                    <a:pt x="181293" y="298743"/>
                  </a:lnTo>
                  <a:lnTo>
                    <a:pt x="192024" y="288713"/>
                  </a:lnTo>
                  <a:lnTo>
                    <a:pt x="197722" y="283370"/>
                  </a:lnTo>
                  <a:lnTo>
                    <a:pt x="199147" y="282058"/>
                  </a:lnTo>
                  <a:lnTo>
                    <a:pt x="199147" y="180071"/>
                  </a:lnTo>
                  <a:lnTo>
                    <a:pt x="231626" y="180071"/>
                  </a:lnTo>
                  <a:moveTo>
                    <a:pt x="371322" y="131515"/>
                  </a:moveTo>
                  <a:lnTo>
                    <a:pt x="373886" y="133858"/>
                  </a:lnTo>
                  <a:lnTo>
                    <a:pt x="388891" y="148106"/>
                  </a:lnTo>
                  <a:lnTo>
                    <a:pt x="405131" y="163667"/>
                  </a:lnTo>
                  <a:lnTo>
                    <a:pt x="416622" y="174634"/>
                  </a:lnTo>
                  <a:lnTo>
                    <a:pt x="420326" y="178196"/>
                  </a:lnTo>
                  <a:lnTo>
                    <a:pt x="428493" y="186070"/>
                  </a:lnTo>
                  <a:lnTo>
                    <a:pt x="430867" y="188320"/>
                  </a:lnTo>
                  <a:lnTo>
                    <a:pt x="421370" y="198444"/>
                  </a:lnTo>
                  <a:lnTo>
                    <a:pt x="420515" y="199381"/>
                  </a:lnTo>
                  <a:lnTo>
                    <a:pt x="409689" y="210536"/>
                  </a:lnTo>
                  <a:cubicBezTo>
                    <a:pt x="405131" y="215316"/>
                    <a:pt x="374456" y="246719"/>
                    <a:pt x="372842" y="248031"/>
                  </a:cubicBezTo>
                  <a:lnTo>
                    <a:pt x="249384" y="248031"/>
                  </a:lnTo>
                  <a:lnTo>
                    <a:pt x="249384" y="215785"/>
                  </a:lnTo>
                  <a:lnTo>
                    <a:pt x="360306" y="215785"/>
                  </a:lnTo>
                  <a:lnTo>
                    <a:pt x="361636" y="214285"/>
                  </a:lnTo>
                  <a:lnTo>
                    <a:pt x="371132" y="203505"/>
                  </a:lnTo>
                  <a:cubicBezTo>
                    <a:pt x="381864" y="191507"/>
                    <a:pt x="381864" y="191413"/>
                    <a:pt x="381864" y="189445"/>
                  </a:cubicBezTo>
                  <a:cubicBezTo>
                    <a:pt x="381864" y="187476"/>
                    <a:pt x="381864" y="187382"/>
                    <a:pt x="372367" y="176978"/>
                  </a:cubicBezTo>
                  <a:cubicBezTo>
                    <a:pt x="367809" y="172103"/>
                    <a:pt x="363630" y="167604"/>
                    <a:pt x="362870" y="166385"/>
                  </a:cubicBezTo>
                  <a:lnTo>
                    <a:pt x="361446" y="164792"/>
                  </a:lnTo>
                  <a:lnTo>
                    <a:pt x="360116" y="163198"/>
                  </a:lnTo>
                  <a:lnTo>
                    <a:pt x="339508" y="163198"/>
                  </a:lnTo>
                  <a:lnTo>
                    <a:pt x="339508" y="131327"/>
                  </a:lnTo>
                  <a:close/>
                  <a:moveTo>
                    <a:pt x="271322" y="163386"/>
                  </a:moveTo>
                  <a:lnTo>
                    <a:pt x="159070" y="163386"/>
                  </a:lnTo>
                  <a:lnTo>
                    <a:pt x="159070" y="130765"/>
                  </a:lnTo>
                  <a:lnTo>
                    <a:pt x="271417" y="130765"/>
                  </a:lnTo>
                  <a:close/>
                  <a:moveTo>
                    <a:pt x="142071" y="198537"/>
                  </a:moveTo>
                  <a:lnTo>
                    <a:pt x="109687" y="198537"/>
                  </a:lnTo>
                  <a:lnTo>
                    <a:pt x="109687" y="96175"/>
                  </a:lnTo>
                  <a:lnTo>
                    <a:pt x="142071" y="96175"/>
                  </a:lnTo>
                  <a:close/>
                  <a:moveTo>
                    <a:pt x="322509" y="198537"/>
                  </a:moveTo>
                  <a:lnTo>
                    <a:pt x="290125" y="198537"/>
                  </a:lnTo>
                  <a:lnTo>
                    <a:pt x="290125" y="96175"/>
                  </a:lnTo>
                  <a:lnTo>
                    <a:pt x="322509" y="96175"/>
                  </a:lnTo>
                  <a:close/>
                  <a:moveTo>
                    <a:pt x="181768" y="45838"/>
                  </a:moveTo>
                  <a:lnTo>
                    <a:pt x="181768" y="78178"/>
                  </a:lnTo>
                  <a:lnTo>
                    <a:pt x="70941" y="78178"/>
                  </a:lnTo>
                  <a:lnTo>
                    <a:pt x="69611" y="79677"/>
                  </a:lnTo>
                  <a:lnTo>
                    <a:pt x="60114" y="90364"/>
                  </a:lnTo>
                  <a:cubicBezTo>
                    <a:pt x="49953" y="101706"/>
                    <a:pt x="49858" y="101987"/>
                    <a:pt x="49478" y="102924"/>
                  </a:cubicBezTo>
                  <a:lnTo>
                    <a:pt x="49478" y="102924"/>
                  </a:lnTo>
                  <a:cubicBezTo>
                    <a:pt x="48623" y="105455"/>
                    <a:pt x="49953" y="107049"/>
                    <a:pt x="51757" y="109205"/>
                  </a:cubicBezTo>
                  <a:cubicBezTo>
                    <a:pt x="53562" y="111361"/>
                    <a:pt x="54036" y="111923"/>
                    <a:pt x="55746" y="113704"/>
                  </a:cubicBezTo>
                  <a:cubicBezTo>
                    <a:pt x="59165" y="117548"/>
                    <a:pt x="63248" y="122047"/>
                    <a:pt x="66667" y="125703"/>
                  </a:cubicBezTo>
                  <a:lnTo>
                    <a:pt x="70086" y="129359"/>
                  </a:lnTo>
                  <a:lnTo>
                    <a:pt x="71321" y="130765"/>
                  </a:lnTo>
                  <a:lnTo>
                    <a:pt x="91263" y="130765"/>
                  </a:lnTo>
                  <a:lnTo>
                    <a:pt x="91263" y="162729"/>
                  </a:lnTo>
                  <a:lnTo>
                    <a:pt x="59544" y="162729"/>
                  </a:lnTo>
                  <a:lnTo>
                    <a:pt x="57835" y="161042"/>
                  </a:lnTo>
                  <a:lnTo>
                    <a:pt x="57835" y="161042"/>
                  </a:lnTo>
                  <a:lnTo>
                    <a:pt x="56506" y="159730"/>
                  </a:lnTo>
                  <a:lnTo>
                    <a:pt x="41976" y="145856"/>
                  </a:lnTo>
                  <a:lnTo>
                    <a:pt x="3134" y="108361"/>
                  </a:lnTo>
                  <a:lnTo>
                    <a:pt x="0" y="105362"/>
                  </a:lnTo>
                  <a:cubicBezTo>
                    <a:pt x="1899" y="103299"/>
                    <a:pt x="7123" y="98050"/>
                    <a:pt x="12251" y="92801"/>
                  </a:cubicBezTo>
                  <a:cubicBezTo>
                    <a:pt x="16277" y="89053"/>
                    <a:pt x="20086" y="85079"/>
                    <a:pt x="23647" y="80896"/>
                  </a:cubicBezTo>
                  <a:lnTo>
                    <a:pt x="23647" y="80896"/>
                  </a:lnTo>
                  <a:cubicBezTo>
                    <a:pt x="24501" y="79865"/>
                    <a:pt x="32574" y="71522"/>
                    <a:pt x="51472" y="52775"/>
                  </a:cubicBezTo>
                  <a:lnTo>
                    <a:pt x="58880" y="45276"/>
                  </a:lnTo>
                  <a:lnTo>
                    <a:pt x="182337" y="45276"/>
                  </a:lnTo>
                  <a:moveTo>
                    <a:pt x="392975" y="77709"/>
                  </a:moveTo>
                  <a:lnTo>
                    <a:pt x="249574" y="77709"/>
                  </a:lnTo>
                  <a:lnTo>
                    <a:pt x="249574" y="45838"/>
                  </a:lnTo>
                  <a:lnTo>
                    <a:pt x="392975" y="45838"/>
                  </a:lnTo>
                  <a:close/>
                  <a:moveTo>
                    <a:pt x="142071" y="26247"/>
                  </a:moveTo>
                  <a:lnTo>
                    <a:pt x="109687" y="26247"/>
                  </a:lnTo>
                  <a:lnTo>
                    <a:pt x="109687" y="0"/>
                  </a:lnTo>
                  <a:lnTo>
                    <a:pt x="142071" y="0"/>
                  </a:lnTo>
                  <a:close/>
                  <a:moveTo>
                    <a:pt x="231626" y="111736"/>
                  </a:moveTo>
                  <a:lnTo>
                    <a:pt x="199147" y="111736"/>
                  </a:lnTo>
                  <a:lnTo>
                    <a:pt x="199147" y="0"/>
                  </a:lnTo>
                  <a:lnTo>
                    <a:pt x="231626" y="0"/>
                  </a:lnTo>
                  <a:close/>
                  <a:moveTo>
                    <a:pt x="319660" y="0"/>
                  </a:moveTo>
                  <a:lnTo>
                    <a:pt x="319660" y="26247"/>
                  </a:lnTo>
                  <a:lnTo>
                    <a:pt x="287181" y="26247"/>
                  </a:lnTo>
                  <a:lnTo>
                    <a:pt x="287181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</p:grpSp>
      <p:sp>
        <p:nvSpPr>
          <p:cNvPr id="63" name="Slide Number Placeholder 5">
            <a:extLst>
              <a:ext uri="{FF2B5EF4-FFF2-40B4-BE49-F238E27FC236}">
                <a16:creationId xmlns:a16="http://schemas.microsoft.com/office/drawing/2014/main" id="{5FCE4DE4-45C6-8F45-9D03-76C16F5E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80098" y="466348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8">
                <a:solidFill>
                  <a:schemeClr val="bg1"/>
                </a:solidFill>
                <a:latin typeface="SimplerPro_V3" pitchFamily="2" charset="-79"/>
                <a:cs typeface="SimplerPro_V3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94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טקסט ותמונ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14">
            <a:extLst>
              <a:ext uri="{FF2B5EF4-FFF2-40B4-BE49-F238E27FC236}">
                <a16:creationId xmlns:a16="http://schemas.microsoft.com/office/drawing/2014/main" id="{93A58CF7-1002-F94F-8522-9E25D130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8" y="1524000"/>
            <a:ext cx="4386115" cy="3424238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טקסט רץ שלב 1</a:t>
            </a:r>
          </a:p>
          <a:p>
            <a:r>
              <a:rPr lang="he-IL" dirty="0"/>
              <a:t>רשימה שלב 1</a:t>
            </a:r>
          </a:p>
          <a:p>
            <a:pPr lvl="1"/>
            <a:r>
              <a:rPr lang="he-IL" dirty="0"/>
              <a:t>טקסט רץ שלב 2</a:t>
            </a:r>
          </a:p>
          <a:p>
            <a:pPr lvl="2"/>
            <a:r>
              <a:rPr lang="he-IL" dirty="0"/>
              <a:t>טקסט רץ שלב 3</a:t>
            </a:r>
          </a:p>
          <a:p>
            <a:pPr lvl="3"/>
            <a:r>
              <a:rPr lang="he-IL" dirty="0"/>
              <a:t>טקסט רץ שלב 4</a:t>
            </a:r>
            <a:endParaRPr lang="en-US" dirty="0"/>
          </a:p>
        </p:txBody>
      </p:sp>
      <p:sp>
        <p:nvSpPr>
          <p:cNvPr id="10" name="מציין מיקום של תמונה 9">
            <a:extLst>
              <a:ext uri="{FF2B5EF4-FFF2-40B4-BE49-F238E27FC236}">
                <a16:creationId xmlns:a16="http://schemas.microsoft.com/office/drawing/2014/main" id="{8B158F1B-325B-8D46-9672-57C64534E3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5900" y="484188"/>
            <a:ext cx="3750982" cy="208756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21F9DBA-3240-F24A-AB79-6676A34A3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698" y="484188"/>
            <a:ext cx="4386115" cy="887412"/>
          </a:xfrm>
        </p:spPr>
        <p:txBody>
          <a:bodyPr anchor="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6" name="מציין מיקום של תמונה 9">
            <a:extLst>
              <a:ext uri="{FF2B5EF4-FFF2-40B4-BE49-F238E27FC236}">
                <a16:creationId xmlns:a16="http://schemas.microsoft.com/office/drawing/2014/main" id="{DF35DEFE-509E-7B4B-B60D-DDC998C641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900" y="2764465"/>
            <a:ext cx="3750982" cy="218377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צורה חופשית 6">
            <a:extLst>
              <a:ext uri="{FF2B5EF4-FFF2-40B4-BE49-F238E27FC236}">
                <a16:creationId xmlns:a16="http://schemas.microsoft.com/office/drawing/2014/main" id="{5FABE8A3-E0B5-354A-ACB4-ED72264CFC2D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4258097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0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טקסט ותמונ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14">
            <a:extLst>
              <a:ext uri="{FF2B5EF4-FFF2-40B4-BE49-F238E27FC236}">
                <a16:creationId xmlns:a16="http://schemas.microsoft.com/office/drawing/2014/main" id="{93A58CF7-1002-F94F-8522-9E25D130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8" y="1066800"/>
            <a:ext cx="4386115" cy="3881438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טקסט רץ שלב 1</a:t>
            </a:r>
          </a:p>
          <a:p>
            <a:r>
              <a:rPr lang="he-IL" dirty="0"/>
              <a:t>רשימה שלב 1</a:t>
            </a:r>
          </a:p>
          <a:p>
            <a:pPr lvl="1"/>
            <a:r>
              <a:rPr lang="he-IL" dirty="0"/>
              <a:t>טקסט רץ שלב 2</a:t>
            </a:r>
          </a:p>
          <a:p>
            <a:pPr lvl="2"/>
            <a:r>
              <a:rPr lang="he-IL" dirty="0"/>
              <a:t>טקסט רץ שלב 3</a:t>
            </a:r>
          </a:p>
          <a:p>
            <a:pPr lvl="3"/>
            <a:r>
              <a:rPr lang="he-IL" dirty="0"/>
              <a:t>טקסט רץ שלב 4</a:t>
            </a:r>
            <a:endParaRPr lang="en-US" dirty="0"/>
          </a:p>
        </p:txBody>
      </p:sp>
      <p:sp>
        <p:nvSpPr>
          <p:cNvPr id="10" name="מציין מיקום של תמונה 9">
            <a:extLst>
              <a:ext uri="{FF2B5EF4-FFF2-40B4-BE49-F238E27FC236}">
                <a16:creationId xmlns:a16="http://schemas.microsoft.com/office/drawing/2014/main" id="{8B158F1B-325B-8D46-9672-57C64534E3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5900" y="484188"/>
            <a:ext cx="3750982" cy="208756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21F9DBA-3240-F24A-AB79-6676A34A3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698" y="484188"/>
            <a:ext cx="4386115" cy="395287"/>
          </a:xfrm>
        </p:spPr>
        <p:txBody>
          <a:bodyPr anchor="t"/>
          <a:lstStyle/>
          <a:p>
            <a:r>
              <a:rPr lang="he-IL" dirty="0"/>
              <a:t>לחץ כדי לערוך</a:t>
            </a:r>
            <a:endParaRPr lang="en-US" dirty="0"/>
          </a:p>
        </p:txBody>
      </p:sp>
      <p:sp>
        <p:nvSpPr>
          <p:cNvPr id="6" name="מציין מיקום של תמונה 9">
            <a:extLst>
              <a:ext uri="{FF2B5EF4-FFF2-40B4-BE49-F238E27FC236}">
                <a16:creationId xmlns:a16="http://schemas.microsoft.com/office/drawing/2014/main" id="{DF35DEFE-509E-7B4B-B60D-DDC998C641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900" y="2764465"/>
            <a:ext cx="3750982" cy="218377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צורה חופשית 6">
            <a:extLst>
              <a:ext uri="{FF2B5EF4-FFF2-40B4-BE49-F238E27FC236}">
                <a16:creationId xmlns:a16="http://schemas.microsoft.com/office/drawing/2014/main" id="{4AEADB8D-D75A-3D47-8EAB-98B846365818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1082973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0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טקסט ותמונ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של תמונה 9">
            <a:extLst>
              <a:ext uri="{FF2B5EF4-FFF2-40B4-BE49-F238E27FC236}">
                <a16:creationId xmlns:a16="http://schemas.microsoft.com/office/drawing/2014/main" id="{5343E92A-E22E-AA4C-8703-0A4A894F6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41787" y="484188"/>
            <a:ext cx="3691026" cy="4473568"/>
          </a:xfrm>
        </p:spPr>
        <p:txBody>
          <a:bodyPr/>
          <a:lstStyle/>
          <a:p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21F9DBA-3240-F24A-AB79-6676A34A3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484188"/>
            <a:ext cx="4430528" cy="901267"/>
          </a:xfrm>
        </p:spPr>
        <p:txBody>
          <a:bodyPr anchor="t"/>
          <a:lstStyle/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8" name="מציין מיקום תוכן 14">
            <a:extLst>
              <a:ext uri="{FF2B5EF4-FFF2-40B4-BE49-F238E27FC236}">
                <a16:creationId xmlns:a16="http://schemas.microsoft.com/office/drawing/2014/main" id="{93A58CF7-1002-F94F-8522-9E25D130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1496291"/>
            <a:ext cx="4430528" cy="3448324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טקסט רץ שלב 1</a:t>
            </a:r>
          </a:p>
          <a:p>
            <a:r>
              <a:rPr lang="he-IL" dirty="0"/>
              <a:t>רשימה שלב 1</a:t>
            </a:r>
          </a:p>
          <a:p>
            <a:pPr lvl="1"/>
            <a:r>
              <a:rPr lang="he-IL" dirty="0"/>
              <a:t>טקסט רץ שלב 2</a:t>
            </a:r>
          </a:p>
          <a:p>
            <a:pPr lvl="2"/>
            <a:r>
              <a:rPr lang="he-IL" dirty="0"/>
              <a:t>טקסט רץ שלב 3</a:t>
            </a:r>
          </a:p>
          <a:p>
            <a:pPr lvl="3"/>
            <a:r>
              <a:rPr lang="he-IL" dirty="0"/>
              <a:t>טקסט רץ שלב 4</a:t>
            </a:r>
            <a:endParaRPr lang="en-US" dirty="0"/>
          </a:p>
        </p:txBody>
      </p:sp>
      <p:sp>
        <p:nvSpPr>
          <p:cNvPr id="6" name="צורה חופשית 5">
            <a:extLst>
              <a:ext uri="{FF2B5EF4-FFF2-40B4-BE49-F238E27FC236}">
                <a16:creationId xmlns:a16="http://schemas.microsoft.com/office/drawing/2014/main" id="{E3391146-1B5A-7D4B-A44A-3D2FF2B719C7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3316287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טקסט ותמונ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של תמונה 9">
            <a:extLst>
              <a:ext uri="{FF2B5EF4-FFF2-40B4-BE49-F238E27FC236}">
                <a16:creationId xmlns:a16="http://schemas.microsoft.com/office/drawing/2014/main" id="{5343E92A-E22E-AA4C-8703-0A4A894F6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41787" y="484188"/>
            <a:ext cx="3691026" cy="4473568"/>
          </a:xfrm>
        </p:spPr>
        <p:txBody>
          <a:bodyPr/>
          <a:lstStyle/>
          <a:p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21F9DBA-3240-F24A-AB79-6676A34A3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484188"/>
            <a:ext cx="4430528" cy="395287"/>
          </a:xfrm>
        </p:spPr>
        <p:txBody>
          <a:bodyPr anchor="t"/>
          <a:lstStyle/>
          <a:p>
            <a:r>
              <a:rPr lang="he-IL" dirty="0"/>
              <a:t>לחץ כדי לערוך</a:t>
            </a:r>
            <a:endParaRPr lang="en-US" dirty="0"/>
          </a:p>
        </p:txBody>
      </p:sp>
      <p:sp>
        <p:nvSpPr>
          <p:cNvPr id="8" name="מציין מיקום תוכן 14">
            <a:extLst>
              <a:ext uri="{FF2B5EF4-FFF2-40B4-BE49-F238E27FC236}">
                <a16:creationId xmlns:a16="http://schemas.microsoft.com/office/drawing/2014/main" id="{93A58CF7-1002-F94F-8522-9E25D130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1025236"/>
            <a:ext cx="4430528" cy="3919379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טקסט רץ שלב 1</a:t>
            </a:r>
          </a:p>
          <a:p>
            <a:r>
              <a:rPr lang="he-IL" dirty="0"/>
              <a:t>רשימה שלב 1</a:t>
            </a:r>
          </a:p>
          <a:p>
            <a:pPr lvl="1"/>
            <a:r>
              <a:rPr lang="he-IL" dirty="0"/>
              <a:t>טקסט רץ שלב 2</a:t>
            </a:r>
          </a:p>
          <a:p>
            <a:pPr lvl="2"/>
            <a:r>
              <a:rPr lang="he-IL" dirty="0"/>
              <a:t>טקסט רץ שלב 3</a:t>
            </a:r>
          </a:p>
          <a:p>
            <a:pPr lvl="3"/>
            <a:r>
              <a:rPr lang="he-IL" dirty="0"/>
              <a:t>טקסט רץ שלב 4</a:t>
            </a:r>
            <a:endParaRPr lang="en-US" dirty="0"/>
          </a:p>
        </p:txBody>
      </p:sp>
      <p:sp>
        <p:nvSpPr>
          <p:cNvPr id="6" name="צורה חופשית 5">
            <a:extLst>
              <a:ext uri="{FF2B5EF4-FFF2-40B4-BE49-F238E27FC236}">
                <a16:creationId xmlns:a16="http://schemas.microsoft.com/office/drawing/2014/main" id="{6A061D33-5FD8-6647-8543-C295F4A6EF91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344753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טקסט ותמונ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של תמונה 9">
            <a:extLst>
              <a:ext uri="{FF2B5EF4-FFF2-40B4-BE49-F238E27FC236}">
                <a16:creationId xmlns:a16="http://schemas.microsoft.com/office/drawing/2014/main" id="{5343E92A-E22E-AA4C-8703-0A4A894F6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41787" y="484189"/>
            <a:ext cx="3691026" cy="217967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21F9DBA-3240-F24A-AB79-6676A34A3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484188"/>
            <a:ext cx="4430528" cy="942830"/>
          </a:xfrm>
        </p:spPr>
        <p:txBody>
          <a:bodyPr anchor="t"/>
          <a:lstStyle/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8" name="מציין מיקום תוכן 14">
            <a:extLst>
              <a:ext uri="{FF2B5EF4-FFF2-40B4-BE49-F238E27FC236}">
                <a16:creationId xmlns:a16="http://schemas.microsoft.com/office/drawing/2014/main" id="{93A58CF7-1002-F94F-8522-9E25D130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1537855"/>
            <a:ext cx="4430528" cy="3406760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טקסט רץ שלב 1</a:t>
            </a:r>
          </a:p>
          <a:p>
            <a:r>
              <a:rPr lang="he-IL" dirty="0"/>
              <a:t>רשימה שלב 1</a:t>
            </a:r>
          </a:p>
          <a:p>
            <a:pPr lvl="1"/>
            <a:r>
              <a:rPr lang="he-IL" dirty="0"/>
              <a:t>טקסט רץ שלב 2</a:t>
            </a:r>
          </a:p>
          <a:p>
            <a:pPr lvl="2"/>
            <a:r>
              <a:rPr lang="he-IL" dirty="0"/>
              <a:t>טקסט רץ שלב 3</a:t>
            </a:r>
          </a:p>
          <a:p>
            <a:pPr lvl="3"/>
            <a:r>
              <a:rPr lang="he-IL" dirty="0"/>
              <a:t>טקסט רץ שלב 4</a:t>
            </a:r>
            <a:endParaRPr lang="en-US" dirty="0"/>
          </a:p>
        </p:txBody>
      </p:sp>
      <p:sp>
        <p:nvSpPr>
          <p:cNvPr id="6" name="מציין מיקום של תמונה 9">
            <a:extLst>
              <a:ext uri="{FF2B5EF4-FFF2-40B4-BE49-F238E27FC236}">
                <a16:creationId xmlns:a16="http://schemas.microsoft.com/office/drawing/2014/main" id="{3456369F-1E08-CC4F-BDAA-0F8D2B64A4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52420" y="2849526"/>
            <a:ext cx="3691026" cy="209461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צורה חופשית 6">
            <a:extLst>
              <a:ext uri="{FF2B5EF4-FFF2-40B4-BE49-F238E27FC236}">
                <a16:creationId xmlns:a16="http://schemas.microsoft.com/office/drawing/2014/main" id="{4A07091F-9397-C541-B9B6-BFF75A1A037F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3424185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טקסט ותמונ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של תמונה 9">
            <a:extLst>
              <a:ext uri="{FF2B5EF4-FFF2-40B4-BE49-F238E27FC236}">
                <a16:creationId xmlns:a16="http://schemas.microsoft.com/office/drawing/2014/main" id="{5343E92A-E22E-AA4C-8703-0A4A894F6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41787" y="484189"/>
            <a:ext cx="3691026" cy="217967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21F9DBA-3240-F24A-AB79-6676A34A3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484188"/>
            <a:ext cx="4430528" cy="395287"/>
          </a:xfrm>
        </p:spPr>
        <p:txBody>
          <a:bodyPr anchor="t"/>
          <a:lstStyle/>
          <a:p>
            <a:r>
              <a:rPr lang="he-IL" dirty="0"/>
              <a:t>לחץ כדי לערוך</a:t>
            </a:r>
            <a:endParaRPr lang="en-US" dirty="0"/>
          </a:p>
        </p:txBody>
      </p:sp>
      <p:sp>
        <p:nvSpPr>
          <p:cNvPr id="8" name="מציין מיקום תוכן 14">
            <a:extLst>
              <a:ext uri="{FF2B5EF4-FFF2-40B4-BE49-F238E27FC236}">
                <a16:creationId xmlns:a16="http://schemas.microsoft.com/office/drawing/2014/main" id="{93A58CF7-1002-F94F-8522-9E25D130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1011382"/>
            <a:ext cx="4430528" cy="3933233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טקסט רץ שלב 1</a:t>
            </a:r>
          </a:p>
          <a:p>
            <a:r>
              <a:rPr lang="he-IL" dirty="0"/>
              <a:t>רשימה שלב 1</a:t>
            </a:r>
          </a:p>
          <a:p>
            <a:pPr lvl="1"/>
            <a:r>
              <a:rPr lang="he-IL" dirty="0"/>
              <a:t>טקסט רץ שלב 2</a:t>
            </a:r>
          </a:p>
          <a:p>
            <a:pPr lvl="2"/>
            <a:r>
              <a:rPr lang="he-IL" dirty="0"/>
              <a:t>טקסט רץ שלב 3</a:t>
            </a:r>
          </a:p>
          <a:p>
            <a:pPr lvl="3"/>
            <a:r>
              <a:rPr lang="he-IL" dirty="0"/>
              <a:t>טקסט רץ שלב 4</a:t>
            </a:r>
            <a:endParaRPr lang="en-US" dirty="0"/>
          </a:p>
        </p:txBody>
      </p:sp>
      <p:sp>
        <p:nvSpPr>
          <p:cNvPr id="6" name="מציין מיקום של תמונה 9">
            <a:extLst>
              <a:ext uri="{FF2B5EF4-FFF2-40B4-BE49-F238E27FC236}">
                <a16:creationId xmlns:a16="http://schemas.microsoft.com/office/drawing/2014/main" id="{3456369F-1E08-CC4F-BDAA-0F8D2B64A4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52420" y="2849526"/>
            <a:ext cx="3691026" cy="209461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צורה חופשית 6">
            <a:extLst>
              <a:ext uri="{FF2B5EF4-FFF2-40B4-BE49-F238E27FC236}">
                <a16:creationId xmlns:a16="http://schemas.microsoft.com/office/drawing/2014/main" id="{3250ECFA-702A-6F40-BC3A-27C5FCE977AA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383857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צורה חופשית 2">
            <a:extLst>
              <a:ext uri="{FF2B5EF4-FFF2-40B4-BE49-F238E27FC236}">
                <a16:creationId xmlns:a16="http://schemas.microsoft.com/office/drawing/2014/main" id="{282A9847-2C92-614F-8093-0D0F0BCC6003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1785466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36073"/>
            <a:ext cx="3886200" cy="349665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36073"/>
            <a:ext cx="3886200" cy="349665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6" name="צורה חופשית 5">
            <a:extLst>
              <a:ext uri="{FF2B5EF4-FFF2-40B4-BE49-F238E27FC236}">
                <a16:creationId xmlns:a16="http://schemas.microsoft.com/office/drawing/2014/main" id="{C6F5319B-B8A5-184F-978F-16A08BA11A10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3577228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01253"/>
            <a:ext cx="7886700" cy="383381"/>
          </a:xfrm>
        </p:spPr>
        <p:txBody>
          <a:bodyPr/>
          <a:lstStyle/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8" y="1112043"/>
            <a:ext cx="3868340" cy="383381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rgbClr val="FF0000"/>
                </a:solidFill>
              </a:defRPr>
            </a:lvl1pPr>
            <a:lvl2pPr marL="319446" indent="0">
              <a:buNone/>
              <a:defRPr sz="1397" b="1"/>
            </a:lvl2pPr>
            <a:lvl3pPr marL="638891" indent="0">
              <a:buNone/>
              <a:defRPr sz="1258" b="1"/>
            </a:lvl3pPr>
            <a:lvl4pPr marL="958337" indent="0">
              <a:buNone/>
              <a:defRPr sz="1118" b="1"/>
            </a:lvl4pPr>
            <a:lvl5pPr marL="1277783" indent="0">
              <a:buNone/>
              <a:defRPr sz="1118" b="1"/>
            </a:lvl5pPr>
            <a:lvl6pPr marL="1597228" indent="0">
              <a:buNone/>
              <a:defRPr sz="1118" b="1"/>
            </a:lvl6pPr>
            <a:lvl7pPr marL="1916674" indent="0">
              <a:buNone/>
              <a:defRPr sz="1118" b="1"/>
            </a:lvl7pPr>
            <a:lvl8pPr marL="2236119" indent="0">
              <a:buNone/>
              <a:defRPr sz="1118" b="1"/>
            </a:lvl8pPr>
            <a:lvl9pPr marL="2555565" indent="0">
              <a:buNone/>
              <a:defRPr sz="1118" b="1"/>
            </a:lvl9pPr>
          </a:lstStyle>
          <a:p>
            <a:pPr lvl="0"/>
            <a:r>
              <a:rPr lang="he-IL" dirty="0"/>
              <a:t>לחץ כדי לערוך סגנונות טקסט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607127"/>
            <a:ext cx="3868340" cy="3035121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496" y="1112043"/>
            <a:ext cx="3887391" cy="383381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rgbClr val="FF0000"/>
                </a:solidFill>
              </a:defRPr>
            </a:lvl1pPr>
            <a:lvl2pPr marL="319446" indent="0">
              <a:buNone/>
              <a:defRPr sz="1397" b="1"/>
            </a:lvl2pPr>
            <a:lvl3pPr marL="638891" indent="0">
              <a:buNone/>
              <a:defRPr sz="1258" b="1"/>
            </a:lvl3pPr>
            <a:lvl4pPr marL="958337" indent="0">
              <a:buNone/>
              <a:defRPr sz="1118" b="1"/>
            </a:lvl4pPr>
            <a:lvl5pPr marL="1277783" indent="0">
              <a:buNone/>
              <a:defRPr sz="1118" b="1"/>
            </a:lvl5pPr>
            <a:lvl6pPr marL="1597228" indent="0">
              <a:buNone/>
              <a:defRPr sz="1118" b="1"/>
            </a:lvl6pPr>
            <a:lvl7pPr marL="1916674" indent="0">
              <a:buNone/>
              <a:defRPr sz="1118" b="1"/>
            </a:lvl7pPr>
            <a:lvl8pPr marL="2236119" indent="0">
              <a:buNone/>
              <a:defRPr sz="1118" b="1"/>
            </a:lvl8pPr>
            <a:lvl9pPr marL="2555565" indent="0">
              <a:buNone/>
              <a:defRPr sz="1118" b="1"/>
            </a:lvl9pPr>
          </a:lstStyle>
          <a:p>
            <a:pPr lvl="0"/>
            <a:r>
              <a:rPr lang="he-IL" dirty="0"/>
              <a:t>לחץ כדי לערוך סגנונות טקסט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607127"/>
            <a:ext cx="3887391" cy="3035121"/>
          </a:xfrm>
        </p:spPr>
        <p:txBody>
          <a:bodyPr/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8" name="צורה חופשית 7">
            <a:extLst>
              <a:ext uri="{FF2B5EF4-FFF2-40B4-BE49-F238E27FC236}">
                <a16:creationId xmlns:a16="http://schemas.microsoft.com/office/drawing/2014/main" id="{23E80C5D-A15B-6B44-9093-ED4DF3054C93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970517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47475A8-EAB8-414C-AABE-E68371254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9" name="מציין מיקום תוכן 5">
            <a:extLst>
              <a:ext uri="{FF2B5EF4-FFF2-40B4-BE49-F238E27FC236}">
                <a16:creationId xmlns:a16="http://schemas.microsoft.com/office/drawing/2014/main" id="{4396BC44-9EB3-7347-B19C-F42EF1FF6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14900" y="1837438"/>
            <a:ext cx="2616722" cy="2812004"/>
          </a:xfrm>
        </p:spPr>
        <p:txBody>
          <a:bodyPr>
            <a:normAutofit/>
          </a:bodyPr>
          <a:lstStyle>
            <a:lvl1pPr>
              <a:defRPr sz="1258"/>
            </a:lvl1pPr>
            <a:lvl2pPr>
              <a:defRPr sz="1258"/>
            </a:lvl2pPr>
            <a:lvl3pPr>
              <a:defRPr sz="1258"/>
            </a:lvl3pPr>
            <a:lvl4pPr>
              <a:defRPr sz="1258"/>
            </a:lvl4pPr>
            <a:lvl5pPr>
              <a:defRPr sz="1258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0" name="מציין מיקום טקסט 4">
            <a:extLst>
              <a:ext uri="{FF2B5EF4-FFF2-40B4-BE49-F238E27FC236}">
                <a16:creationId xmlns:a16="http://schemas.microsoft.com/office/drawing/2014/main" id="{9FE3D897-FB41-B741-B971-66B8AD41A4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15119" y="1158590"/>
            <a:ext cx="2617694" cy="496489"/>
          </a:xfrm>
        </p:spPr>
        <p:txBody>
          <a:bodyPr anchor="b"/>
          <a:lstStyle>
            <a:lvl1pPr marL="0" indent="0">
              <a:buNone/>
              <a:defRPr sz="1677" b="1">
                <a:solidFill>
                  <a:srgbClr val="E6371E"/>
                </a:solidFill>
              </a:defRPr>
            </a:lvl1pPr>
            <a:lvl2pPr marL="319432" indent="0">
              <a:buNone/>
              <a:defRPr sz="1397" b="1"/>
            </a:lvl2pPr>
            <a:lvl3pPr marL="638863" indent="0">
              <a:buNone/>
              <a:defRPr sz="1258" b="1"/>
            </a:lvl3pPr>
            <a:lvl4pPr marL="958294" indent="0">
              <a:buNone/>
              <a:defRPr sz="1118" b="1"/>
            </a:lvl4pPr>
            <a:lvl5pPr marL="1277725" indent="0">
              <a:buNone/>
              <a:defRPr sz="1118" b="1"/>
            </a:lvl5pPr>
            <a:lvl6pPr marL="1597156" indent="0">
              <a:buNone/>
              <a:defRPr sz="1118" b="1"/>
            </a:lvl6pPr>
            <a:lvl7pPr marL="1916587" indent="0">
              <a:buNone/>
              <a:defRPr sz="1118" b="1"/>
            </a:lvl7pPr>
            <a:lvl8pPr marL="2236018" indent="0">
              <a:buNone/>
              <a:defRPr sz="1118" b="1"/>
            </a:lvl8pPr>
            <a:lvl9pPr marL="2555450" indent="0">
              <a:buNone/>
              <a:defRPr sz="1118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7" name="מציין מיקום תוכן 5">
            <a:extLst>
              <a:ext uri="{FF2B5EF4-FFF2-40B4-BE49-F238E27FC236}">
                <a16:creationId xmlns:a16="http://schemas.microsoft.com/office/drawing/2014/main" id="{3E52F304-B355-7E4F-9DCF-3A7A69C093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85903" y="1837438"/>
            <a:ext cx="2616722" cy="2812004"/>
          </a:xfrm>
        </p:spPr>
        <p:txBody>
          <a:bodyPr>
            <a:normAutofit/>
          </a:bodyPr>
          <a:lstStyle>
            <a:lvl1pPr>
              <a:defRPr sz="1258"/>
            </a:lvl1pPr>
            <a:lvl2pPr>
              <a:defRPr sz="1258"/>
            </a:lvl2pPr>
            <a:lvl3pPr>
              <a:defRPr sz="1258"/>
            </a:lvl3pPr>
            <a:lvl4pPr>
              <a:defRPr sz="1258"/>
            </a:lvl4pPr>
            <a:lvl5pPr>
              <a:defRPr sz="1258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8" name="מציין מיקום טקסט 4">
            <a:extLst>
              <a:ext uri="{FF2B5EF4-FFF2-40B4-BE49-F238E27FC236}">
                <a16:creationId xmlns:a16="http://schemas.microsoft.com/office/drawing/2014/main" id="{F2F9ADF5-2532-984C-B9F8-B8DA873B6E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6122" y="1158590"/>
            <a:ext cx="2617694" cy="496489"/>
          </a:xfrm>
        </p:spPr>
        <p:txBody>
          <a:bodyPr anchor="b"/>
          <a:lstStyle>
            <a:lvl1pPr marL="0" indent="0">
              <a:buNone/>
              <a:defRPr sz="1677" b="1">
                <a:solidFill>
                  <a:srgbClr val="E6371E"/>
                </a:solidFill>
              </a:defRPr>
            </a:lvl1pPr>
            <a:lvl2pPr marL="319432" indent="0">
              <a:buNone/>
              <a:defRPr sz="1397" b="1"/>
            </a:lvl2pPr>
            <a:lvl3pPr marL="638863" indent="0">
              <a:buNone/>
              <a:defRPr sz="1258" b="1"/>
            </a:lvl3pPr>
            <a:lvl4pPr marL="958294" indent="0">
              <a:buNone/>
              <a:defRPr sz="1118" b="1"/>
            </a:lvl4pPr>
            <a:lvl5pPr marL="1277725" indent="0">
              <a:buNone/>
              <a:defRPr sz="1118" b="1"/>
            </a:lvl5pPr>
            <a:lvl6pPr marL="1597156" indent="0">
              <a:buNone/>
              <a:defRPr sz="1118" b="1"/>
            </a:lvl6pPr>
            <a:lvl7pPr marL="1916587" indent="0">
              <a:buNone/>
              <a:defRPr sz="1118" b="1"/>
            </a:lvl7pPr>
            <a:lvl8pPr marL="2236018" indent="0">
              <a:buNone/>
              <a:defRPr sz="1118" b="1"/>
            </a:lvl8pPr>
            <a:lvl9pPr marL="2555450" indent="0">
              <a:buNone/>
              <a:defRPr sz="1118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20" name="מציין מיקום תוכן 5">
            <a:extLst>
              <a:ext uri="{FF2B5EF4-FFF2-40B4-BE49-F238E27FC236}">
                <a16:creationId xmlns:a16="http://schemas.microsoft.com/office/drawing/2014/main" id="{89E6F810-996F-9949-8AF2-40A8F426DAB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39157" y="1837438"/>
            <a:ext cx="2616722" cy="2812004"/>
          </a:xfrm>
        </p:spPr>
        <p:txBody>
          <a:bodyPr>
            <a:normAutofit/>
          </a:bodyPr>
          <a:lstStyle>
            <a:lvl1pPr>
              <a:defRPr sz="1258"/>
            </a:lvl1pPr>
            <a:lvl2pPr>
              <a:defRPr sz="1258"/>
            </a:lvl2pPr>
            <a:lvl3pPr>
              <a:defRPr sz="1258"/>
            </a:lvl3pPr>
            <a:lvl4pPr>
              <a:defRPr sz="1258"/>
            </a:lvl4pPr>
            <a:lvl5pPr>
              <a:defRPr sz="1258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1" name="מציין מיקום טקסט 4">
            <a:extLst>
              <a:ext uri="{FF2B5EF4-FFF2-40B4-BE49-F238E27FC236}">
                <a16:creationId xmlns:a16="http://schemas.microsoft.com/office/drawing/2014/main" id="{E89278AA-A66D-2147-89E0-4BF4AF6BC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9376" y="1158590"/>
            <a:ext cx="2617694" cy="496489"/>
          </a:xfrm>
        </p:spPr>
        <p:txBody>
          <a:bodyPr anchor="b"/>
          <a:lstStyle>
            <a:lvl1pPr marL="0" indent="0">
              <a:buNone/>
              <a:defRPr sz="1677" b="1">
                <a:solidFill>
                  <a:srgbClr val="E6371E"/>
                </a:solidFill>
              </a:defRPr>
            </a:lvl1pPr>
            <a:lvl2pPr marL="319432" indent="0">
              <a:buNone/>
              <a:defRPr sz="1397" b="1"/>
            </a:lvl2pPr>
            <a:lvl3pPr marL="638863" indent="0">
              <a:buNone/>
              <a:defRPr sz="1258" b="1"/>
            </a:lvl3pPr>
            <a:lvl4pPr marL="958294" indent="0">
              <a:buNone/>
              <a:defRPr sz="1118" b="1"/>
            </a:lvl4pPr>
            <a:lvl5pPr marL="1277725" indent="0">
              <a:buNone/>
              <a:defRPr sz="1118" b="1"/>
            </a:lvl5pPr>
            <a:lvl6pPr marL="1597156" indent="0">
              <a:buNone/>
              <a:defRPr sz="1118" b="1"/>
            </a:lvl6pPr>
            <a:lvl7pPr marL="1916587" indent="0">
              <a:buNone/>
              <a:defRPr sz="1118" b="1"/>
            </a:lvl7pPr>
            <a:lvl8pPr marL="2236018" indent="0">
              <a:buNone/>
              <a:defRPr sz="1118" b="1"/>
            </a:lvl8pPr>
            <a:lvl9pPr marL="2555450" indent="0">
              <a:buNone/>
              <a:defRPr sz="1118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1" name="צורה חופשית 10">
            <a:extLst>
              <a:ext uri="{FF2B5EF4-FFF2-40B4-BE49-F238E27FC236}">
                <a16:creationId xmlns:a16="http://schemas.microsoft.com/office/drawing/2014/main" id="{35EBD857-0EB4-914F-85B7-BEE35E2CDCFD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79581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>
            <a:extLst>
              <a:ext uri="{FF2B5EF4-FFF2-40B4-BE49-F238E27FC236}">
                <a16:creationId xmlns:a16="http://schemas.microsoft.com/office/drawing/2014/main" id="{C66ED69E-2A05-224E-AF24-F804B944F757}"/>
              </a:ext>
            </a:extLst>
          </p:cNvPr>
          <p:cNvSpPr/>
          <p:nvPr userDrawn="1"/>
        </p:nvSpPr>
        <p:spPr>
          <a:xfrm>
            <a:off x="202367" y="876927"/>
            <a:ext cx="8758004" cy="40923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638863" rtl="1" eaLnBrk="1" latinLnBrk="0" hangingPunct="1"/>
            <a:endParaRPr lang="en-US" sz="1258" dirty="0">
              <a:latin typeface="SimplerPro_V3" pitchFamily="2" charset="-79"/>
              <a:cs typeface="SimplerPro_V3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954F99C-865A-D94C-8D3D-E130D68A4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481" y="1450845"/>
            <a:ext cx="6341777" cy="2493358"/>
          </a:xfrm>
        </p:spPr>
        <p:txBody>
          <a:bodyPr anchor="b">
            <a:noAutofit/>
          </a:bodyPr>
          <a:lstStyle>
            <a:lvl1pPr>
              <a:defRPr sz="6149" b="1" i="0">
                <a:solidFill>
                  <a:schemeClr val="bg1"/>
                </a:solidFill>
                <a:latin typeface="SimplerPro_V3 Black" pitchFamily="2" charset="-79"/>
                <a:cs typeface="SimplerPro_V3 Black" pitchFamily="2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8829EFB7-D0B0-104B-A5E4-66C2B7AECB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82713" y="3951288"/>
            <a:ext cx="6367462" cy="544512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SimplerPro_V3" pitchFamily="2" charset="-79"/>
                <a:cs typeface="SimplerPro_V3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grpSp>
        <p:nvGrpSpPr>
          <p:cNvPr id="64" name="קבוצה 63">
            <a:extLst>
              <a:ext uri="{FF2B5EF4-FFF2-40B4-BE49-F238E27FC236}">
                <a16:creationId xmlns:a16="http://schemas.microsoft.com/office/drawing/2014/main" id="{55CA2560-6DC7-FF4F-B42C-D37A6A9DEA8A}"/>
              </a:ext>
            </a:extLst>
          </p:cNvPr>
          <p:cNvGrpSpPr/>
          <p:nvPr userDrawn="1"/>
        </p:nvGrpSpPr>
        <p:grpSpPr>
          <a:xfrm>
            <a:off x="6641908" y="174259"/>
            <a:ext cx="2328504" cy="249086"/>
            <a:chOff x="8870635" y="225507"/>
            <a:chExt cx="3104672" cy="356485"/>
          </a:xfrm>
        </p:grpSpPr>
        <p:sp>
          <p:nvSpPr>
            <p:cNvPr id="65" name="צורה חופשית 64">
              <a:extLst>
                <a:ext uri="{FF2B5EF4-FFF2-40B4-BE49-F238E27FC236}">
                  <a16:creationId xmlns:a16="http://schemas.microsoft.com/office/drawing/2014/main" id="{21035B17-0E4A-EC4F-B095-FFE5AE0D07EC}"/>
                </a:ext>
              </a:extLst>
            </p:cNvPr>
            <p:cNvSpPr/>
            <p:nvPr/>
          </p:nvSpPr>
          <p:spPr>
            <a:xfrm>
              <a:off x="10996004" y="228132"/>
              <a:ext cx="300666" cy="90363"/>
            </a:xfrm>
            <a:custGeom>
              <a:avLst/>
              <a:gdLst>
                <a:gd name="connsiteX0" fmla="*/ 39032 w 300666"/>
                <a:gd name="connsiteY0" fmla="*/ 30371 h 90363"/>
                <a:gd name="connsiteX1" fmla="*/ 21653 w 300666"/>
                <a:gd name="connsiteY1" fmla="*/ 13217 h 90363"/>
                <a:gd name="connsiteX2" fmla="*/ 0 w 300666"/>
                <a:gd name="connsiteY2" fmla="*/ 13217 h 90363"/>
                <a:gd name="connsiteX3" fmla="*/ 0 w 300666"/>
                <a:gd name="connsiteY3" fmla="*/ 0 h 90363"/>
                <a:gd name="connsiteX4" fmla="*/ 25166 w 300666"/>
                <a:gd name="connsiteY4" fmla="*/ 0 h 90363"/>
                <a:gd name="connsiteX5" fmla="*/ 55081 w 300666"/>
                <a:gd name="connsiteY5" fmla="*/ 29528 h 90363"/>
                <a:gd name="connsiteX6" fmla="*/ 55081 w 300666"/>
                <a:gd name="connsiteY6" fmla="*/ 72460 h 90363"/>
                <a:gd name="connsiteX7" fmla="*/ 39032 w 300666"/>
                <a:gd name="connsiteY7" fmla="*/ 72460 h 90363"/>
                <a:gd name="connsiteX8" fmla="*/ 128206 w 300666"/>
                <a:gd name="connsiteY8" fmla="*/ 13217 h 90363"/>
                <a:gd name="connsiteX9" fmla="*/ 73695 w 300666"/>
                <a:gd name="connsiteY9" fmla="*/ 13217 h 90363"/>
                <a:gd name="connsiteX10" fmla="*/ 73695 w 300666"/>
                <a:gd name="connsiteY10" fmla="*/ 0 h 90363"/>
                <a:gd name="connsiteX11" fmla="*/ 149669 w 300666"/>
                <a:gd name="connsiteY11" fmla="*/ 0 h 90363"/>
                <a:gd name="connsiteX12" fmla="*/ 149669 w 300666"/>
                <a:gd name="connsiteY12" fmla="*/ 0 h 90363"/>
                <a:gd name="connsiteX13" fmla="*/ 124502 w 300666"/>
                <a:gd name="connsiteY13" fmla="*/ 72178 h 90363"/>
                <a:gd name="connsiteX14" fmla="*/ 108168 w 300666"/>
                <a:gd name="connsiteY14" fmla="*/ 72178 h 90363"/>
                <a:gd name="connsiteX15" fmla="*/ 75119 w 300666"/>
                <a:gd name="connsiteY15" fmla="*/ 31965 h 90363"/>
                <a:gd name="connsiteX16" fmla="*/ 91169 w 300666"/>
                <a:gd name="connsiteY16" fmla="*/ 31965 h 90363"/>
                <a:gd name="connsiteX17" fmla="*/ 91169 w 300666"/>
                <a:gd name="connsiteY17" fmla="*/ 90364 h 90363"/>
                <a:gd name="connsiteX18" fmla="*/ 75119 w 300666"/>
                <a:gd name="connsiteY18" fmla="*/ 90364 h 90363"/>
                <a:gd name="connsiteX19" fmla="*/ 158216 w 300666"/>
                <a:gd name="connsiteY19" fmla="*/ 60086 h 90363"/>
                <a:gd name="connsiteX20" fmla="*/ 175310 w 300666"/>
                <a:gd name="connsiteY20" fmla="*/ 60086 h 90363"/>
                <a:gd name="connsiteX21" fmla="*/ 175310 w 300666"/>
                <a:gd name="connsiteY21" fmla="*/ 13217 h 90363"/>
                <a:gd name="connsiteX22" fmla="*/ 158880 w 300666"/>
                <a:gd name="connsiteY22" fmla="*/ 13217 h 90363"/>
                <a:gd name="connsiteX23" fmla="*/ 158880 w 300666"/>
                <a:gd name="connsiteY23" fmla="*/ 0 h 90363"/>
                <a:gd name="connsiteX24" fmla="*/ 191359 w 300666"/>
                <a:gd name="connsiteY24" fmla="*/ 0 h 90363"/>
                <a:gd name="connsiteX25" fmla="*/ 191359 w 300666"/>
                <a:gd name="connsiteY25" fmla="*/ 72460 h 90363"/>
                <a:gd name="connsiteX26" fmla="*/ 158216 w 300666"/>
                <a:gd name="connsiteY26" fmla="*/ 72460 h 90363"/>
                <a:gd name="connsiteX27" fmla="*/ 209593 w 300666"/>
                <a:gd name="connsiteY27" fmla="*/ 844 h 90363"/>
                <a:gd name="connsiteX28" fmla="*/ 225737 w 300666"/>
                <a:gd name="connsiteY28" fmla="*/ 844 h 90363"/>
                <a:gd name="connsiteX29" fmla="*/ 228966 w 300666"/>
                <a:gd name="connsiteY29" fmla="*/ 31777 h 90363"/>
                <a:gd name="connsiteX30" fmla="*/ 231626 w 300666"/>
                <a:gd name="connsiteY30" fmla="*/ 31777 h 90363"/>
                <a:gd name="connsiteX31" fmla="*/ 245794 w 300666"/>
                <a:gd name="connsiteY31" fmla="*/ 20825 h 90363"/>
                <a:gd name="connsiteX32" fmla="*/ 245871 w 300666"/>
                <a:gd name="connsiteY32" fmla="*/ 18654 h 90363"/>
                <a:gd name="connsiteX33" fmla="*/ 247865 w 300666"/>
                <a:gd name="connsiteY33" fmla="*/ 844 h 90363"/>
                <a:gd name="connsiteX34" fmla="*/ 263439 w 300666"/>
                <a:gd name="connsiteY34" fmla="*/ 844 h 90363"/>
                <a:gd name="connsiteX35" fmla="*/ 261160 w 300666"/>
                <a:gd name="connsiteY35" fmla="*/ 17435 h 90363"/>
                <a:gd name="connsiteX36" fmla="*/ 231626 w 300666"/>
                <a:gd name="connsiteY36" fmla="*/ 41807 h 90363"/>
                <a:gd name="connsiteX37" fmla="*/ 230106 w 300666"/>
                <a:gd name="connsiteY37" fmla="*/ 41807 h 90363"/>
                <a:gd name="connsiteX38" fmla="*/ 231910 w 300666"/>
                <a:gd name="connsiteY38" fmla="*/ 59242 h 90363"/>
                <a:gd name="connsiteX39" fmla="*/ 241407 w 300666"/>
                <a:gd name="connsiteY39" fmla="*/ 59242 h 90363"/>
                <a:gd name="connsiteX40" fmla="*/ 282718 w 300666"/>
                <a:gd name="connsiteY40" fmla="*/ 16404 h 90363"/>
                <a:gd name="connsiteX41" fmla="*/ 284712 w 300666"/>
                <a:gd name="connsiteY41" fmla="*/ 0 h 90363"/>
                <a:gd name="connsiteX42" fmla="*/ 300667 w 300666"/>
                <a:gd name="connsiteY42" fmla="*/ 0 h 90363"/>
                <a:gd name="connsiteX43" fmla="*/ 298388 w 300666"/>
                <a:gd name="connsiteY43" fmla="*/ 18748 h 90363"/>
                <a:gd name="connsiteX44" fmla="*/ 240742 w 300666"/>
                <a:gd name="connsiteY44" fmla="*/ 72553 h 90363"/>
                <a:gd name="connsiteX45" fmla="*/ 217570 w 300666"/>
                <a:gd name="connsiteY45" fmla="*/ 72553 h 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0666" h="90363">
                  <a:moveTo>
                    <a:pt x="39032" y="30371"/>
                  </a:moveTo>
                  <a:cubicBezTo>
                    <a:pt x="39032" y="17248"/>
                    <a:pt x="35613" y="13217"/>
                    <a:pt x="21653" y="13217"/>
                  </a:cubicBezTo>
                  <a:lnTo>
                    <a:pt x="0" y="13217"/>
                  </a:lnTo>
                  <a:lnTo>
                    <a:pt x="0" y="0"/>
                  </a:lnTo>
                  <a:lnTo>
                    <a:pt x="25166" y="0"/>
                  </a:lnTo>
                  <a:cubicBezTo>
                    <a:pt x="47389" y="0"/>
                    <a:pt x="55081" y="9374"/>
                    <a:pt x="55081" y="29528"/>
                  </a:cubicBezTo>
                  <a:lnTo>
                    <a:pt x="55081" y="72460"/>
                  </a:lnTo>
                  <a:lnTo>
                    <a:pt x="39032" y="72460"/>
                  </a:lnTo>
                  <a:close/>
                  <a:moveTo>
                    <a:pt x="128206" y="13217"/>
                  </a:moveTo>
                  <a:lnTo>
                    <a:pt x="73695" y="13217"/>
                  </a:lnTo>
                  <a:lnTo>
                    <a:pt x="73695" y="0"/>
                  </a:lnTo>
                  <a:lnTo>
                    <a:pt x="149669" y="0"/>
                  </a:lnTo>
                  <a:lnTo>
                    <a:pt x="149669" y="0"/>
                  </a:lnTo>
                  <a:lnTo>
                    <a:pt x="124502" y="72178"/>
                  </a:lnTo>
                  <a:lnTo>
                    <a:pt x="108168" y="72178"/>
                  </a:lnTo>
                  <a:close/>
                  <a:moveTo>
                    <a:pt x="75119" y="31965"/>
                  </a:moveTo>
                  <a:lnTo>
                    <a:pt x="91169" y="31965"/>
                  </a:lnTo>
                  <a:lnTo>
                    <a:pt x="91169" y="90364"/>
                  </a:lnTo>
                  <a:lnTo>
                    <a:pt x="75119" y="90364"/>
                  </a:lnTo>
                  <a:close/>
                  <a:moveTo>
                    <a:pt x="158216" y="60086"/>
                  </a:moveTo>
                  <a:lnTo>
                    <a:pt x="175310" y="60086"/>
                  </a:lnTo>
                  <a:lnTo>
                    <a:pt x="175310" y="13217"/>
                  </a:lnTo>
                  <a:lnTo>
                    <a:pt x="158880" y="13217"/>
                  </a:lnTo>
                  <a:lnTo>
                    <a:pt x="158880" y="0"/>
                  </a:lnTo>
                  <a:lnTo>
                    <a:pt x="191359" y="0"/>
                  </a:lnTo>
                  <a:lnTo>
                    <a:pt x="191359" y="72460"/>
                  </a:lnTo>
                  <a:lnTo>
                    <a:pt x="158216" y="72460"/>
                  </a:lnTo>
                  <a:close/>
                  <a:moveTo>
                    <a:pt x="209593" y="844"/>
                  </a:moveTo>
                  <a:lnTo>
                    <a:pt x="225737" y="844"/>
                  </a:lnTo>
                  <a:lnTo>
                    <a:pt x="228966" y="31777"/>
                  </a:lnTo>
                  <a:lnTo>
                    <a:pt x="231626" y="31777"/>
                  </a:lnTo>
                  <a:cubicBezTo>
                    <a:pt x="238605" y="32615"/>
                    <a:pt x="244949" y="27712"/>
                    <a:pt x="245794" y="20825"/>
                  </a:cubicBezTo>
                  <a:cubicBezTo>
                    <a:pt x="245880" y="20105"/>
                    <a:pt x="245909" y="19378"/>
                    <a:pt x="245871" y="18654"/>
                  </a:cubicBezTo>
                  <a:lnTo>
                    <a:pt x="247865" y="844"/>
                  </a:lnTo>
                  <a:lnTo>
                    <a:pt x="263439" y="844"/>
                  </a:lnTo>
                  <a:lnTo>
                    <a:pt x="261160" y="17435"/>
                  </a:lnTo>
                  <a:cubicBezTo>
                    <a:pt x="258881" y="35527"/>
                    <a:pt x="251094" y="41807"/>
                    <a:pt x="231626" y="41807"/>
                  </a:cubicBezTo>
                  <a:lnTo>
                    <a:pt x="230106" y="41807"/>
                  </a:lnTo>
                  <a:lnTo>
                    <a:pt x="231910" y="59242"/>
                  </a:lnTo>
                  <a:lnTo>
                    <a:pt x="241407" y="59242"/>
                  </a:lnTo>
                  <a:cubicBezTo>
                    <a:pt x="270657" y="59242"/>
                    <a:pt x="278729" y="49869"/>
                    <a:pt x="282718" y="16404"/>
                  </a:cubicBezTo>
                  <a:lnTo>
                    <a:pt x="284712" y="0"/>
                  </a:lnTo>
                  <a:lnTo>
                    <a:pt x="300667" y="0"/>
                  </a:lnTo>
                  <a:lnTo>
                    <a:pt x="298388" y="18748"/>
                  </a:lnTo>
                  <a:cubicBezTo>
                    <a:pt x="293449" y="59055"/>
                    <a:pt x="280724" y="72553"/>
                    <a:pt x="240742" y="72553"/>
                  </a:cubicBezTo>
                  <a:lnTo>
                    <a:pt x="217570" y="72553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6" name="צורה חופשית 65">
              <a:extLst>
                <a:ext uri="{FF2B5EF4-FFF2-40B4-BE49-F238E27FC236}">
                  <a16:creationId xmlns:a16="http://schemas.microsoft.com/office/drawing/2014/main" id="{27618ED8-3560-9049-8AA3-F01D8A897311}"/>
                </a:ext>
              </a:extLst>
            </p:cNvPr>
            <p:cNvSpPr/>
            <p:nvPr/>
          </p:nvSpPr>
          <p:spPr>
            <a:xfrm>
              <a:off x="10743391" y="504753"/>
              <a:ext cx="64008" cy="76490"/>
            </a:xfrm>
            <a:custGeom>
              <a:avLst/>
              <a:gdLst>
                <a:gd name="connsiteX0" fmla="*/ 1520 w 64008"/>
                <a:gd name="connsiteY0" fmla="*/ 22310 h 76490"/>
                <a:gd name="connsiteX1" fmla="*/ 31719 w 64008"/>
                <a:gd name="connsiteY1" fmla="*/ 0 h 76490"/>
                <a:gd name="connsiteX2" fmla="*/ 62489 w 64008"/>
                <a:gd name="connsiteY2" fmla="*/ 21466 h 76490"/>
                <a:gd name="connsiteX3" fmla="*/ 45394 w 64008"/>
                <a:gd name="connsiteY3" fmla="*/ 21466 h 76490"/>
                <a:gd name="connsiteX4" fmla="*/ 31719 w 64008"/>
                <a:gd name="connsiteY4" fmla="*/ 12092 h 76490"/>
                <a:gd name="connsiteX5" fmla="*/ 17949 w 64008"/>
                <a:gd name="connsiteY5" fmla="*/ 20341 h 76490"/>
                <a:gd name="connsiteX6" fmla="*/ 31814 w 64008"/>
                <a:gd name="connsiteY6" fmla="*/ 29715 h 76490"/>
                <a:gd name="connsiteX7" fmla="*/ 36562 w 64008"/>
                <a:gd name="connsiteY7" fmla="*/ 30465 h 76490"/>
                <a:gd name="connsiteX8" fmla="*/ 64008 w 64008"/>
                <a:gd name="connsiteY8" fmla="*/ 53243 h 76490"/>
                <a:gd name="connsiteX9" fmla="*/ 32289 w 64008"/>
                <a:gd name="connsiteY9" fmla="*/ 76490 h 76490"/>
                <a:gd name="connsiteX10" fmla="*/ 0 w 64008"/>
                <a:gd name="connsiteY10" fmla="*/ 53431 h 76490"/>
                <a:gd name="connsiteX11" fmla="*/ 16999 w 64008"/>
                <a:gd name="connsiteY11" fmla="*/ 53431 h 76490"/>
                <a:gd name="connsiteX12" fmla="*/ 32289 w 64008"/>
                <a:gd name="connsiteY12" fmla="*/ 64211 h 76490"/>
                <a:gd name="connsiteX13" fmla="*/ 47389 w 64008"/>
                <a:gd name="connsiteY13" fmla="*/ 54837 h 76490"/>
                <a:gd name="connsiteX14" fmla="*/ 33523 w 64008"/>
                <a:gd name="connsiteY14" fmla="*/ 46400 h 76490"/>
                <a:gd name="connsiteX15" fmla="*/ 28775 w 64008"/>
                <a:gd name="connsiteY15" fmla="*/ 45838 h 76490"/>
                <a:gd name="connsiteX16" fmla="*/ 1520 w 64008"/>
                <a:gd name="connsiteY16" fmla="*/ 22310 h 7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008" h="76490">
                  <a:moveTo>
                    <a:pt x="1520" y="22310"/>
                  </a:moveTo>
                  <a:cubicBezTo>
                    <a:pt x="1520" y="9468"/>
                    <a:pt x="12156" y="0"/>
                    <a:pt x="31719" y="0"/>
                  </a:cubicBezTo>
                  <a:cubicBezTo>
                    <a:pt x="51282" y="0"/>
                    <a:pt x="61634" y="10780"/>
                    <a:pt x="62489" y="21466"/>
                  </a:cubicBezTo>
                  <a:lnTo>
                    <a:pt x="45394" y="21466"/>
                  </a:lnTo>
                  <a:cubicBezTo>
                    <a:pt x="45394" y="16123"/>
                    <a:pt x="41596" y="12092"/>
                    <a:pt x="31719" y="12092"/>
                  </a:cubicBezTo>
                  <a:cubicBezTo>
                    <a:pt x="21843" y="12092"/>
                    <a:pt x="17949" y="16310"/>
                    <a:pt x="17949" y="20341"/>
                  </a:cubicBezTo>
                  <a:cubicBezTo>
                    <a:pt x="17949" y="26434"/>
                    <a:pt x="23362" y="28215"/>
                    <a:pt x="31814" y="29715"/>
                  </a:cubicBezTo>
                  <a:lnTo>
                    <a:pt x="36562" y="30465"/>
                  </a:lnTo>
                  <a:cubicBezTo>
                    <a:pt x="51282" y="32621"/>
                    <a:pt x="64008" y="36464"/>
                    <a:pt x="64008" y="53243"/>
                  </a:cubicBezTo>
                  <a:cubicBezTo>
                    <a:pt x="64008" y="66835"/>
                    <a:pt x="52137" y="76490"/>
                    <a:pt x="32289" y="76490"/>
                  </a:cubicBezTo>
                  <a:cubicBezTo>
                    <a:pt x="12441" y="76490"/>
                    <a:pt x="475" y="67116"/>
                    <a:pt x="0" y="53431"/>
                  </a:cubicBezTo>
                  <a:lnTo>
                    <a:pt x="16999" y="53431"/>
                  </a:lnTo>
                  <a:cubicBezTo>
                    <a:pt x="16999" y="60836"/>
                    <a:pt x="22602" y="64211"/>
                    <a:pt x="32289" y="64211"/>
                  </a:cubicBezTo>
                  <a:cubicBezTo>
                    <a:pt x="41976" y="64211"/>
                    <a:pt x="47389" y="60274"/>
                    <a:pt x="47389" y="54837"/>
                  </a:cubicBezTo>
                  <a:cubicBezTo>
                    <a:pt x="47389" y="49400"/>
                    <a:pt x="41596" y="47619"/>
                    <a:pt x="33523" y="46400"/>
                  </a:cubicBezTo>
                  <a:lnTo>
                    <a:pt x="28775" y="45838"/>
                  </a:lnTo>
                  <a:cubicBezTo>
                    <a:pt x="13200" y="43776"/>
                    <a:pt x="1520" y="37589"/>
                    <a:pt x="1520" y="22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7" name="צורה חופשית 66">
              <a:extLst>
                <a:ext uri="{FF2B5EF4-FFF2-40B4-BE49-F238E27FC236}">
                  <a16:creationId xmlns:a16="http://schemas.microsoft.com/office/drawing/2014/main" id="{3DE91BFB-EC3B-A949-BEA7-4FFB73F1B097}"/>
                </a:ext>
              </a:extLst>
            </p:cNvPr>
            <p:cNvSpPr/>
            <p:nvPr/>
          </p:nvSpPr>
          <p:spPr>
            <a:xfrm>
              <a:off x="10822784" y="506347"/>
              <a:ext cx="66762" cy="73490"/>
            </a:xfrm>
            <a:custGeom>
              <a:avLst/>
              <a:gdLst>
                <a:gd name="connsiteX0" fmla="*/ 49858 w 66762"/>
                <a:gd name="connsiteY0" fmla="*/ 73491 h 73490"/>
                <a:gd name="connsiteX1" fmla="*/ 49858 w 66762"/>
                <a:gd name="connsiteY1" fmla="*/ 42838 h 73490"/>
                <a:gd name="connsiteX2" fmla="*/ 16999 w 66762"/>
                <a:gd name="connsiteY2" fmla="*/ 42838 h 73490"/>
                <a:gd name="connsiteX3" fmla="*/ 16999 w 66762"/>
                <a:gd name="connsiteY3" fmla="*/ 73491 h 73490"/>
                <a:gd name="connsiteX4" fmla="*/ 0 w 66762"/>
                <a:gd name="connsiteY4" fmla="*/ 73491 h 73490"/>
                <a:gd name="connsiteX5" fmla="*/ 0 w 66762"/>
                <a:gd name="connsiteY5" fmla="*/ 0 h 73490"/>
                <a:gd name="connsiteX6" fmla="*/ 16999 w 66762"/>
                <a:gd name="connsiteY6" fmla="*/ 0 h 73490"/>
                <a:gd name="connsiteX7" fmla="*/ 16999 w 66762"/>
                <a:gd name="connsiteY7" fmla="*/ 28778 h 73490"/>
                <a:gd name="connsiteX8" fmla="*/ 49858 w 66762"/>
                <a:gd name="connsiteY8" fmla="*/ 28778 h 73490"/>
                <a:gd name="connsiteX9" fmla="*/ 49858 w 66762"/>
                <a:gd name="connsiteY9" fmla="*/ 0 h 73490"/>
                <a:gd name="connsiteX10" fmla="*/ 66762 w 66762"/>
                <a:gd name="connsiteY10" fmla="*/ 0 h 73490"/>
                <a:gd name="connsiteX11" fmla="*/ 66762 w 66762"/>
                <a:gd name="connsiteY11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762" h="73490">
                  <a:moveTo>
                    <a:pt x="49858" y="73491"/>
                  </a:moveTo>
                  <a:lnTo>
                    <a:pt x="49858" y="42838"/>
                  </a:lnTo>
                  <a:lnTo>
                    <a:pt x="16999" y="42838"/>
                  </a:lnTo>
                  <a:lnTo>
                    <a:pt x="1699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6999" y="0"/>
                  </a:lnTo>
                  <a:lnTo>
                    <a:pt x="16999" y="28778"/>
                  </a:lnTo>
                  <a:lnTo>
                    <a:pt x="49858" y="28778"/>
                  </a:lnTo>
                  <a:lnTo>
                    <a:pt x="49858" y="0"/>
                  </a:lnTo>
                  <a:lnTo>
                    <a:pt x="66762" y="0"/>
                  </a:lnTo>
                  <a:lnTo>
                    <a:pt x="66762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8" name="צורה חופשית 67">
              <a:extLst>
                <a:ext uri="{FF2B5EF4-FFF2-40B4-BE49-F238E27FC236}">
                  <a16:creationId xmlns:a16="http://schemas.microsoft.com/office/drawing/2014/main" id="{76D57E46-FD0B-F94F-8432-DA05FF2D4B96}"/>
                </a:ext>
              </a:extLst>
            </p:cNvPr>
            <p:cNvSpPr/>
            <p:nvPr/>
          </p:nvSpPr>
          <p:spPr>
            <a:xfrm>
              <a:off x="10909584" y="506347"/>
              <a:ext cx="56125" cy="73490"/>
            </a:xfrm>
            <a:custGeom>
              <a:avLst/>
              <a:gdLst>
                <a:gd name="connsiteX0" fmla="*/ 56126 w 56125"/>
                <a:gd name="connsiteY0" fmla="*/ 0 h 73490"/>
                <a:gd name="connsiteX1" fmla="*/ 56126 w 56125"/>
                <a:gd name="connsiteY1" fmla="*/ 14154 h 73490"/>
                <a:gd name="connsiteX2" fmla="*/ 16999 w 56125"/>
                <a:gd name="connsiteY2" fmla="*/ 14154 h 73490"/>
                <a:gd name="connsiteX3" fmla="*/ 16999 w 56125"/>
                <a:gd name="connsiteY3" fmla="*/ 28778 h 73490"/>
                <a:gd name="connsiteX4" fmla="*/ 54036 w 56125"/>
                <a:gd name="connsiteY4" fmla="*/ 28778 h 73490"/>
                <a:gd name="connsiteX5" fmla="*/ 54036 w 56125"/>
                <a:gd name="connsiteY5" fmla="*/ 42838 h 73490"/>
                <a:gd name="connsiteX6" fmla="*/ 16999 w 56125"/>
                <a:gd name="connsiteY6" fmla="*/ 42838 h 73490"/>
                <a:gd name="connsiteX7" fmla="*/ 16999 w 56125"/>
                <a:gd name="connsiteY7" fmla="*/ 59055 h 73490"/>
                <a:gd name="connsiteX8" fmla="*/ 56126 w 56125"/>
                <a:gd name="connsiteY8" fmla="*/ 59055 h 73490"/>
                <a:gd name="connsiteX9" fmla="*/ 56126 w 56125"/>
                <a:gd name="connsiteY9" fmla="*/ 73491 h 73490"/>
                <a:gd name="connsiteX10" fmla="*/ 0 w 56125"/>
                <a:gd name="connsiteY10" fmla="*/ 73491 h 73490"/>
                <a:gd name="connsiteX11" fmla="*/ 0 w 56125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25" h="73490">
                  <a:moveTo>
                    <a:pt x="56126" y="0"/>
                  </a:moveTo>
                  <a:lnTo>
                    <a:pt x="56126" y="14154"/>
                  </a:lnTo>
                  <a:lnTo>
                    <a:pt x="16999" y="14154"/>
                  </a:lnTo>
                  <a:lnTo>
                    <a:pt x="1699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126" y="59055"/>
                  </a:lnTo>
                  <a:lnTo>
                    <a:pt x="56126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9" name="צורה חופשית 68">
              <a:extLst>
                <a:ext uri="{FF2B5EF4-FFF2-40B4-BE49-F238E27FC236}">
                  <a16:creationId xmlns:a16="http://schemas.microsoft.com/office/drawing/2014/main" id="{1EC7DABC-5C5B-ED4F-8E51-BBAEBA40C3F4}"/>
                </a:ext>
              </a:extLst>
            </p:cNvPr>
            <p:cNvSpPr/>
            <p:nvPr/>
          </p:nvSpPr>
          <p:spPr>
            <a:xfrm>
              <a:off x="10983469" y="506347"/>
              <a:ext cx="67426" cy="73490"/>
            </a:xfrm>
            <a:custGeom>
              <a:avLst/>
              <a:gdLst>
                <a:gd name="connsiteX0" fmla="*/ 16145 w 67426"/>
                <a:gd name="connsiteY0" fmla="*/ 23528 h 73490"/>
                <a:gd name="connsiteX1" fmla="*/ 16145 w 67426"/>
                <a:gd name="connsiteY1" fmla="*/ 23528 h 73490"/>
                <a:gd name="connsiteX2" fmla="*/ 16999 w 67426"/>
                <a:gd name="connsiteY2" fmla="*/ 46494 h 73490"/>
                <a:gd name="connsiteX3" fmla="*/ 16999 w 67426"/>
                <a:gd name="connsiteY3" fmla="*/ 73491 h 73490"/>
                <a:gd name="connsiteX4" fmla="*/ 0 w 67426"/>
                <a:gd name="connsiteY4" fmla="*/ 73491 h 73490"/>
                <a:gd name="connsiteX5" fmla="*/ 0 w 67426"/>
                <a:gd name="connsiteY5" fmla="*/ 0 h 73490"/>
                <a:gd name="connsiteX6" fmla="*/ 18993 w 67426"/>
                <a:gd name="connsiteY6" fmla="*/ 0 h 73490"/>
                <a:gd name="connsiteX7" fmla="*/ 37987 w 67426"/>
                <a:gd name="connsiteY7" fmla="*/ 28121 h 73490"/>
                <a:gd name="connsiteX8" fmla="*/ 51567 w 67426"/>
                <a:gd name="connsiteY8" fmla="*/ 49869 h 73490"/>
                <a:gd name="connsiteX9" fmla="*/ 52042 w 67426"/>
                <a:gd name="connsiteY9" fmla="*/ 49869 h 73490"/>
                <a:gd name="connsiteX10" fmla="*/ 50523 w 67426"/>
                <a:gd name="connsiteY10" fmla="*/ 26622 h 73490"/>
                <a:gd name="connsiteX11" fmla="*/ 50523 w 67426"/>
                <a:gd name="connsiteY11" fmla="*/ 0 h 73490"/>
                <a:gd name="connsiteX12" fmla="*/ 67427 w 67426"/>
                <a:gd name="connsiteY12" fmla="*/ 0 h 73490"/>
                <a:gd name="connsiteX13" fmla="*/ 67427 w 67426"/>
                <a:gd name="connsiteY13" fmla="*/ 73491 h 73490"/>
                <a:gd name="connsiteX14" fmla="*/ 48908 w 67426"/>
                <a:gd name="connsiteY14" fmla="*/ 73491 h 73490"/>
                <a:gd name="connsiteX15" fmla="*/ 29915 w 67426"/>
                <a:gd name="connsiteY15" fmla="*/ 45369 h 73490"/>
                <a:gd name="connsiteX16" fmla="*/ 16145 w 6742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426" h="73490">
                  <a:moveTo>
                    <a:pt x="16145" y="23528"/>
                  </a:moveTo>
                  <a:lnTo>
                    <a:pt x="16145" y="23528"/>
                  </a:lnTo>
                  <a:cubicBezTo>
                    <a:pt x="16952" y="31156"/>
                    <a:pt x="17237" y="38828"/>
                    <a:pt x="16999" y="46494"/>
                  </a:cubicBezTo>
                  <a:lnTo>
                    <a:pt x="1699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993" y="0"/>
                  </a:lnTo>
                  <a:lnTo>
                    <a:pt x="37987" y="28121"/>
                  </a:lnTo>
                  <a:cubicBezTo>
                    <a:pt x="42973" y="35082"/>
                    <a:pt x="47503" y="42346"/>
                    <a:pt x="51567" y="49869"/>
                  </a:cubicBezTo>
                  <a:lnTo>
                    <a:pt x="52042" y="49869"/>
                  </a:lnTo>
                  <a:cubicBezTo>
                    <a:pt x="50998" y="42162"/>
                    <a:pt x="50494" y="34395"/>
                    <a:pt x="50523" y="26622"/>
                  </a:cubicBezTo>
                  <a:lnTo>
                    <a:pt x="50523" y="0"/>
                  </a:lnTo>
                  <a:lnTo>
                    <a:pt x="67427" y="0"/>
                  </a:lnTo>
                  <a:lnTo>
                    <a:pt x="67427" y="73491"/>
                  </a:lnTo>
                  <a:lnTo>
                    <a:pt x="48908" y="73491"/>
                  </a:lnTo>
                  <a:lnTo>
                    <a:pt x="29915" y="45369"/>
                  </a:lnTo>
                  <a:cubicBezTo>
                    <a:pt x="24882" y="38369"/>
                    <a:pt x="20285" y="31075"/>
                    <a:pt x="16145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0" name="צורה חופשית 69">
              <a:extLst>
                <a:ext uri="{FF2B5EF4-FFF2-40B4-BE49-F238E27FC236}">
                  <a16:creationId xmlns:a16="http://schemas.microsoft.com/office/drawing/2014/main" id="{DB04001B-FF27-D04F-9E43-FA7CEC4C17DC}"/>
                </a:ext>
              </a:extLst>
            </p:cNvPr>
            <p:cNvSpPr/>
            <p:nvPr/>
          </p:nvSpPr>
          <p:spPr>
            <a:xfrm>
              <a:off x="11070744" y="506347"/>
              <a:ext cx="69991" cy="73490"/>
            </a:xfrm>
            <a:custGeom>
              <a:avLst/>
              <a:gdLst>
                <a:gd name="connsiteX0" fmla="*/ 190 w 69991"/>
                <a:gd name="connsiteY0" fmla="*/ 0 h 73490"/>
                <a:gd name="connsiteX1" fmla="*/ 17189 w 69991"/>
                <a:gd name="connsiteY1" fmla="*/ 0 h 73490"/>
                <a:gd name="connsiteX2" fmla="*/ 17189 w 69991"/>
                <a:gd name="connsiteY2" fmla="*/ 29246 h 73490"/>
                <a:gd name="connsiteX3" fmla="*/ 45679 w 69991"/>
                <a:gd name="connsiteY3" fmla="*/ 0 h 73490"/>
                <a:gd name="connsiteX4" fmla="*/ 67902 w 69991"/>
                <a:gd name="connsiteY4" fmla="*/ 0 h 73490"/>
                <a:gd name="connsiteX5" fmla="*/ 32004 w 69991"/>
                <a:gd name="connsiteY5" fmla="*/ 35995 h 73490"/>
                <a:gd name="connsiteX6" fmla="*/ 69991 w 69991"/>
                <a:gd name="connsiteY6" fmla="*/ 73491 h 73490"/>
                <a:gd name="connsiteX7" fmla="*/ 47199 w 69991"/>
                <a:gd name="connsiteY7" fmla="*/ 73491 h 73490"/>
                <a:gd name="connsiteX8" fmla="*/ 16999 w 69991"/>
                <a:gd name="connsiteY8" fmla="*/ 42651 h 73490"/>
                <a:gd name="connsiteX9" fmla="*/ 16999 w 69991"/>
                <a:gd name="connsiteY9" fmla="*/ 73491 h 73490"/>
                <a:gd name="connsiteX10" fmla="*/ 0 w 69991"/>
                <a:gd name="connsiteY10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991" h="73490">
                  <a:moveTo>
                    <a:pt x="190" y="0"/>
                  </a:moveTo>
                  <a:lnTo>
                    <a:pt x="17189" y="0"/>
                  </a:lnTo>
                  <a:lnTo>
                    <a:pt x="17189" y="29246"/>
                  </a:lnTo>
                  <a:lnTo>
                    <a:pt x="45679" y="0"/>
                  </a:lnTo>
                  <a:lnTo>
                    <a:pt x="67902" y="0"/>
                  </a:lnTo>
                  <a:lnTo>
                    <a:pt x="32004" y="35995"/>
                  </a:lnTo>
                  <a:lnTo>
                    <a:pt x="69991" y="73491"/>
                  </a:lnTo>
                  <a:lnTo>
                    <a:pt x="47199" y="73491"/>
                  </a:lnTo>
                  <a:lnTo>
                    <a:pt x="16999" y="42651"/>
                  </a:lnTo>
                  <a:lnTo>
                    <a:pt x="16999" y="73491"/>
                  </a:lnTo>
                  <a:lnTo>
                    <a:pt x="0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1" name="צורה חופשית 70">
              <a:extLst>
                <a:ext uri="{FF2B5EF4-FFF2-40B4-BE49-F238E27FC236}">
                  <a16:creationId xmlns:a16="http://schemas.microsoft.com/office/drawing/2014/main" id="{740CFCAC-A76B-7548-A046-80447EE80869}"/>
                </a:ext>
              </a:extLst>
            </p:cNvPr>
            <p:cNvSpPr/>
            <p:nvPr/>
          </p:nvSpPr>
          <p:spPr>
            <a:xfrm>
              <a:off x="11143204" y="506628"/>
              <a:ext cx="76923" cy="73209"/>
            </a:xfrm>
            <a:custGeom>
              <a:avLst/>
              <a:gdLst>
                <a:gd name="connsiteX0" fmla="*/ 22887 w 76923"/>
                <a:gd name="connsiteY0" fmla="*/ 58305 h 73209"/>
                <a:gd name="connsiteX1" fmla="*/ 17094 w 76923"/>
                <a:gd name="connsiteY1" fmla="*/ 73209 h 73209"/>
                <a:gd name="connsiteX2" fmla="*/ 0 w 76923"/>
                <a:gd name="connsiteY2" fmla="*/ 73209 h 73209"/>
                <a:gd name="connsiteX3" fmla="*/ 30200 w 76923"/>
                <a:gd name="connsiteY3" fmla="*/ 0 h 73209"/>
                <a:gd name="connsiteX4" fmla="*/ 47104 w 76923"/>
                <a:gd name="connsiteY4" fmla="*/ 0 h 73209"/>
                <a:gd name="connsiteX5" fmla="*/ 76924 w 76923"/>
                <a:gd name="connsiteY5" fmla="*/ 73209 h 73209"/>
                <a:gd name="connsiteX6" fmla="*/ 59450 w 76923"/>
                <a:gd name="connsiteY6" fmla="*/ 73209 h 73209"/>
                <a:gd name="connsiteX7" fmla="*/ 53657 w 76923"/>
                <a:gd name="connsiteY7" fmla="*/ 58586 h 73209"/>
                <a:gd name="connsiteX8" fmla="*/ 31814 w 76923"/>
                <a:gd name="connsiteY8" fmla="*/ 35808 h 73209"/>
                <a:gd name="connsiteX9" fmla="*/ 28490 w 76923"/>
                <a:gd name="connsiteY9" fmla="*/ 44151 h 73209"/>
                <a:gd name="connsiteX10" fmla="*/ 48053 w 76923"/>
                <a:gd name="connsiteY10" fmla="*/ 44151 h 73209"/>
                <a:gd name="connsiteX11" fmla="*/ 44730 w 76923"/>
                <a:gd name="connsiteY11" fmla="*/ 35808 h 73209"/>
                <a:gd name="connsiteX12" fmla="*/ 38557 w 76923"/>
                <a:gd name="connsiteY12" fmla="*/ 17529 h 73209"/>
                <a:gd name="connsiteX13" fmla="*/ 37987 w 76923"/>
                <a:gd name="connsiteY13" fmla="*/ 17529 h 73209"/>
                <a:gd name="connsiteX14" fmla="*/ 31814 w 76923"/>
                <a:gd name="connsiteY14" fmla="*/ 35714 h 7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923" h="73209">
                  <a:moveTo>
                    <a:pt x="22887" y="58305"/>
                  </a:moveTo>
                  <a:lnTo>
                    <a:pt x="17094" y="73209"/>
                  </a:lnTo>
                  <a:lnTo>
                    <a:pt x="0" y="73209"/>
                  </a:lnTo>
                  <a:lnTo>
                    <a:pt x="30200" y="0"/>
                  </a:lnTo>
                  <a:lnTo>
                    <a:pt x="47104" y="0"/>
                  </a:lnTo>
                  <a:lnTo>
                    <a:pt x="76924" y="73209"/>
                  </a:lnTo>
                  <a:lnTo>
                    <a:pt x="59450" y="73209"/>
                  </a:lnTo>
                  <a:lnTo>
                    <a:pt x="53657" y="58586"/>
                  </a:lnTo>
                  <a:close/>
                  <a:moveTo>
                    <a:pt x="31814" y="35808"/>
                  </a:moveTo>
                  <a:lnTo>
                    <a:pt x="28490" y="44151"/>
                  </a:lnTo>
                  <a:lnTo>
                    <a:pt x="48053" y="44151"/>
                  </a:lnTo>
                  <a:lnTo>
                    <a:pt x="44730" y="35808"/>
                  </a:lnTo>
                  <a:cubicBezTo>
                    <a:pt x="42166" y="29434"/>
                    <a:pt x="39791" y="21654"/>
                    <a:pt x="38557" y="17529"/>
                  </a:cubicBezTo>
                  <a:lnTo>
                    <a:pt x="37987" y="17529"/>
                  </a:lnTo>
                  <a:cubicBezTo>
                    <a:pt x="36942" y="21654"/>
                    <a:pt x="34378" y="29434"/>
                    <a:pt x="31814" y="35714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2" name="צורה חופשית 71">
              <a:extLst>
                <a:ext uri="{FF2B5EF4-FFF2-40B4-BE49-F238E27FC236}">
                  <a16:creationId xmlns:a16="http://schemas.microsoft.com/office/drawing/2014/main" id="{8F568C84-5227-E449-AD2B-ED301AF1AEE1}"/>
                </a:ext>
              </a:extLst>
            </p:cNvPr>
            <p:cNvSpPr/>
            <p:nvPr/>
          </p:nvSpPr>
          <p:spPr>
            <a:xfrm>
              <a:off x="11231618" y="506268"/>
              <a:ext cx="68281" cy="73569"/>
            </a:xfrm>
            <a:custGeom>
              <a:avLst/>
              <a:gdLst>
                <a:gd name="connsiteX0" fmla="*/ 16904 w 68281"/>
                <a:gd name="connsiteY0" fmla="*/ 73570 h 73569"/>
                <a:gd name="connsiteX1" fmla="*/ 0 w 68281"/>
                <a:gd name="connsiteY1" fmla="*/ 73570 h 73569"/>
                <a:gd name="connsiteX2" fmla="*/ 0 w 68281"/>
                <a:gd name="connsiteY2" fmla="*/ 79 h 73569"/>
                <a:gd name="connsiteX3" fmla="*/ 39696 w 68281"/>
                <a:gd name="connsiteY3" fmla="*/ 79 h 73569"/>
                <a:gd name="connsiteX4" fmla="*/ 64891 w 68281"/>
                <a:gd name="connsiteY4" fmla="*/ 21170 h 73569"/>
                <a:gd name="connsiteX5" fmla="*/ 43533 w 68281"/>
                <a:gd name="connsiteY5" fmla="*/ 46042 h 73569"/>
                <a:gd name="connsiteX6" fmla="*/ 40741 w 68281"/>
                <a:gd name="connsiteY6" fmla="*/ 46104 h 73569"/>
                <a:gd name="connsiteX7" fmla="*/ 68282 w 68281"/>
                <a:gd name="connsiteY7" fmla="*/ 73288 h 73569"/>
                <a:gd name="connsiteX8" fmla="*/ 46059 w 68281"/>
                <a:gd name="connsiteY8" fmla="*/ 73288 h 73569"/>
                <a:gd name="connsiteX9" fmla="*/ 19563 w 68281"/>
                <a:gd name="connsiteY9" fmla="*/ 46104 h 73569"/>
                <a:gd name="connsiteX10" fmla="*/ 16904 w 68281"/>
                <a:gd name="connsiteY10" fmla="*/ 46104 h 73569"/>
                <a:gd name="connsiteX11" fmla="*/ 48718 w 68281"/>
                <a:gd name="connsiteY11" fmla="*/ 23607 h 73569"/>
                <a:gd name="connsiteX12" fmla="*/ 41615 w 68281"/>
                <a:gd name="connsiteY12" fmla="*/ 14282 h 73569"/>
                <a:gd name="connsiteX13" fmla="*/ 39696 w 68281"/>
                <a:gd name="connsiteY13" fmla="*/ 14233 h 73569"/>
                <a:gd name="connsiteX14" fmla="*/ 16904 w 68281"/>
                <a:gd name="connsiteY14" fmla="*/ 14233 h 73569"/>
                <a:gd name="connsiteX15" fmla="*/ 16904 w 68281"/>
                <a:gd name="connsiteY15" fmla="*/ 32512 h 73569"/>
                <a:gd name="connsiteX16" fmla="*/ 39696 w 68281"/>
                <a:gd name="connsiteY16" fmla="*/ 32512 h 73569"/>
                <a:gd name="connsiteX17" fmla="*/ 48737 w 68281"/>
                <a:gd name="connsiteY17" fmla="*/ 24800 h 73569"/>
                <a:gd name="connsiteX18" fmla="*/ 48718 w 68281"/>
                <a:gd name="connsiteY18" fmla="*/ 23326 h 7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281" h="73569">
                  <a:moveTo>
                    <a:pt x="16904" y="73570"/>
                  </a:moveTo>
                  <a:lnTo>
                    <a:pt x="0" y="73570"/>
                  </a:lnTo>
                  <a:lnTo>
                    <a:pt x="0" y="79"/>
                  </a:lnTo>
                  <a:lnTo>
                    <a:pt x="39696" y="79"/>
                  </a:lnTo>
                  <a:cubicBezTo>
                    <a:pt x="52555" y="-965"/>
                    <a:pt x="63837" y="8477"/>
                    <a:pt x="64891" y="21170"/>
                  </a:cubicBezTo>
                  <a:cubicBezTo>
                    <a:pt x="65955" y="33862"/>
                    <a:pt x="56392" y="44998"/>
                    <a:pt x="43533" y="46042"/>
                  </a:cubicBezTo>
                  <a:cubicBezTo>
                    <a:pt x="42602" y="46118"/>
                    <a:pt x="41672" y="46139"/>
                    <a:pt x="40741" y="46104"/>
                  </a:cubicBezTo>
                  <a:lnTo>
                    <a:pt x="68282" y="73288"/>
                  </a:lnTo>
                  <a:lnTo>
                    <a:pt x="46059" y="73288"/>
                  </a:lnTo>
                  <a:lnTo>
                    <a:pt x="19563" y="46104"/>
                  </a:lnTo>
                  <a:lnTo>
                    <a:pt x="16904" y="46104"/>
                  </a:lnTo>
                  <a:close/>
                  <a:moveTo>
                    <a:pt x="48718" y="23607"/>
                  </a:moveTo>
                  <a:cubicBezTo>
                    <a:pt x="49364" y="19097"/>
                    <a:pt x="46183" y="14921"/>
                    <a:pt x="41615" y="14282"/>
                  </a:cubicBezTo>
                  <a:cubicBezTo>
                    <a:pt x="40978" y="14193"/>
                    <a:pt x="40333" y="14176"/>
                    <a:pt x="39696" y="14233"/>
                  </a:cubicBezTo>
                  <a:lnTo>
                    <a:pt x="16904" y="14233"/>
                  </a:lnTo>
                  <a:lnTo>
                    <a:pt x="16904" y="32512"/>
                  </a:lnTo>
                  <a:lnTo>
                    <a:pt x="39696" y="32512"/>
                  </a:lnTo>
                  <a:cubicBezTo>
                    <a:pt x="44350" y="32848"/>
                    <a:pt x="48405" y="29395"/>
                    <a:pt x="48737" y="24800"/>
                  </a:cubicBezTo>
                  <a:cubicBezTo>
                    <a:pt x="48775" y="24308"/>
                    <a:pt x="48766" y="23815"/>
                    <a:pt x="48718" y="2332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3" name="צורה חופשית 72">
              <a:extLst>
                <a:ext uri="{FF2B5EF4-FFF2-40B4-BE49-F238E27FC236}">
                  <a16:creationId xmlns:a16="http://schemas.microsoft.com/office/drawing/2014/main" id="{1EEAEEA7-2D0C-954B-B310-9829AE551BA6}"/>
                </a:ext>
              </a:extLst>
            </p:cNvPr>
            <p:cNvSpPr/>
            <p:nvPr/>
          </p:nvSpPr>
          <p:spPr>
            <a:xfrm>
              <a:off x="9290201" y="228132"/>
              <a:ext cx="1202286" cy="72928"/>
            </a:xfrm>
            <a:custGeom>
              <a:avLst/>
              <a:gdLst>
                <a:gd name="connsiteX0" fmla="*/ 0 w 1202286"/>
                <a:gd name="connsiteY0" fmla="*/ 56993 h 72928"/>
                <a:gd name="connsiteX1" fmla="*/ 15860 w 1202286"/>
                <a:gd name="connsiteY1" fmla="*/ 56993 h 72928"/>
                <a:gd name="connsiteX2" fmla="*/ 15860 w 1202286"/>
                <a:gd name="connsiteY2" fmla="*/ 72460 h 72928"/>
                <a:gd name="connsiteX3" fmla="*/ 0 w 1202286"/>
                <a:gd name="connsiteY3" fmla="*/ 72460 h 72928"/>
                <a:gd name="connsiteX4" fmla="*/ 30200 w 1202286"/>
                <a:gd name="connsiteY4" fmla="*/ 59242 h 72928"/>
                <a:gd name="connsiteX5" fmla="*/ 38272 w 1202286"/>
                <a:gd name="connsiteY5" fmla="*/ 59242 h 72928"/>
                <a:gd name="connsiteX6" fmla="*/ 46344 w 1202286"/>
                <a:gd name="connsiteY6" fmla="*/ 49869 h 72928"/>
                <a:gd name="connsiteX7" fmla="*/ 46344 w 1202286"/>
                <a:gd name="connsiteY7" fmla="*/ 13217 h 72928"/>
                <a:gd name="connsiteX8" fmla="*/ 31624 w 1202286"/>
                <a:gd name="connsiteY8" fmla="*/ 13217 h 72928"/>
                <a:gd name="connsiteX9" fmla="*/ 31624 w 1202286"/>
                <a:gd name="connsiteY9" fmla="*/ 0 h 72928"/>
                <a:gd name="connsiteX10" fmla="*/ 110067 w 1202286"/>
                <a:gd name="connsiteY10" fmla="*/ 0 h 72928"/>
                <a:gd name="connsiteX11" fmla="*/ 110067 w 1202286"/>
                <a:gd name="connsiteY11" fmla="*/ 72460 h 72928"/>
                <a:gd name="connsiteX12" fmla="*/ 93923 w 1202286"/>
                <a:gd name="connsiteY12" fmla="*/ 72460 h 72928"/>
                <a:gd name="connsiteX13" fmla="*/ 93923 w 1202286"/>
                <a:gd name="connsiteY13" fmla="*/ 13217 h 72928"/>
                <a:gd name="connsiteX14" fmla="*/ 62394 w 1202286"/>
                <a:gd name="connsiteY14" fmla="*/ 13217 h 72928"/>
                <a:gd name="connsiteX15" fmla="*/ 62394 w 1202286"/>
                <a:gd name="connsiteY15" fmla="*/ 48369 h 72928"/>
                <a:gd name="connsiteX16" fmla="*/ 40931 w 1202286"/>
                <a:gd name="connsiteY16" fmla="*/ 72460 h 72928"/>
                <a:gd name="connsiteX17" fmla="*/ 30200 w 1202286"/>
                <a:gd name="connsiteY17" fmla="*/ 72460 h 72928"/>
                <a:gd name="connsiteX18" fmla="*/ 137323 w 1202286"/>
                <a:gd name="connsiteY18" fmla="*/ 13217 h 72928"/>
                <a:gd name="connsiteX19" fmla="*/ 126307 w 1202286"/>
                <a:gd name="connsiteY19" fmla="*/ 13217 h 72928"/>
                <a:gd name="connsiteX20" fmla="*/ 126307 w 1202286"/>
                <a:gd name="connsiteY20" fmla="*/ 0 h 72928"/>
                <a:gd name="connsiteX21" fmla="*/ 153087 w 1202286"/>
                <a:gd name="connsiteY21" fmla="*/ 0 h 72928"/>
                <a:gd name="connsiteX22" fmla="*/ 153087 w 1202286"/>
                <a:gd name="connsiteY22" fmla="*/ 72460 h 72928"/>
                <a:gd name="connsiteX23" fmla="*/ 136943 w 1202286"/>
                <a:gd name="connsiteY23" fmla="*/ 72460 h 72928"/>
                <a:gd name="connsiteX24" fmla="*/ 170846 w 1202286"/>
                <a:gd name="connsiteY24" fmla="*/ 59242 h 72928"/>
                <a:gd name="connsiteX25" fmla="*/ 187940 w 1202286"/>
                <a:gd name="connsiteY25" fmla="*/ 59242 h 72928"/>
                <a:gd name="connsiteX26" fmla="*/ 187940 w 1202286"/>
                <a:gd name="connsiteY26" fmla="*/ 13217 h 72928"/>
                <a:gd name="connsiteX27" fmla="*/ 171511 w 1202286"/>
                <a:gd name="connsiteY27" fmla="*/ 13217 h 72928"/>
                <a:gd name="connsiteX28" fmla="*/ 171511 w 1202286"/>
                <a:gd name="connsiteY28" fmla="*/ 0 h 72928"/>
                <a:gd name="connsiteX29" fmla="*/ 203990 w 1202286"/>
                <a:gd name="connsiteY29" fmla="*/ 0 h 72928"/>
                <a:gd name="connsiteX30" fmla="*/ 203990 w 1202286"/>
                <a:gd name="connsiteY30" fmla="*/ 72460 h 72928"/>
                <a:gd name="connsiteX31" fmla="*/ 170846 w 1202286"/>
                <a:gd name="connsiteY31" fmla="*/ 72460 h 72928"/>
                <a:gd name="connsiteX32" fmla="*/ 234285 w 1202286"/>
                <a:gd name="connsiteY32" fmla="*/ 13217 h 72928"/>
                <a:gd name="connsiteX33" fmla="*/ 220799 w 1202286"/>
                <a:gd name="connsiteY33" fmla="*/ 13217 h 72928"/>
                <a:gd name="connsiteX34" fmla="*/ 220799 w 1202286"/>
                <a:gd name="connsiteY34" fmla="*/ 0 h 72928"/>
                <a:gd name="connsiteX35" fmla="*/ 263914 w 1202286"/>
                <a:gd name="connsiteY35" fmla="*/ 0 h 72928"/>
                <a:gd name="connsiteX36" fmla="*/ 293829 w 1202286"/>
                <a:gd name="connsiteY36" fmla="*/ 29528 h 72928"/>
                <a:gd name="connsiteX37" fmla="*/ 293829 w 1202286"/>
                <a:gd name="connsiteY37" fmla="*/ 72460 h 72928"/>
                <a:gd name="connsiteX38" fmla="*/ 258216 w 1202286"/>
                <a:gd name="connsiteY38" fmla="*/ 72460 h 72928"/>
                <a:gd name="connsiteX39" fmla="*/ 258216 w 1202286"/>
                <a:gd name="connsiteY39" fmla="*/ 59242 h 72928"/>
                <a:gd name="connsiteX40" fmla="*/ 277780 w 1202286"/>
                <a:gd name="connsiteY40" fmla="*/ 59242 h 72928"/>
                <a:gd name="connsiteX41" fmla="*/ 277780 w 1202286"/>
                <a:gd name="connsiteY41" fmla="*/ 30371 h 72928"/>
                <a:gd name="connsiteX42" fmla="*/ 260401 w 1202286"/>
                <a:gd name="connsiteY42" fmla="*/ 13217 h 72928"/>
                <a:gd name="connsiteX43" fmla="*/ 250334 w 1202286"/>
                <a:gd name="connsiteY43" fmla="*/ 13217 h 72928"/>
                <a:gd name="connsiteX44" fmla="*/ 238558 w 1202286"/>
                <a:gd name="connsiteY44" fmla="*/ 72460 h 72928"/>
                <a:gd name="connsiteX45" fmla="*/ 222414 w 1202286"/>
                <a:gd name="connsiteY45" fmla="*/ 72460 h 72928"/>
                <a:gd name="connsiteX46" fmla="*/ 310923 w 1202286"/>
                <a:gd name="connsiteY46" fmla="*/ 52962 h 72928"/>
                <a:gd name="connsiteX47" fmla="*/ 329917 w 1202286"/>
                <a:gd name="connsiteY47" fmla="*/ 27278 h 72928"/>
                <a:gd name="connsiteX48" fmla="*/ 306460 w 1202286"/>
                <a:gd name="connsiteY48" fmla="*/ 0 h 72928"/>
                <a:gd name="connsiteX49" fmla="*/ 325453 w 1202286"/>
                <a:gd name="connsiteY49" fmla="*/ 0 h 72928"/>
                <a:gd name="connsiteX50" fmla="*/ 350430 w 1202286"/>
                <a:gd name="connsiteY50" fmla="*/ 31121 h 72928"/>
                <a:gd name="connsiteX51" fmla="*/ 361446 w 1202286"/>
                <a:gd name="connsiteY51" fmla="*/ 15467 h 72928"/>
                <a:gd name="connsiteX52" fmla="*/ 363535 w 1202286"/>
                <a:gd name="connsiteY52" fmla="*/ 0 h 72928"/>
                <a:gd name="connsiteX53" fmla="*/ 379680 w 1202286"/>
                <a:gd name="connsiteY53" fmla="*/ 0 h 72928"/>
                <a:gd name="connsiteX54" fmla="*/ 377685 w 1202286"/>
                <a:gd name="connsiteY54" fmla="*/ 14248 h 72928"/>
                <a:gd name="connsiteX55" fmla="*/ 358692 w 1202286"/>
                <a:gd name="connsiteY55" fmla="*/ 39370 h 72928"/>
                <a:gd name="connsiteX56" fmla="*/ 381769 w 1202286"/>
                <a:gd name="connsiteY56" fmla="*/ 72085 h 72928"/>
                <a:gd name="connsiteX57" fmla="*/ 362775 w 1202286"/>
                <a:gd name="connsiteY57" fmla="*/ 72085 h 72928"/>
                <a:gd name="connsiteX58" fmla="*/ 338084 w 1202286"/>
                <a:gd name="connsiteY58" fmla="*/ 35714 h 72928"/>
                <a:gd name="connsiteX59" fmla="*/ 327068 w 1202286"/>
                <a:gd name="connsiteY59" fmla="*/ 52212 h 72928"/>
                <a:gd name="connsiteX60" fmla="*/ 324504 w 1202286"/>
                <a:gd name="connsiteY60" fmla="*/ 72085 h 72928"/>
                <a:gd name="connsiteX61" fmla="*/ 308169 w 1202286"/>
                <a:gd name="connsiteY61" fmla="*/ 72085 h 72928"/>
                <a:gd name="connsiteX62" fmla="*/ 423459 w 1202286"/>
                <a:gd name="connsiteY62" fmla="*/ 56993 h 72928"/>
                <a:gd name="connsiteX63" fmla="*/ 439224 w 1202286"/>
                <a:gd name="connsiteY63" fmla="*/ 56993 h 72928"/>
                <a:gd name="connsiteX64" fmla="*/ 439224 w 1202286"/>
                <a:gd name="connsiteY64" fmla="*/ 72460 h 72928"/>
                <a:gd name="connsiteX65" fmla="*/ 423459 w 1202286"/>
                <a:gd name="connsiteY65" fmla="*/ 72460 h 72928"/>
                <a:gd name="connsiteX66" fmla="*/ 453659 w 1202286"/>
                <a:gd name="connsiteY66" fmla="*/ 59242 h 72928"/>
                <a:gd name="connsiteX67" fmla="*/ 489652 w 1202286"/>
                <a:gd name="connsiteY67" fmla="*/ 59242 h 72928"/>
                <a:gd name="connsiteX68" fmla="*/ 489652 w 1202286"/>
                <a:gd name="connsiteY68" fmla="*/ 13217 h 72928"/>
                <a:gd name="connsiteX69" fmla="*/ 454324 w 1202286"/>
                <a:gd name="connsiteY69" fmla="*/ 13217 h 72928"/>
                <a:gd name="connsiteX70" fmla="*/ 454324 w 1202286"/>
                <a:gd name="connsiteY70" fmla="*/ 0 h 72928"/>
                <a:gd name="connsiteX71" fmla="*/ 505796 w 1202286"/>
                <a:gd name="connsiteY71" fmla="*/ 0 h 72928"/>
                <a:gd name="connsiteX72" fmla="*/ 505796 w 1202286"/>
                <a:gd name="connsiteY72" fmla="*/ 59242 h 72928"/>
                <a:gd name="connsiteX73" fmla="*/ 516812 w 1202286"/>
                <a:gd name="connsiteY73" fmla="*/ 59242 h 72928"/>
                <a:gd name="connsiteX74" fmla="*/ 516812 w 1202286"/>
                <a:gd name="connsiteY74" fmla="*/ 72460 h 72928"/>
                <a:gd name="connsiteX75" fmla="*/ 453659 w 1202286"/>
                <a:gd name="connsiteY75" fmla="*/ 72460 h 72928"/>
                <a:gd name="connsiteX76" fmla="*/ 538560 w 1202286"/>
                <a:gd name="connsiteY76" fmla="*/ 13217 h 72928"/>
                <a:gd name="connsiteX77" fmla="*/ 527544 w 1202286"/>
                <a:gd name="connsiteY77" fmla="*/ 13217 h 72928"/>
                <a:gd name="connsiteX78" fmla="*/ 527544 w 1202286"/>
                <a:gd name="connsiteY78" fmla="*/ 0 h 72928"/>
                <a:gd name="connsiteX79" fmla="*/ 554704 w 1202286"/>
                <a:gd name="connsiteY79" fmla="*/ 0 h 72928"/>
                <a:gd name="connsiteX80" fmla="*/ 554704 w 1202286"/>
                <a:gd name="connsiteY80" fmla="*/ 72460 h 72928"/>
                <a:gd name="connsiteX81" fmla="*/ 538560 w 1202286"/>
                <a:gd name="connsiteY81" fmla="*/ 72460 h 72928"/>
                <a:gd name="connsiteX82" fmla="*/ 571514 w 1202286"/>
                <a:gd name="connsiteY82" fmla="*/ 59242 h 72928"/>
                <a:gd name="connsiteX83" fmla="*/ 607126 w 1202286"/>
                <a:gd name="connsiteY83" fmla="*/ 59242 h 72928"/>
                <a:gd name="connsiteX84" fmla="*/ 567525 w 1202286"/>
                <a:gd name="connsiteY84" fmla="*/ 0 h 72928"/>
                <a:gd name="connsiteX85" fmla="*/ 584999 w 1202286"/>
                <a:gd name="connsiteY85" fmla="*/ 0 h 72928"/>
                <a:gd name="connsiteX86" fmla="*/ 605417 w 1202286"/>
                <a:gd name="connsiteY86" fmla="*/ 30934 h 72928"/>
                <a:gd name="connsiteX87" fmla="*/ 615958 w 1202286"/>
                <a:gd name="connsiteY87" fmla="*/ 15467 h 72928"/>
                <a:gd name="connsiteX88" fmla="*/ 618427 w 1202286"/>
                <a:gd name="connsiteY88" fmla="*/ 0 h 72928"/>
                <a:gd name="connsiteX89" fmla="*/ 634572 w 1202286"/>
                <a:gd name="connsiteY89" fmla="*/ 0 h 72928"/>
                <a:gd name="connsiteX90" fmla="*/ 632198 w 1202286"/>
                <a:gd name="connsiteY90" fmla="*/ 14248 h 72928"/>
                <a:gd name="connsiteX91" fmla="*/ 611495 w 1202286"/>
                <a:gd name="connsiteY91" fmla="*/ 39932 h 72928"/>
                <a:gd name="connsiteX92" fmla="*/ 632388 w 1202286"/>
                <a:gd name="connsiteY92" fmla="*/ 71803 h 72928"/>
                <a:gd name="connsiteX93" fmla="*/ 632388 w 1202286"/>
                <a:gd name="connsiteY93" fmla="*/ 71803 h 72928"/>
                <a:gd name="connsiteX94" fmla="*/ 571514 w 1202286"/>
                <a:gd name="connsiteY94" fmla="*/ 71803 h 72928"/>
                <a:gd name="connsiteX95" fmla="*/ 658978 w 1202286"/>
                <a:gd name="connsiteY95" fmla="*/ 13217 h 72928"/>
                <a:gd name="connsiteX96" fmla="*/ 647867 w 1202286"/>
                <a:gd name="connsiteY96" fmla="*/ 13217 h 72928"/>
                <a:gd name="connsiteX97" fmla="*/ 647867 w 1202286"/>
                <a:gd name="connsiteY97" fmla="*/ 0 h 72928"/>
                <a:gd name="connsiteX98" fmla="*/ 675408 w 1202286"/>
                <a:gd name="connsiteY98" fmla="*/ 0 h 72928"/>
                <a:gd name="connsiteX99" fmla="*/ 675408 w 1202286"/>
                <a:gd name="connsiteY99" fmla="*/ 39745 h 72928"/>
                <a:gd name="connsiteX100" fmla="*/ 659358 w 1202286"/>
                <a:gd name="connsiteY100" fmla="*/ 39745 h 72928"/>
                <a:gd name="connsiteX101" fmla="*/ 690318 w 1202286"/>
                <a:gd name="connsiteY101" fmla="*/ 59242 h 72928"/>
                <a:gd name="connsiteX102" fmla="*/ 706367 w 1202286"/>
                <a:gd name="connsiteY102" fmla="*/ 59242 h 72928"/>
                <a:gd name="connsiteX103" fmla="*/ 691172 w 1202286"/>
                <a:gd name="connsiteY103" fmla="*/ 0 h 72928"/>
                <a:gd name="connsiteX104" fmla="*/ 707507 w 1202286"/>
                <a:gd name="connsiteY104" fmla="*/ 0 h 72928"/>
                <a:gd name="connsiteX105" fmla="*/ 722892 w 1202286"/>
                <a:gd name="connsiteY105" fmla="*/ 58868 h 72928"/>
                <a:gd name="connsiteX106" fmla="*/ 741885 w 1202286"/>
                <a:gd name="connsiteY106" fmla="*/ 24091 h 72928"/>
                <a:gd name="connsiteX107" fmla="*/ 743594 w 1202286"/>
                <a:gd name="connsiteY107" fmla="*/ 0 h 72928"/>
                <a:gd name="connsiteX108" fmla="*/ 759644 w 1202286"/>
                <a:gd name="connsiteY108" fmla="*/ 0 h 72928"/>
                <a:gd name="connsiteX109" fmla="*/ 757650 w 1202286"/>
                <a:gd name="connsiteY109" fmla="*/ 24091 h 72928"/>
                <a:gd name="connsiteX110" fmla="*/ 715199 w 1202286"/>
                <a:gd name="connsiteY110" fmla="*/ 72460 h 72928"/>
                <a:gd name="connsiteX111" fmla="*/ 690603 w 1202286"/>
                <a:gd name="connsiteY111" fmla="*/ 72460 h 72928"/>
                <a:gd name="connsiteX112" fmla="*/ 804279 w 1202286"/>
                <a:gd name="connsiteY112" fmla="*/ 56993 h 72928"/>
                <a:gd name="connsiteX113" fmla="*/ 820138 w 1202286"/>
                <a:gd name="connsiteY113" fmla="*/ 56993 h 72928"/>
                <a:gd name="connsiteX114" fmla="*/ 820138 w 1202286"/>
                <a:gd name="connsiteY114" fmla="*/ 72460 h 72928"/>
                <a:gd name="connsiteX115" fmla="*/ 804279 w 1202286"/>
                <a:gd name="connsiteY115" fmla="*/ 72460 h 72928"/>
                <a:gd name="connsiteX116" fmla="*/ 886425 w 1202286"/>
                <a:gd name="connsiteY116" fmla="*/ 13217 h 72928"/>
                <a:gd name="connsiteX117" fmla="*/ 836852 w 1202286"/>
                <a:gd name="connsiteY117" fmla="*/ 13217 h 72928"/>
                <a:gd name="connsiteX118" fmla="*/ 836852 w 1202286"/>
                <a:gd name="connsiteY118" fmla="*/ 0 h 72928"/>
                <a:gd name="connsiteX119" fmla="*/ 902095 w 1202286"/>
                <a:gd name="connsiteY119" fmla="*/ 0 h 72928"/>
                <a:gd name="connsiteX120" fmla="*/ 902095 w 1202286"/>
                <a:gd name="connsiteY120" fmla="*/ 72460 h 72928"/>
                <a:gd name="connsiteX121" fmla="*/ 886045 w 1202286"/>
                <a:gd name="connsiteY121" fmla="*/ 72460 h 72928"/>
                <a:gd name="connsiteX122" fmla="*/ 837897 w 1202286"/>
                <a:gd name="connsiteY122" fmla="*/ 31965 h 72928"/>
                <a:gd name="connsiteX123" fmla="*/ 854041 w 1202286"/>
                <a:gd name="connsiteY123" fmla="*/ 31965 h 72928"/>
                <a:gd name="connsiteX124" fmla="*/ 854041 w 1202286"/>
                <a:gd name="connsiteY124" fmla="*/ 72928 h 72928"/>
                <a:gd name="connsiteX125" fmla="*/ 837897 w 1202286"/>
                <a:gd name="connsiteY125" fmla="*/ 72928 h 72928"/>
                <a:gd name="connsiteX126" fmla="*/ 920709 w 1202286"/>
                <a:gd name="connsiteY126" fmla="*/ 469 h 72928"/>
                <a:gd name="connsiteX127" fmla="*/ 994593 w 1202286"/>
                <a:gd name="connsiteY127" fmla="*/ 469 h 72928"/>
                <a:gd name="connsiteX128" fmla="*/ 991839 w 1202286"/>
                <a:gd name="connsiteY128" fmla="*/ 28028 h 72928"/>
                <a:gd name="connsiteX129" fmla="*/ 944925 w 1202286"/>
                <a:gd name="connsiteY129" fmla="*/ 72928 h 72928"/>
                <a:gd name="connsiteX130" fmla="*/ 927546 w 1202286"/>
                <a:gd name="connsiteY130" fmla="*/ 72928 h 72928"/>
                <a:gd name="connsiteX131" fmla="*/ 946065 w 1202286"/>
                <a:gd name="connsiteY131" fmla="*/ 59711 h 72928"/>
                <a:gd name="connsiteX132" fmla="*/ 975695 w 1202286"/>
                <a:gd name="connsiteY132" fmla="*/ 27934 h 72928"/>
                <a:gd name="connsiteX133" fmla="*/ 977119 w 1202286"/>
                <a:gd name="connsiteY133" fmla="*/ 13686 h 72928"/>
                <a:gd name="connsiteX134" fmla="*/ 937993 w 1202286"/>
                <a:gd name="connsiteY134" fmla="*/ 13686 h 72928"/>
                <a:gd name="connsiteX135" fmla="*/ 942361 w 1202286"/>
                <a:gd name="connsiteY135" fmla="*/ 59711 h 72928"/>
                <a:gd name="connsiteX136" fmla="*/ 1042837 w 1202286"/>
                <a:gd name="connsiteY136" fmla="*/ 13686 h 72928"/>
                <a:gd name="connsiteX137" fmla="*/ 1004850 w 1202286"/>
                <a:gd name="connsiteY137" fmla="*/ 13686 h 72928"/>
                <a:gd name="connsiteX138" fmla="*/ 1004850 w 1202286"/>
                <a:gd name="connsiteY138" fmla="*/ 0 h 72928"/>
                <a:gd name="connsiteX139" fmla="*/ 1069997 w 1202286"/>
                <a:gd name="connsiteY139" fmla="*/ 0 h 72928"/>
                <a:gd name="connsiteX140" fmla="*/ 1069997 w 1202286"/>
                <a:gd name="connsiteY140" fmla="*/ 13217 h 72928"/>
                <a:gd name="connsiteX141" fmla="*/ 1058981 w 1202286"/>
                <a:gd name="connsiteY141" fmla="*/ 13217 h 72928"/>
                <a:gd name="connsiteX142" fmla="*/ 1058981 w 1202286"/>
                <a:gd name="connsiteY142" fmla="*/ 72460 h 72928"/>
                <a:gd name="connsiteX143" fmla="*/ 1042932 w 1202286"/>
                <a:gd name="connsiteY143" fmla="*/ 72460 h 72928"/>
                <a:gd name="connsiteX144" fmla="*/ 1083768 w 1202286"/>
                <a:gd name="connsiteY144" fmla="*/ 59242 h 72928"/>
                <a:gd name="connsiteX145" fmla="*/ 1100862 w 1202286"/>
                <a:gd name="connsiteY145" fmla="*/ 59242 h 72928"/>
                <a:gd name="connsiteX146" fmla="*/ 1100862 w 1202286"/>
                <a:gd name="connsiteY146" fmla="*/ 13217 h 72928"/>
                <a:gd name="connsiteX147" fmla="*/ 1084432 w 1202286"/>
                <a:gd name="connsiteY147" fmla="*/ 13217 h 72928"/>
                <a:gd name="connsiteX148" fmla="*/ 1084432 w 1202286"/>
                <a:gd name="connsiteY148" fmla="*/ 0 h 72928"/>
                <a:gd name="connsiteX149" fmla="*/ 1117006 w 1202286"/>
                <a:gd name="connsiteY149" fmla="*/ 0 h 72928"/>
                <a:gd name="connsiteX150" fmla="*/ 1117006 w 1202286"/>
                <a:gd name="connsiteY150" fmla="*/ 72460 h 72928"/>
                <a:gd name="connsiteX151" fmla="*/ 1083768 w 1202286"/>
                <a:gd name="connsiteY151" fmla="*/ 72460 h 72928"/>
                <a:gd name="connsiteX152" fmla="*/ 1186237 w 1202286"/>
                <a:gd name="connsiteY152" fmla="*/ 13217 h 72928"/>
                <a:gd name="connsiteX153" fmla="*/ 1137044 w 1202286"/>
                <a:gd name="connsiteY153" fmla="*/ 13217 h 72928"/>
                <a:gd name="connsiteX154" fmla="*/ 1137044 w 1202286"/>
                <a:gd name="connsiteY154" fmla="*/ 0 h 72928"/>
                <a:gd name="connsiteX155" fmla="*/ 1202287 w 1202286"/>
                <a:gd name="connsiteY155" fmla="*/ 0 h 72928"/>
                <a:gd name="connsiteX156" fmla="*/ 1202287 w 1202286"/>
                <a:gd name="connsiteY156" fmla="*/ 72460 h 72928"/>
                <a:gd name="connsiteX157" fmla="*/ 1186237 w 1202286"/>
                <a:gd name="connsiteY157" fmla="*/ 72460 h 72928"/>
                <a:gd name="connsiteX158" fmla="*/ 1137709 w 1202286"/>
                <a:gd name="connsiteY158" fmla="*/ 31965 h 72928"/>
                <a:gd name="connsiteX159" fmla="*/ 1153854 w 1202286"/>
                <a:gd name="connsiteY159" fmla="*/ 31965 h 72928"/>
                <a:gd name="connsiteX160" fmla="*/ 1153854 w 1202286"/>
                <a:gd name="connsiteY160" fmla="*/ 72928 h 72928"/>
                <a:gd name="connsiteX161" fmla="*/ 1137709 w 1202286"/>
                <a:gd name="connsiteY161" fmla="*/ 72928 h 7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1202286" h="72928">
                  <a:moveTo>
                    <a:pt x="0" y="56993"/>
                  </a:moveTo>
                  <a:lnTo>
                    <a:pt x="15860" y="56993"/>
                  </a:lnTo>
                  <a:lnTo>
                    <a:pt x="15860" y="72460"/>
                  </a:lnTo>
                  <a:lnTo>
                    <a:pt x="0" y="72460"/>
                  </a:lnTo>
                  <a:close/>
                  <a:moveTo>
                    <a:pt x="30200" y="59242"/>
                  </a:moveTo>
                  <a:lnTo>
                    <a:pt x="38272" y="59242"/>
                  </a:lnTo>
                  <a:cubicBezTo>
                    <a:pt x="44635" y="59242"/>
                    <a:pt x="46154" y="57461"/>
                    <a:pt x="46344" y="49869"/>
                  </a:cubicBezTo>
                  <a:lnTo>
                    <a:pt x="46344" y="13217"/>
                  </a:lnTo>
                  <a:lnTo>
                    <a:pt x="31624" y="13217"/>
                  </a:lnTo>
                  <a:lnTo>
                    <a:pt x="31624" y="0"/>
                  </a:lnTo>
                  <a:lnTo>
                    <a:pt x="110067" y="0"/>
                  </a:lnTo>
                  <a:lnTo>
                    <a:pt x="110067" y="72460"/>
                  </a:lnTo>
                  <a:lnTo>
                    <a:pt x="93923" y="72460"/>
                  </a:lnTo>
                  <a:lnTo>
                    <a:pt x="93923" y="13217"/>
                  </a:lnTo>
                  <a:lnTo>
                    <a:pt x="62394" y="13217"/>
                  </a:lnTo>
                  <a:lnTo>
                    <a:pt x="62394" y="48369"/>
                  </a:lnTo>
                  <a:cubicBezTo>
                    <a:pt x="62394" y="65148"/>
                    <a:pt x="56411" y="72460"/>
                    <a:pt x="40931" y="72460"/>
                  </a:cubicBezTo>
                  <a:lnTo>
                    <a:pt x="30200" y="72460"/>
                  </a:lnTo>
                  <a:close/>
                  <a:moveTo>
                    <a:pt x="137323" y="13217"/>
                  </a:moveTo>
                  <a:lnTo>
                    <a:pt x="126307" y="13217"/>
                  </a:lnTo>
                  <a:lnTo>
                    <a:pt x="126307" y="0"/>
                  </a:lnTo>
                  <a:lnTo>
                    <a:pt x="153087" y="0"/>
                  </a:lnTo>
                  <a:lnTo>
                    <a:pt x="153087" y="72460"/>
                  </a:lnTo>
                  <a:lnTo>
                    <a:pt x="136943" y="72460"/>
                  </a:lnTo>
                  <a:close/>
                  <a:moveTo>
                    <a:pt x="170846" y="59242"/>
                  </a:moveTo>
                  <a:lnTo>
                    <a:pt x="187940" y="59242"/>
                  </a:lnTo>
                  <a:lnTo>
                    <a:pt x="187940" y="13217"/>
                  </a:lnTo>
                  <a:lnTo>
                    <a:pt x="171511" y="13217"/>
                  </a:lnTo>
                  <a:lnTo>
                    <a:pt x="171511" y="0"/>
                  </a:lnTo>
                  <a:lnTo>
                    <a:pt x="203990" y="0"/>
                  </a:lnTo>
                  <a:lnTo>
                    <a:pt x="203990" y="72460"/>
                  </a:lnTo>
                  <a:lnTo>
                    <a:pt x="170846" y="72460"/>
                  </a:lnTo>
                  <a:close/>
                  <a:moveTo>
                    <a:pt x="234285" y="13217"/>
                  </a:moveTo>
                  <a:lnTo>
                    <a:pt x="220799" y="13217"/>
                  </a:lnTo>
                  <a:lnTo>
                    <a:pt x="220799" y="0"/>
                  </a:lnTo>
                  <a:lnTo>
                    <a:pt x="263914" y="0"/>
                  </a:lnTo>
                  <a:cubicBezTo>
                    <a:pt x="285947" y="0"/>
                    <a:pt x="293829" y="9374"/>
                    <a:pt x="293829" y="29528"/>
                  </a:cubicBezTo>
                  <a:lnTo>
                    <a:pt x="293829" y="72460"/>
                  </a:lnTo>
                  <a:lnTo>
                    <a:pt x="258216" y="72460"/>
                  </a:lnTo>
                  <a:lnTo>
                    <a:pt x="258216" y="59242"/>
                  </a:lnTo>
                  <a:lnTo>
                    <a:pt x="277780" y="59242"/>
                  </a:lnTo>
                  <a:lnTo>
                    <a:pt x="277780" y="30371"/>
                  </a:lnTo>
                  <a:cubicBezTo>
                    <a:pt x="277780" y="17248"/>
                    <a:pt x="274361" y="13217"/>
                    <a:pt x="260401" y="13217"/>
                  </a:cubicBezTo>
                  <a:lnTo>
                    <a:pt x="250334" y="13217"/>
                  </a:lnTo>
                  <a:lnTo>
                    <a:pt x="238558" y="72460"/>
                  </a:lnTo>
                  <a:lnTo>
                    <a:pt x="222414" y="72460"/>
                  </a:lnTo>
                  <a:close/>
                  <a:moveTo>
                    <a:pt x="310923" y="52962"/>
                  </a:moveTo>
                  <a:cubicBezTo>
                    <a:pt x="310962" y="41248"/>
                    <a:pt x="318625" y="30885"/>
                    <a:pt x="329917" y="27278"/>
                  </a:cubicBezTo>
                  <a:cubicBezTo>
                    <a:pt x="322414" y="17904"/>
                    <a:pt x="314722" y="8999"/>
                    <a:pt x="306460" y="0"/>
                  </a:cubicBezTo>
                  <a:lnTo>
                    <a:pt x="325453" y="0"/>
                  </a:lnTo>
                  <a:cubicBezTo>
                    <a:pt x="334285" y="10124"/>
                    <a:pt x="342262" y="20247"/>
                    <a:pt x="350430" y="31121"/>
                  </a:cubicBezTo>
                  <a:cubicBezTo>
                    <a:pt x="356887" y="28965"/>
                    <a:pt x="359926" y="26340"/>
                    <a:pt x="361446" y="15467"/>
                  </a:cubicBezTo>
                  <a:lnTo>
                    <a:pt x="363535" y="0"/>
                  </a:lnTo>
                  <a:lnTo>
                    <a:pt x="379680" y="0"/>
                  </a:lnTo>
                  <a:lnTo>
                    <a:pt x="377685" y="14248"/>
                  </a:lnTo>
                  <a:cubicBezTo>
                    <a:pt x="375216" y="30465"/>
                    <a:pt x="369423" y="35714"/>
                    <a:pt x="358692" y="39370"/>
                  </a:cubicBezTo>
                  <a:cubicBezTo>
                    <a:pt x="366669" y="50056"/>
                    <a:pt x="374266" y="61211"/>
                    <a:pt x="381769" y="72085"/>
                  </a:cubicBezTo>
                  <a:lnTo>
                    <a:pt x="362775" y="72085"/>
                  </a:lnTo>
                  <a:cubicBezTo>
                    <a:pt x="355273" y="60086"/>
                    <a:pt x="347106" y="48181"/>
                    <a:pt x="338084" y="35714"/>
                  </a:cubicBezTo>
                  <a:cubicBezTo>
                    <a:pt x="330866" y="38339"/>
                    <a:pt x="328587" y="42932"/>
                    <a:pt x="327068" y="52212"/>
                  </a:cubicBezTo>
                  <a:lnTo>
                    <a:pt x="324504" y="72085"/>
                  </a:lnTo>
                  <a:lnTo>
                    <a:pt x="308169" y="72085"/>
                  </a:lnTo>
                  <a:close/>
                  <a:moveTo>
                    <a:pt x="423459" y="56993"/>
                  </a:moveTo>
                  <a:lnTo>
                    <a:pt x="439224" y="56993"/>
                  </a:lnTo>
                  <a:lnTo>
                    <a:pt x="439224" y="72460"/>
                  </a:lnTo>
                  <a:lnTo>
                    <a:pt x="423459" y="72460"/>
                  </a:lnTo>
                  <a:close/>
                  <a:moveTo>
                    <a:pt x="453659" y="59242"/>
                  </a:moveTo>
                  <a:lnTo>
                    <a:pt x="489652" y="59242"/>
                  </a:lnTo>
                  <a:lnTo>
                    <a:pt x="489652" y="13217"/>
                  </a:lnTo>
                  <a:lnTo>
                    <a:pt x="454324" y="13217"/>
                  </a:lnTo>
                  <a:lnTo>
                    <a:pt x="454324" y="0"/>
                  </a:lnTo>
                  <a:lnTo>
                    <a:pt x="505796" y="0"/>
                  </a:lnTo>
                  <a:lnTo>
                    <a:pt x="505796" y="59242"/>
                  </a:lnTo>
                  <a:lnTo>
                    <a:pt x="516812" y="59242"/>
                  </a:lnTo>
                  <a:lnTo>
                    <a:pt x="516812" y="72460"/>
                  </a:lnTo>
                  <a:lnTo>
                    <a:pt x="453659" y="72460"/>
                  </a:lnTo>
                  <a:close/>
                  <a:moveTo>
                    <a:pt x="538560" y="13217"/>
                  </a:moveTo>
                  <a:lnTo>
                    <a:pt x="527544" y="13217"/>
                  </a:lnTo>
                  <a:lnTo>
                    <a:pt x="527544" y="0"/>
                  </a:lnTo>
                  <a:lnTo>
                    <a:pt x="554704" y="0"/>
                  </a:lnTo>
                  <a:lnTo>
                    <a:pt x="554704" y="72460"/>
                  </a:lnTo>
                  <a:lnTo>
                    <a:pt x="538560" y="72460"/>
                  </a:lnTo>
                  <a:close/>
                  <a:moveTo>
                    <a:pt x="571514" y="59242"/>
                  </a:moveTo>
                  <a:lnTo>
                    <a:pt x="607126" y="59242"/>
                  </a:lnTo>
                  <a:lnTo>
                    <a:pt x="567525" y="0"/>
                  </a:lnTo>
                  <a:lnTo>
                    <a:pt x="584999" y="0"/>
                  </a:lnTo>
                  <a:lnTo>
                    <a:pt x="605417" y="30934"/>
                  </a:lnTo>
                  <a:cubicBezTo>
                    <a:pt x="611780" y="28871"/>
                    <a:pt x="614914" y="26153"/>
                    <a:pt x="615958" y="15467"/>
                  </a:cubicBezTo>
                  <a:lnTo>
                    <a:pt x="618427" y="0"/>
                  </a:lnTo>
                  <a:lnTo>
                    <a:pt x="634572" y="0"/>
                  </a:lnTo>
                  <a:lnTo>
                    <a:pt x="632198" y="14248"/>
                  </a:lnTo>
                  <a:cubicBezTo>
                    <a:pt x="629729" y="31215"/>
                    <a:pt x="623461" y="36277"/>
                    <a:pt x="611495" y="39932"/>
                  </a:cubicBezTo>
                  <a:lnTo>
                    <a:pt x="632388" y="71803"/>
                  </a:lnTo>
                  <a:lnTo>
                    <a:pt x="632388" y="71803"/>
                  </a:lnTo>
                  <a:lnTo>
                    <a:pt x="571514" y="71803"/>
                  </a:lnTo>
                  <a:close/>
                  <a:moveTo>
                    <a:pt x="658978" y="13217"/>
                  </a:moveTo>
                  <a:lnTo>
                    <a:pt x="647867" y="13217"/>
                  </a:lnTo>
                  <a:lnTo>
                    <a:pt x="647867" y="0"/>
                  </a:lnTo>
                  <a:lnTo>
                    <a:pt x="675408" y="0"/>
                  </a:lnTo>
                  <a:lnTo>
                    <a:pt x="675408" y="39745"/>
                  </a:lnTo>
                  <a:lnTo>
                    <a:pt x="659358" y="39745"/>
                  </a:lnTo>
                  <a:close/>
                  <a:moveTo>
                    <a:pt x="690318" y="59242"/>
                  </a:moveTo>
                  <a:lnTo>
                    <a:pt x="706367" y="59242"/>
                  </a:lnTo>
                  <a:lnTo>
                    <a:pt x="691172" y="0"/>
                  </a:lnTo>
                  <a:lnTo>
                    <a:pt x="707507" y="0"/>
                  </a:lnTo>
                  <a:lnTo>
                    <a:pt x="722892" y="58868"/>
                  </a:lnTo>
                  <a:cubicBezTo>
                    <a:pt x="735332" y="57180"/>
                    <a:pt x="740176" y="49494"/>
                    <a:pt x="741885" y="24091"/>
                  </a:cubicBezTo>
                  <a:lnTo>
                    <a:pt x="743594" y="0"/>
                  </a:lnTo>
                  <a:lnTo>
                    <a:pt x="759644" y="0"/>
                  </a:lnTo>
                  <a:lnTo>
                    <a:pt x="757650" y="24091"/>
                  </a:lnTo>
                  <a:cubicBezTo>
                    <a:pt x="754896" y="59242"/>
                    <a:pt x="744829" y="72460"/>
                    <a:pt x="715199" y="72460"/>
                  </a:cubicBezTo>
                  <a:lnTo>
                    <a:pt x="690603" y="72460"/>
                  </a:lnTo>
                  <a:close/>
                  <a:moveTo>
                    <a:pt x="804279" y="56993"/>
                  </a:moveTo>
                  <a:lnTo>
                    <a:pt x="820138" y="56993"/>
                  </a:lnTo>
                  <a:lnTo>
                    <a:pt x="820138" y="72460"/>
                  </a:lnTo>
                  <a:lnTo>
                    <a:pt x="804279" y="72460"/>
                  </a:lnTo>
                  <a:close/>
                  <a:moveTo>
                    <a:pt x="886425" y="13217"/>
                  </a:moveTo>
                  <a:lnTo>
                    <a:pt x="836852" y="13217"/>
                  </a:lnTo>
                  <a:lnTo>
                    <a:pt x="836852" y="0"/>
                  </a:lnTo>
                  <a:lnTo>
                    <a:pt x="902095" y="0"/>
                  </a:lnTo>
                  <a:lnTo>
                    <a:pt x="902095" y="72460"/>
                  </a:lnTo>
                  <a:lnTo>
                    <a:pt x="886045" y="72460"/>
                  </a:lnTo>
                  <a:close/>
                  <a:moveTo>
                    <a:pt x="837897" y="31965"/>
                  </a:moveTo>
                  <a:lnTo>
                    <a:pt x="854041" y="31965"/>
                  </a:lnTo>
                  <a:lnTo>
                    <a:pt x="854041" y="72928"/>
                  </a:lnTo>
                  <a:lnTo>
                    <a:pt x="837897" y="72928"/>
                  </a:lnTo>
                  <a:close/>
                  <a:moveTo>
                    <a:pt x="920709" y="469"/>
                  </a:moveTo>
                  <a:lnTo>
                    <a:pt x="994593" y="469"/>
                  </a:lnTo>
                  <a:lnTo>
                    <a:pt x="991839" y="28028"/>
                  </a:lnTo>
                  <a:cubicBezTo>
                    <a:pt x="988800" y="59055"/>
                    <a:pt x="972846" y="72928"/>
                    <a:pt x="944925" y="72928"/>
                  </a:cubicBezTo>
                  <a:lnTo>
                    <a:pt x="927546" y="72928"/>
                  </a:lnTo>
                  <a:close/>
                  <a:moveTo>
                    <a:pt x="946065" y="59711"/>
                  </a:moveTo>
                  <a:cubicBezTo>
                    <a:pt x="964489" y="59711"/>
                    <a:pt x="973415" y="52025"/>
                    <a:pt x="975695" y="27934"/>
                  </a:cubicBezTo>
                  <a:lnTo>
                    <a:pt x="977119" y="13686"/>
                  </a:lnTo>
                  <a:lnTo>
                    <a:pt x="937993" y="13686"/>
                  </a:lnTo>
                  <a:lnTo>
                    <a:pt x="942361" y="59711"/>
                  </a:lnTo>
                  <a:close/>
                  <a:moveTo>
                    <a:pt x="1042837" y="13686"/>
                  </a:moveTo>
                  <a:lnTo>
                    <a:pt x="1004850" y="13686"/>
                  </a:lnTo>
                  <a:lnTo>
                    <a:pt x="1004850" y="0"/>
                  </a:lnTo>
                  <a:lnTo>
                    <a:pt x="1069997" y="0"/>
                  </a:lnTo>
                  <a:lnTo>
                    <a:pt x="1069997" y="13217"/>
                  </a:lnTo>
                  <a:lnTo>
                    <a:pt x="1058981" y="13217"/>
                  </a:lnTo>
                  <a:lnTo>
                    <a:pt x="1058981" y="72460"/>
                  </a:lnTo>
                  <a:lnTo>
                    <a:pt x="1042932" y="72460"/>
                  </a:lnTo>
                  <a:close/>
                  <a:moveTo>
                    <a:pt x="1083768" y="59242"/>
                  </a:moveTo>
                  <a:lnTo>
                    <a:pt x="1100862" y="59242"/>
                  </a:lnTo>
                  <a:lnTo>
                    <a:pt x="1100862" y="13217"/>
                  </a:lnTo>
                  <a:lnTo>
                    <a:pt x="1084432" y="13217"/>
                  </a:lnTo>
                  <a:lnTo>
                    <a:pt x="1084432" y="0"/>
                  </a:lnTo>
                  <a:lnTo>
                    <a:pt x="1117006" y="0"/>
                  </a:lnTo>
                  <a:lnTo>
                    <a:pt x="1117006" y="72460"/>
                  </a:lnTo>
                  <a:lnTo>
                    <a:pt x="1083768" y="72460"/>
                  </a:lnTo>
                  <a:close/>
                  <a:moveTo>
                    <a:pt x="1186237" y="13217"/>
                  </a:moveTo>
                  <a:lnTo>
                    <a:pt x="1137044" y="13217"/>
                  </a:lnTo>
                  <a:lnTo>
                    <a:pt x="1137044" y="0"/>
                  </a:lnTo>
                  <a:lnTo>
                    <a:pt x="1202287" y="0"/>
                  </a:lnTo>
                  <a:lnTo>
                    <a:pt x="1202287" y="72460"/>
                  </a:lnTo>
                  <a:lnTo>
                    <a:pt x="1186237" y="72460"/>
                  </a:lnTo>
                  <a:close/>
                  <a:moveTo>
                    <a:pt x="1137709" y="31965"/>
                  </a:moveTo>
                  <a:lnTo>
                    <a:pt x="1153854" y="31965"/>
                  </a:lnTo>
                  <a:lnTo>
                    <a:pt x="1153854" y="72928"/>
                  </a:lnTo>
                  <a:lnTo>
                    <a:pt x="1137709" y="72928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4" name="צורה חופשית 73">
              <a:extLst>
                <a:ext uri="{FF2B5EF4-FFF2-40B4-BE49-F238E27FC236}">
                  <a16:creationId xmlns:a16="http://schemas.microsoft.com/office/drawing/2014/main" id="{B4FA15B1-608C-0947-8E8C-D9521B04607E}"/>
                </a:ext>
              </a:extLst>
            </p:cNvPr>
            <p:cNvSpPr/>
            <p:nvPr/>
          </p:nvSpPr>
          <p:spPr>
            <a:xfrm>
              <a:off x="11229054" y="356928"/>
              <a:ext cx="16524" cy="16310"/>
            </a:xfrm>
            <a:custGeom>
              <a:avLst/>
              <a:gdLst>
                <a:gd name="connsiteX0" fmla="*/ 16524 w 16524"/>
                <a:gd name="connsiteY0" fmla="*/ 8155 h 16310"/>
                <a:gd name="connsiteX1" fmla="*/ 8262 w 16524"/>
                <a:gd name="connsiteY1" fmla="*/ 16310 h 16310"/>
                <a:gd name="connsiteX2" fmla="*/ 0 w 16524"/>
                <a:gd name="connsiteY2" fmla="*/ 8155 h 16310"/>
                <a:gd name="connsiteX3" fmla="*/ 8262 w 16524"/>
                <a:gd name="connsiteY3" fmla="*/ 0 h 16310"/>
                <a:gd name="connsiteX4" fmla="*/ 16524 w 16524"/>
                <a:gd name="connsiteY4" fmla="*/ 8155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16524" y="8155"/>
                  </a:moveTo>
                  <a:cubicBezTo>
                    <a:pt x="16524" y="12659"/>
                    <a:pt x="12825" y="16310"/>
                    <a:pt x="8262" y="16310"/>
                  </a:cubicBezTo>
                  <a:cubicBezTo>
                    <a:pt x="3699" y="16310"/>
                    <a:pt x="0" y="12659"/>
                    <a:pt x="0" y="8155"/>
                  </a:cubicBezTo>
                  <a:cubicBezTo>
                    <a:pt x="0" y="3651"/>
                    <a:pt x="3699" y="0"/>
                    <a:pt x="8262" y="0"/>
                  </a:cubicBezTo>
                  <a:cubicBezTo>
                    <a:pt x="12825" y="0"/>
                    <a:pt x="16524" y="3651"/>
                    <a:pt x="16524" y="815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5" name="צורה חופשית 74">
              <a:extLst>
                <a:ext uri="{FF2B5EF4-FFF2-40B4-BE49-F238E27FC236}">
                  <a16:creationId xmlns:a16="http://schemas.microsoft.com/office/drawing/2014/main" id="{8851ED19-CB19-E740-959D-5650D485B483}"/>
                </a:ext>
              </a:extLst>
            </p:cNvPr>
            <p:cNvSpPr/>
            <p:nvPr/>
          </p:nvSpPr>
          <p:spPr>
            <a:xfrm>
              <a:off x="11239406" y="340524"/>
              <a:ext cx="16524" cy="16310"/>
            </a:xfrm>
            <a:custGeom>
              <a:avLst/>
              <a:gdLst>
                <a:gd name="connsiteX0" fmla="*/ 8262 w 16524"/>
                <a:gd name="connsiteY0" fmla="*/ 16310 h 16310"/>
                <a:gd name="connsiteX1" fmla="*/ 16524 w 16524"/>
                <a:gd name="connsiteY1" fmla="*/ 8155 h 16310"/>
                <a:gd name="connsiteX2" fmla="*/ 8262 w 16524"/>
                <a:gd name="connsiteY2" fmla="*/ 0 h 16310"/>
                <a:gd name="connsiteX3" fmla="*/ 0 w 16524"/>
                <a:gd name="connsiteY3" fmla="*/ 8155 h 16310"/>
                <a:gd name="connsiteX4" fmla="*/ 8262 w 16524"/>
                <a:gd name="connsiteY4" fmla="*/ 16310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8262" y="16310"/>
                  </a:moveTo>
                  <a:cubicBezTo>
                    <a:pt x="12802" y="16260"/>
                    <a:pt x="16477" y="12638"/>
                    <a:pt x="16524" y="8155"/>
                  </a:cubicBezTo>
                  <a:cubicBezTo>
                    <a:pt x="16524" y="3651"/>
                    <a:pt x="12821" y="0"/>
                    <a:pt x="8262" y="0"/>
                  </a:cubicBezTo>
                  <a:cubicBezTo>
                    <a:pt x="3704" y="0"/>
                    <a:pt x="0" y="3651"/>
                    <a:pt x="0" y="8155"/>
                  </a:cubicBezTo>
                  <a:cubicBezTo>
                    <a:pt x="0" y="12659"/>
                    <a:pt x="3704" y="16310"/>
                    <a:pt x="8262" y="16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6" name="צורה חופשית 75">
              <a:extLst>
                <a:ext uri="{FF2B5EF4-FFF2-40B4-BE49-F238E27FC236}">
                  <a16:creationId xmlns:a16="http://schemas.microsoft.com/office/drawing/2014/main" id="{D8D854D9-8524-1E47-9E98-F380FCB6ED10}"/>
                </a:ext>
              </a:extLst>
            </p:cNvPr>
            <p:cNvSpPr/>
            <p:nvPr/>
          </p:nvSpPr>
          <p:spPr>
            <a:xfrm>
              <a:off x="11249947" y="356928"/>
              <a:ext cx="16524" cy="16310"/>
            </a:xfrm>
            <a:custGeom>
              <a:avLst/>
              <a:gdLst>
                <a:gd name="connsiteX0" fmla="*/ 16524 w 16524"/>
                <a:gd name="connsiteY0" fmla="*/ 8155 h 16310"/>
                <a:gd name="connsiteX1" fmla="*/ 8262 w 16524"/>
                <a:gd name="connsiteY1" fmla="*/ 16310 h 16310"/>
                <a:gd name="connsiteX2" fmla="*/ 0 w 16524"/>
                <a:gd name="connsiteY2" fmla="*/ 8155 h 16310"/>
                <a:gd name="connsiteX3" fmla="*/ 8262 w 16524"/>
                <a:gd name="connsiteY3" fmla="*/ 0 h 16310"/>
                <a:gd name="connsiteX4" fmla="*/ 16524 w 16524"/>
                <a:gd name="connsiteY4" fmla="*/ 8155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16524" y="8155"/>
                  </a:moveTo>
                  <a:cubicBezTo>
                    <a:pt x="16524" y="12659"/>
                    <a:pt x="12825" y="16310"/>
                    <a:pt x="8262" y="16310"/>
                  </a:cubicBezTo>
                  <a:cubicBezTo>
                    <a:pt x="3699" y="16310"/>
                    <a:pt x="0" y="12659"/>
                    <a:pt x="0" y="8155"/>
                  </a:cubicBezTo>
                  <a:cubicBezTo>
                    <a:pt x="0" y="3651"/>
                    <a:pt x="3699" y="0"/>
                    <a:pt x="8262" y="0"/>
                  </a:cubicBezTo>
                  <a:cubicBezTo>
                    <a:pt x="12825" y="0"/>
                    <a:pt x="16524" y="3651"/>
                    <a:pt x="16524" y="815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7" name="צורה חופשית 76">
              <a:extLst>
                <a:ext uri="{FF2B5EF4-FFF2-40B4-BE49-F238E27FC236}">
                  <a16:creationId xmlns:a16="http://schemas.microsoft.com/office/drawing/2014/main" id="{AB10724E-42B8-C745-835B-D429FE514524}"/>
                </a:ext>
              </a:extLst>
            </p:cNvPr>
            <p:cNvSpPr/>
            <p:nvPr/>
          </p:nvSpPr>
          <p:spPr>
            <a:xfrm>
              <a:off x="10997334" y="381113"/>
              <a:ext cx="42070" cy="90832"/>
            </a:xfrm>
            <a:custGeom>
              <a:avLst/>
              <a:gdLst>
                <a:gd name="connsiteX0" fmla="*/ 25356 w 42070"/>
                <a:gd name="connsiteY0" fmla="*/ 60367 h 90832"/>
                <a:gd name="connsiteX1" fmla="*/ 11586 w 42070"/>
                <a:gd name="connsiteY1" fmla="*/ 77896 h 90832"/>
                <a:gd name="connsiteX2" fmla="*/ 1330 w 42070"/>
                <a:gd name="connsiteY2" fmla="*/ 76397 h 90832"/>
                <a:gd name="connsiteX3" fmla="*/ 0 w 42070"/>
                <a:gd name="connsiteY3" fmla="*/ 89614 h 90832"/>
                <a:gd name="connsiteX4" fmla="*/ 10731 w 42070"/>
                <a:gd name="connsiteY4" fmla="*/ 90832 h 90832"/>
                <a:gd name="connsiteX5" fmla="*/ 42071 w 42070"/>
                <a:gd name="connsiteY5" fmla="*/ 59430 h 90832"/>
                <a:gd name="connsiteX6" fmla="*/ 42071 w 42070"/>
                <a:gd name="connsiteY6" fmla="*/ 0 h 90832"/>
                <a:gd name="connsiteX7" fmla="*/ 25356 w 42070"/>
                <a:gd name="connsiteY7" fmla="*/ 0 h 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70" h="90832">
                  <a:moveTo>
                    <a:pt x="25356" y="60367"/>
                  </a:moveTo>
                  <a:cubicBezTo>
                    <a:pt x="25356" y="73866"/>
                    <a:pt x="20228" y="77896"/>
                    <a:pt x="11586" y="77896"/>
                  </a:cubicBezTo>
                  <a:cubicBezTo>
                    <a:pt x="8110" y="77889"/>
                    <a:pt x="4653" y="77384"/>
                    <a:pt x="1330" y="76397"/>
                  </a:cubicBezTo>
                  <a:lnTo>
                    <a:pt x="0" y="89614"/>
                  </a:lnTo>
                  <a:cubicBezTo>
                    <a:pt x="3514" y="90443"/>
                    <a:pt x="7113" y="90853"/>
                    <a:pt x="10731" y="90832"/>
                  </a:cubicBezTo>
                  <a:cubicBezTo>
                    <a:pt x="36467" y="90832"/>
                    <a:pt x="42071" y="75553"/>
                    <a:pt x="42071" y="59430"/>
                  </a:cubicBezTo>
                  <a:lnTo>
                    <a:pt x="42071" y="0"/>
                  </a:lnTo>
                  <a:lnTo>
                    <a:pt x="25356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8" name="צורה חופשית 77">
              <a:extLst>
                <a:ext uri="{FF2B5EF4-FFF2-40B4-BE49-F238E27FC236}">
                  <a16:creationId xmlns:a16="http://schemas.microsoft.com/office/drawing/2014/main" id="{B3667C2D-8679-4541-98DE-88186B8AFCED}"/>
                </a:ext>
              </a:extLst>
            </p:cNvPr>
            <p:cNvSpPr/>
            <p:nvPr/>
          </p:nvSpPr>
          <p:spPr>
            <a:xfrm>
              <a:off x="11160203" y="356178"/>
              <a:ext cx="17663" cy="17435"/>
            </a:xfrm>
            <a:custGeom>
              <a:avLst/>
              <a:gdLst>
                <a:gd name="connsiteX0" fmla="*/ 8832 w 17663"/>
                <a:gd name="connsiteY0" fmla="*/ 17435 h 17435"/>
                <a:gd name="connsiteX1" fmla="*/ 17664 w 17663"/>
                <a:gd name="connsiteY1" fmla="*/ 8718 h 17435"/>
                <a:gd name="connsiteX2" fmla="*/ 8832 w 17663"/>
                <a:gd name="connsiteY2" fmla="*/ 0 h 17435"/>
                <a:gd name="connsiteX3" fmla="*/ 0 w 17663"/>
                <a:gd name="connsiteY3" fmla="*/ 8718 h 17435"/>
                <a:gd name="connsiteX4" fmla="*/ 8832 w 17663"/>
                <a:gd name="connsiteY4" fmla="*/ 17435 h 1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63" h="17435">
                  <a:moveTo>
                    <a:pt x="8832" y="17435"/>
                  </a:moveTo>
                  <a:cubicBezTo>
                    <a:pt x="13713" y="17435"/>
                    <a:pt x="17664" y="13532"/>
                    <a:pt x="17664" y="8718"/>
                  </a:cubicBezTo>
                  <a:cubicBezTo>
                    <a:pt x="17664" y="3903"/>
                    <a:pt x="13713" y="0"/>
                    <a:pt x="8832" y="0"/>
                  </a:cubicBezTo>
                  <a:cubicBezTo>
                    <a:pt x="3951" y="0"/>
                    <a:pt x="0" y="3903"/>
                    <a:pt x="0" y="8718"/>
                  </a:cubicBezTo>
                  <a:cubicBezTo>
                    <a:pt x="48" y="13511"/>
                    <a:pt x="3979" y="17385"/>
                    <a:pt x="8832" y="1743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9" name="צורה חופשית 78">
              <a:extLst>
                <a:ext uri="{FF2B5EF4-FFF2-40B4-BE49-F238E27FC236}">
                  <a16:creationId xmlns:a16="http://schemas.microsoft.com/office/drawing/2014/main" id="{AA60E3EA-997A-7F4B-9745-1C6E5E4DA824}"/>
                </a:ext>
              </a:extLst>
            </p:cNvPr>
            <p:cNvSpPr/>
            <p:nvPr/>
          </p:nvSpPr>
          <p:spPr>
            <a:xfrm>
              <a:off x="11060012" y="348398"/>
              <a:ext cx="232395" cy="93171"/>
            </a:xfrm>
            <a:custGeom>
              <a:avLst/>
              <a:gdLst>
                <a:gd name="connsiteX0" fmla="*/ 228586 w 232395"/>
                <a:gd name="connsiteY0" fmla="*/ 27746 h 93171"/>
                <a:gd name="connsiteX1" fmla="*/ 212252 w 232395"/>
                <a:gd name="connsiteY1" fmla="*/ 29996 h 93171"/>
                <a:gd name="connsiteX2" fmla="*/ 215861 w 232395"/>
                <a:gd name="connsiteY2" fmla="*/ 63554 h 93171"/>
                <a:gd name="connsiteX3" fmla="*/ 215101 w 232395"/>
                <a:gd name="connsiteY3" fmla="*/ 78646 h 93171"/>
                <a:gd name="connsiteX4" fmla="*/ 211682 w 232395"/>
                <a:gd name="connsiteY4" fmla="*/ 78646 h 93171"/>
                <a:gd name="connsiteX5" fmla="*/ 196582 w 232395"/>
                <a:gd name="connsiteY5" fmla="*/ 66742 h 93171"/>
                <a:gd name="connsiteX6" fmla="*/ 196582 w 232395"/>
                <a:gd name="connsiteY6" fmla="*/ 35246 h 93171"/>
                <a:gd name="connsiteX7" fmla="*/ 180438 w 232395"/>
                <a:gd name="connsiteY7" fmla="*/ 35246 h 93171"/>
                <a:gd name="connsiteX8" fmla="*/ 180438 w 232395"/>
                <a:gd name="connsiteY8" fmla="*/ 63367 h 93171"/>
                <a:gd name="connsiteX9" fmla="*/ 170181 w 232395"/>
                <a:gd name="connsiteY9" fmla="*/ 79490 h 93171"/>
                <a:gd name="connsiteX10" fmla="*/ 161350 w 232395"/>
                <a:gd name="connsiteY10" fmla="*/ 63273 h 93171"/>
                <a:gd name="connsiteX11" fmla="*/ 161350 w 232395"/>
                <a:gd name="connsiteY11" fmla="*/ 40214 h 93171"/>
                <a:gd name="connsiteX12" fmla="*/ 144635 w 232395"/>
                <a:gd name="connsiteY12" fmla="*/ 40214 h 93171"/>
                <a:gd name="connsiteX13" fmla="*/ 144635 w 232395"/>
                <a:gd name="connsiteY13" fmla="*/ 62711 h 93171"/>
                <a:gd name="connsiteX14" fmla="*/ 133144 w 232395"/>
                <a:gd name="connsiteY14" fmla="*/ 78271 h 93171"/>
                <a:gd name="connsiteX15" fmla="*/ 117380 w 232395"/>
                <a:gd name="connsiteY15" fmla="*/ 78271 h 93171"/>
                <a:gd name="connsiteX16" fmla="*/ 117380 w 232395"/>
                <a:gd name="connsiteY16" fmla="*/ 32715 h 93171"/>
                <a:gd name="connsiteX17" fmla="*/ 100570 w 232395"/>
                <a:gd name="connsiteY17" fmla="*/ 32715 h 93171"/>
                <a:gd name="connsiteX18" fmla="*/ 100570 w 232395"/>
                <a:gd name="connsiteY18" fmla="*/ 78646 h 93171"/>
                <a:gd name="connsiteX19" fmla="*/ 79867 w 232395"/>
                <a:gd name="connsiteY19" fmla="*/ 78646 h 93171"/>
                <a:gd name="connsiteX20" fmla="*/ 51377 w 232395"/>
                <a:gd name="connsiteY20" fmla="*/ 34871 h 93171"/>
                <a:gd name="connsiteX21" fmla="*/ 82432 w 232395"/>
                <a:gd name="connsiteY21" fmla="*/ 16123 h 93171"/>
                <a:gd name="connsiteX22" fmla="*/ 82432 w 232395"/>
                <a:gd name="connsiteY22" fmla="*/ 0 h 93171"/>
                <a:gd name="connsiteX23" fmla="*/ 32099 w 232395"/>
                <a:gd name="connsiteY23" fmla="*/ 31121 h 93171"/>
                <a:gd name="connsiteX24" fmla="*/ 32099 w 232395"/>
                <a:gd name="connsiteY24" fmla="*/ 43307 h 93171"/>
                <a:gd name="connsiteX25" fmla="*/ 63058 w 232395"/>
                <a:gd name="connsiteY25" fmla="*/ 78646 h 93171"/>
                <a:gd name="connsiteX26" fmla="*/ 16714 w 232395"/>
                <a:gd name="connsiteY26" fmla="*/ 78646 h 93171"/>
                <a:gd name="connsiteX27" fmla="*/ 16714 w 232395"/>
                <a:gd name="connsiteY27" fmla="*/ 3656 h 93171"/>
                <a:gd name="connsiteX28" fmla="*/ 0 w 232395"/>
                <a:gd name="connsiteY28" fmla="*/ 3656 h 93171"/>
                <a:gd name="connsiteX29" fmla="*/ 0 w 232395"/>
                <a:gd name="connsiteY29" fmla="*/ 92051 h 93171"/>
                <a:gd name="connsiteX30" fmla="*/ 132954 w 232395"/>
                <a:gd name="connsiteY30" fmla="*/ 92051 h 93171"/>
                <a:gd name="connsiteX31" fmla="*/ 149858 w 232395"/>
                <a:gd name="connsiteY31" fmla="*/ 83239 h 93171"/>
                <a:gd name="connsiteX32" fmla="*/ 166858 w 232395"/>
                <a:gd name="connsiteY32" fmla="*/ 93082 h 93171"/>
                <a:gd name="connsiteX33" fmla="*/ 185851 w 232395"/>
                <a:gd name="connsiteY33" fmla="*/ 83708 h 93171"/>
                <a:gd name="connsiteX34" fmla="*/ 209593 w 232395"/>
                <a:gd name="connsiteY34" fmla="*/ 92332 h 93171"/>
                <a:gd name="connsiteX35" fmla="*/ 230581 w 232395"/>
                <a:gd name="connsiteY35" fmla="*/ 92332 h 93171"/>
                <a:gd name="connsiteX36" fmla="*/ 232385 w 232395"/>
                <a:gd name="connsiteY36" fmla="*/ 63086 h 93171"/>
                <a:gd name="connsiteX37" fmla="*/ 228586 w 232395"/>
                <a:gd name="connsiteY37" fmla="*/ 27746 h 9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2395" h="93171">
                  <a:moveTo>
                    <a:pt x="228586" y="27746"/>
                  </a:moveTo>
                  <a:lnTo>
                    <a:pt x="212252" y="29996"/>
                  </a:lnTo>
                  <a:cubicBezTo>
                    <a:pt x="214645" y="41025"/>
                    <a:pt x="215861" y="52274"/>
                    <a:pt x="215861" y="63554"/>
                  </a:cubicBezTo>
                  <a:cubicBezTo>
                    <a:pt x="215861" y="68595"/>
                    <a:pt x="215614" y="73631"/>
                    <a:pt x="215101" y="78646"/>
                  </a:cubicBezTo>
                  <a:lnTo>
                    <a:pt x="211682" y="78646"/>
                  </a:lnTo>
                  <a:cubicBezTo>
                    <a:pt x="200001" y="78646"/>
                    <a:pt x="196582" y="76678"/>
                    <a:pt x="196582" y="66742"/>
                  </a:cubicBezTo>
                  <a:lnTo>
                    <a:pt x="196582" y="35246"/>
                  </a:lnTo>
                  <a:lnTo>
                    <a:pt x="180438" y="35246"/>
                  </a:lnTo>
                  <a:lnTo>
                    <a:pt x="180438" y="63367"/>
                  </a:lnTo>
                  <a:cubicBezTo>
                    <a:pt x="180438" y="75553"/>
                    <a:pt x="176734" y="79490"/>
                    <a:pt x="170181" y="79490"/>
                  </a:cubicBezTo>
                  <a:cubicBezTo>
                    <a:pt x="163629" y="79490"/>
                    <a:pt x="161350" y="74522"/>
                    <a:pt x="161350" y="63273"/>
                  </a:cubicBezTo>
                  <a:lnTo>
                    <a:pt x="161350" y="40214"/>
                  </a:lnTo>
                  <a:lnTo>
                    <a:pt x="144635" y="40214"/>
                  </a:lnTo>
                  <a:lnTo>
                    <a:pt x="144635" y="62711"/>
                  </a:lnTo>
                  <a:cubicBezTo>
                    <a:pt x="144635" y="74990"/>
                    <a:pt x="141406" y="78271"/>
                    <a:pt x="133144" y="78271"/>
                  </a:cubicBezTo>
                  <a:lnTo>
                    <a:pt x="117380" y="78271"/>
                  </a:lnTo>
                  <a:lnTo>
                    <a:pt x="117380" y="32715"/>
                  </a:lnTo>
                  <a:lnTo>
                    <a:pt x="100570" y="32715"/>
                  </a:lnTo>
                  <a:lnTo>
                    <a:pt x="100570" y="78646"/>
                  </a:lnTo>
                  <a:lnTo>
                    <a:pt x="79867" y="78646"/>
                  </a:lnTo>
                  <a:cubicBezTo>
                    <a:pt x="80608" y="59602"/>
                    <a:pt x="69231" y="42126"/>
                    <a:pt x="51377" y="34871"/>
                  </a:cubicBezTo>
                  <a:lnTo>
                    <a:pt x="82432" y="16123"/>
                  </a:lnTo>
                  <a:lnTo>
                    <a:pt x="82432" y="0"/>
                  </a:lnTo>
                  <a:lnTo>
                    <a:pt x="32099" y="31121"/>
                  </a:lnTo>
                  <a:lnTo>
                    <a:pt x="32099" y="43307"/>
                  </a:lnTo>
                  <a:cubicBezTo>
                    <a:pt x="52327" y="47900"/>
                    <a:pt x="62489" y="59242"/>
                    <a:pt x="63058" y="78646"/>
                  </a:cubicBezTo>
                  <a:lnTo>
                    <a:pt x="16714" y="78646"/>
                  </a:lnTo>
                  <a:lnTo>
                    <a:pt x="16714" y="3656"/>
                  </a:lnTo>
                  <a:lnTo>
                    <a:pt x="0" y="3656"/>
                  </a:lnTo>
                  <a:lnTo>
                    <a:pt x="0" y="92051"/>
                  </a:lnTo>
                  <a:lnTo>
                    <a:pt x="132954" y="92051"/>
                  </a:lnTo>
                  <a:cubicBezTo>
                    <a:pt x="142451" y="92051"/>
                    <a:pt x="147294" y="89051"/>
                    <a:pt x="149858" y="83239"/>
                  </a:cubicBezTo>
                  <a:cubicBezTo>
                    <a:pt x="152755" y="89820"/>
                    <a:pt x="159621" y="93798"/>
                    <a:pt x="166858" y="93082"/>
                  </a:cubicBezTo>
                  <a:cubicBezTo>
                    <a:pt x="174484" y="93798"/>
                    <a:pt x="181853" y="90159"/>
                    <a:pt x="185851" y="83708"/>
                  </a:cubicBezTo>
                  <a:cubicBezTo>
                    <a:pt x="189555" y="90551"/>
                    <a:pt x="196298" y="92332"/>
                    <a:pt x="209593" y="92332"/>
                  </a:cubicBezTo>
                  <a:lnTo>
                    <a:pt x="230581" y="92332"/>
                  </a:lnTo>
                  <a:cubicBezTo>
                    <a:pt x="231758" y="82626"/>
                    <a:pt x="232357" y="72861"/>
                    <a:pt x="232385" y="63086"/>
                  </a:cubicBezTo>
                  <a:cubicBezTo>
                    <a:pt x="232528" y="51200"/>
                    <a:pt x="231255" y="39338"/>
                    <a:pt x="228586" y="2774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0" name="צורה חופשית 79">
              <a:extLst>
                <a:ext uri="{FF2B5EF4-FFF2-40B4-BE49-F238E27FC236}">
                  <a16:creationId xmlns:a16="http://schemas.microsoft.com/office/drawing/2014/main" id="{9DD0A782-67CF-5247-AA55-20D20B47E263}"/>
                </a:ext>
              </a:extLst>
            </p:cNvPr>
            <p:cNvSpPr/>
            <p:nvPr/>
          </p:nvSpPr>
          <p:spPr>
            <a:xfrm>
              <a:off x="9429138" y="424607"/>
              <a:ext cx="15859" cy="15466"/>
            </a:xfrm>
            <a:custGeom>
              <a:avLst/>
              <a:gdLst>
                <a:gd name="connsiteX0" fmla="*/ 0 w 15859"/>
                <a:gd name="connsiteY0" fmla="*/ 0 h 15466"/>
                <a:gd name="connsiteX1" fmla="*/ 15860 w 15859"/>
                <a:gd name="connsiteY1" fmla="*/ 0 h 15466"/>
                <a:gd name="connsiteX2" fmla="*/ 15860 w 15859"/>
                <a:gd name="connsiteY2" fmla="*/ 15467 h 15466"/>
                <a:gd name="connsiteX3" fmla="*/ 0 w 15859"/>
                <a:gd name="connsiteY3" fmla="*/ 15467 h 1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59" h="15466">
                  <a:moveTo>
                    <a:pt x="0" y="0"/>
                  </a:moveTo>
                  <a:lnTo>
                    <a:pt x="15860" y="0"/>
                  </a:lnTo>
                  <a:lnTo>
                    <a:pt x="15860" y="15467"/>
                  </a:lnTo>
                  <a:lnTo>
                    <a:pt x="0" y="15467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1" name="צורה חופשית 80">
              <a:extLst>
                <a:ext uri="{FF2B5EF4-FFF2-40B4-BE49-F238E27FC236}">
                  <a16:creationId xmlns:a16="http://schemas.microsoft.com/office/drawing/2014/main" id="{0A0E8CA2-871A-BF4E-BD52-84BE586CF9A5}"/>
                </a:ext>
              </a:extLst>
            </p:cNvPr>
            <p:cNvSpPr/>
            <p:nvPr/>
          </p:nvSpPr>
          <p:spPr>
            <a:xfrm>
              <a:off x="9572728" y="356179"/>
              <a:ext cx="17664" cy="17435"/>
            </a:xfrm>
            <a:custGeom>
              <a:avLst/>
              <a:gdLst>
                <a:gd name="connsiteX0" fmla="*/ 8737 w 17664"/>
                <a:gd name="connsiteY0" fmla="*/ 17435 h 17435"/>
                <a:gd name="connsiteX1" fmla="*/ 17664 w 17664"/>
                <a:gd name="connsiteY1" fmla="*/ 8812 h 17435"/>
                <a:gd name="connsiteX2" fmla="*/ 8927 w 17664"/>
                <a:gd name="connsiteY2" fmla="*/ 1 h 17435"/>
                <a:gd name="connsiteX3" fmla="*/ 1 w 17664"/>
                <a:gd name="connsiteY3" fmla="*/ 8624 h 17435"/>
                <a:gd name="connsiteX4" fmla="*/ 0 w 17664"/>
                <a:gd name="connsiteY4" fmla="*/ 8717 h 17435"/>
                <a:gd name="connsiteX5" fmla="*/ 8737 w 17664"/>
                <a:gd name="connsiteY5" fmla="*/ 17435 h 1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4" h="17435">
                  <a:moveTo>
                    <a:pt x="8737" y="17435"/>
                  </a:moveTo>
                  <a:cubicBezTo>
                    <a:pt x="13615" y="17486"/>
                    <a:pt x="17611" y="13625"/>
                    <a:pt x="17664" y="8812"/>
                  </a:cubicBezTo>
                  <a:cubicBezTo>
                    <a:pt x="17716" y="3997"/>
                    <a:pt x="13805" y="52"/>
                    <a:pt x="8927" y="1"/>
                  </a:cubicBezTo>
                  <a:cubicBezTo>
                    <a:pt x="4049" y="-51"/>
                    <a:pt x="53" y="3810"/>
                    <a:pt x="1" y="8624"/>
                  </a:cubicBezTo>
                  <a:cubicBezTo>
                    <a:pt x="0" y="8655"/>
                    <a:pt x="0" y="8686"/>
                    <a:pt x="0" y="8717"/>
                  </a:cubicBezTo>
                  <a:cubicBezTo>
                    <a:pt x="50" y="13474"/>
                    <a:pt x="3917" y="17334"/>
                    <a:pt x="8737" y="1743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2" name="צורה חופשית 81">
              <a:extLst>
                <a:ext uri="{FF2B5EF4-FFF2-40B4-BE49-F238E27FC236}">
                  <a16:creationId xmlns:a16="http://schemas.microsoft.com/office/drawing/2014/main" id="{00DF5E67-87EB-8C47-89E4-8C6FA93ABDEC}"/>
                </a:ext>
              </a:extLst>
            </p:cNvPr>
            <p:cNvSpPr/>
            <p:nvPr/>
          </p:nvSpPr>
          <p:spPr>
            <a:xfrm>
              <a:off x="9459338" y="379393"/>
              <a:ext cx="152149" cy="89833"/>
            </a:xfrm>
            <a:custGeom>
              <a:avLst/>
              <a:gdLst>
                <a:gd name="connsiteX0" fmla="*/ 123837 w 152149"/>
                <a:gd name="connsiteY0" fmla="*/ 126 h 89833"/>
                <a:gd name="connsiteX1" fmla="*/ 90907 w 152149"/>
                <a:gd name="connsiteY1" fmla="*/ 27178 h 89833"/>
                <a:gd name="connsiteX2" fmla="*/ 90789 w 152149"/>
                <a:gd name="connsiteY2" fmla="*/ 30591 h 89833"/>
                <a:gd name="connsiteX3" fmla="*/ 97911 w 152149"/>
                <a:gd name="connsiteY3" fmla="*/ 48495 h 89833"/>
                <a:gd name="connsiteX4" fmla="*/ 90789 w 152149"/>
                <a:gd name="connsiteY4" fmla="*/ 47652 h 89833"/>
                <a:gd name="connsiteX5" fmla="*/ 69421 w 152149"/>
                <a:gd name="connsiteY5" fmla="*/ 47652 h 89833"/>
                <a:gd name="connsiteX6" fmla="*/ 69421 w 152149"/>
                <a:gd name="connsiteY6" fmla="*/ 1720 h 89833"/>
                <a:gd name="connsiteX7" fmla="*/ 52992 w 152149"/>
                <a:gd name="connsiteY7" fmla="*/ 1720 h 89833"/>
                <a:gd name="connsiteX8" fmla="*/ 52992 w 152149"/>
                <a:gd name="connsiteY8" fmla="*/ 52807 h 89833"/>
                <a:gd name="connsiteX9" fmla="*/ 35233 w 152149"/>
                <a:gd name="connsiteY9" fmla="*/ 76617 h 89833"/>
                <a:gd name="connsiteX10" fmla="*/ 17189 w 152149"/>
                <a:gd name="connsiteY10" fmla="*/ 52432 h 89833"/>
                <a:gd name="connsiteX11" fmla="*/ 20703 w 152149"/>
                <a:gd name="connsiteY11" fmla="*/ 28342 h 89833"/>
                <a:gd name="connsiteX12" fmla="*/ 2944 w 152149"/>
                <a:gd name="connsiteY12" fmla="*/ 31716 h 89833"/>
                <a:gd name="connsiteX13" fmla="*/ 0 w 152149"/>
                <a:gd name="connsiteY13" fmla="*/ 54213 h 89833"/>
                <a:gd name="connsiteX14" fmla="*/ 33428 w 152149"/>
                <a:gd name="connsiteY14" fmla="*/ 89834 h 89833"/>
                <a:gd name="connsiteX15" fmla="*/ 68756 w 152149"/>
                <a:gd name="connsiteY15" fmla="*/ 60962 h 89833"/>
                <a:gd name="connsiteX16" fmla="*/ 152138 w 152149"/>
                <a:gd name="connsiteY16" fmla="*/ 60962 h 89833"/>
                <a:gd name="connsiteX17" fmla="*/ 152138 w 152149"/>
                <a:gd name="connsiteY17" fmla="*/ 28998 h 89833"/>
                <a:gd name="connsiteX18" fmla="*/ 123837 w 152149"/>
                <a:gd name="connsiteY18" fmla="*/ 126 h 89833"/>
                <a:gd name="connsiteX19" fmla="*/ 135898 w 152149"/>
                <a:gd name="connsiteY19" fmla="*/ 47652 h 89833"/>
                <a:gd name="connsiteX20" fmla="*/ 126402 w 152149"/>
                <a:gd name="connsiteY20" fmla="*/ 47652 h 89833"/>
                <a:gd name="connsiteX21" fmla="*/ 107408 w 152149"/>
                <a:gd name="connsiteY21" fmla="*/ 30123 h 89833"/>
                <a:gd name="connsiteX22" fmla="*/ 120465 w 152149"/>
                <a:gd name="connsiteY22" fmla="*/ 13110 h 89833"/>
                <a:gd name="connsiteX23" fmla="*/ 122508 w 152149"/>
                <a:gd name="connsiteY23" fmla="*/ 12969 h 89833"/>
                <a:gd name="connsiteX24" fmla="*/ 136183 w 152149"/>
                <a:gd name="connsiteY24" fmla="*/ 30779 h 8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2149" h="89833">
                  <a:moveTo>
                    <a:pt x="123837" y="126"/>
                  </a:moveTo>
                  <a:cubicBezTo>
                    <a:pt x="107176" y="-1379"/>
                    <a:pt x="92433" y="10732"/>
                    <a:pt x="90907" y="27178"/>
                  </a:cubicBezTo>
                  <a:cubicBezTo>
                    <a:pt x="90802" y="28313"/>
                    <a:pt x="90762" y="29452"/>
                    <a:pt x="90789" y="30591"/>
                  </a:cubicBezTo>
                  <a:cubicBezTo>
                    <a:pt x="89956" y="37363"/>
                    <a:pt x="92634" y="44092"/>
                    <a:pt x="97911" y="48495"/>
                  </a:cubicBezTo>
                  <a:cubicBezTo>
                    <a:pt x="95589" y="47883"/>
                    <a:pt x="93191" y="47599"/>
                    <a:pt x="90789" y="47652"/>
                  </a:cubicBezTo>
                  <a:lnTo>
                    <a:pt x="69421" y="47652"/>
                  </a:lnTo>
                  <a:lnTo>
                    <a:pt x="69421" y="1720"/>
                  </a:lnTo>
                  <a:lnTo>
                    <a:pt x="52992" y="1720"/>
                  </a:lnTo>
                  <a:lnTo>
                    <a:pt x="52992" y="52807"/>
                  </a:lnTo>
                  <a:cubicBezTo>
                    <a:pt x="52992" y="70805"/>
                    <a:pt x="46249" y="76617"/>
                    <a:pt x="35233" y="76617"/>
                  </a:cubicBezTo>
                  <a:cubicBezTo>
                    <a:pt x="26306" y="76617"/>
                    <a:pt x="17189" y="71649"/>
                    <a:pt x="17189" y="52432"/>
                  </a:cubicBezTo>
                  <a:cubicBezTo>
                    <a:pt x="17211" y="44279"/>
                    <a:pt x="18393" y="36170"/>
                    <a:pt x="20703" y="28342"/>
                  </a:cubicBezTo>
                  <a:lnTo>
                    <a:pt x="2944" y="31716"/>
                  </a:lnTo>
                  <a:cubicBezTo>
                    <a:pt x="1032" y="39068"/>
                    <a:pt x="44" y="46623"/>
                    <a:pt x="0" y="54213"/>
                  </a:cubicBezTo>
                  <a:cubicBezTo>
                    <a:pt x="0" y="79241"/>
                    <a:pt x="13200" y="89834"/>
                    <a:pt x="33428" y="89834"/>
                  </a:cubicBezTo>
                  <a:cubicBezTo>
                    <a:pt x="53657" y="89834"/>
                    <a:pt x="66192" y="80460"/>
                    <a:pt x="68756" y="60962"/>
                  </a:cubicBezTo>
                  <a:lnTo>
                    <a:pt x="152138" y="60962"/>
                  </a:lnTo>
                  <a:lnTo>
                    <a:pt x="152138" y="28998"/>
                  </a:lnTo>
                  <a:cubicBezTo>
                    <a:pt x="152518" y="11375"/>
                    <a:pt x="143686" y="126"/>
                    <a:pt x="123837" y="126"/>
                  </a:cubicBezTo>
                  <a:close/>
                  <a:moveTo>
                    <a:pt x="135898" y="47652"/>
                  </a:moveTo>
                  <a:lnTo>
                    <a:pt x="126402" y="47652"/>
                  </a:lnTo>
                  <a:cubicBezTo>
                    <a:pt x="113201" y="47652"/>
                    <a:pt x="107408" y="41840"/>
                    <a:pt x="107408" y="30123"/>
                  </a:cubicBezTo>
                  <a:cubicBezTo>
                    <a:pt x="106254" y="21866"/>
                    <a:pt x="112099" y="14249"/>
                    <a:pt x="120465" y="13110"/>
                  </a:cubicBezTo>
                  <a:cubicBezTo>
                    <a:pt x="121142" y="13018"/>
                    <a:pt x="121824" y="12970"/>
                    <a:pt x="122508" y="12969"/>
                  </a:cubicBezTo>
                  <a:cubicBezTo>
                    <a:pt x="131055" y="12969"/>
                    <a:pt x="136183" y="18218"/>
                    <a:pt x="136183" y="30779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3" name="צורה חופשית 82">
              <a:extLst>
                <a:ext uri="{FF2B5EF4-FFF2-40B4-BE49-F238E27FC236}">
                  <a16:creationId xmlns:a16="http://schemas.microsoft.com/office/drawing/2014/main" id="{BBDFA052-9BA2-5E41-9E29-FA8C610EDA1C}"/>
                </a:ext>
              </a:extLst>
            </p:cNvPr>
            <p:cNvSpPr/>
            <p:nvPr/>
          </p:nvSpPr>
          <p:spPr>
            <a:xfrm>
              <a:off x="9482924" y="381159"/>
              <a:ext cx="17665" cy="17436"/>
            </a:xfrm>
            <a:custGeom>
              <a:avLst/>
              <a:gdLst>
                <a:gd name="connsiteX0" fmla="*/ 9747 w 17665"/>
                <a:gd name="connsiteY0" fmla="*/ 17389 h 17436"/>
                <a:gd name="connsiteX1" fmla="*/ 17617 w 17665"/>
                <a:gd name="connsiteY1" fmla="*/ 7816 h 17436"/>
                <a:gd name="connsiteX2" fmla="*/ 9747 w 17665"/>
                <a:gd name="connsiteY2" fmla="*/ 48 h 17436"/>
                <a:gd name="connsiteX3" fmla="*/ 48 w 17665"/>
                <a:gd name="connsiteY3" fmla="*/ 7816 h 17436"/>
                <a:gd name="connsiteX4" fmla="*/ 7918 w 17665"/>
                <a:gd name="connsiteY4" fmla="*/ 17389 h 17436"/>
                <a:gd name="connsiteX5" fmla="*/ 9747 w 17665"/>
                <a:gd name="connsiteY5" fmla="*/ 17389 h 1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5" h="17436">
                  <a:moveTo>
                    <a:pt x="9747" y="17389"/>
                  </a:moveTo>
                  <a:cubicBezTo>
                    <a:pt x="14599" y="16890"/>
                    <a:pt x="18122" y="12605"/>
                    <a:pt x="17617" y="7816"/>
                  </a:cubicBezTo>
                  <a:cubicBezTo>
                    <a:pt x="17184" y="3716"/>
                    <a:pt x="13901" y="474"/>
                    <a:pt x="9747" y="48"/>
                  </a:cubicBezTo>
                  <a:cubicBezTo>
                    <a:pt x="4895" y="-451"/>
                    <a:pt x="553" y="3027"/>
                    <a:pt x="48" y="7816"/>
                  </a:cubicBezTo>
                  <a:cubicBezTo>
                    <a:pt x="-457" y="12605"/>
                    <a:pt x="3066" y="16890"/>
                    <a:pt x="7918" y="17389"/>
                  </a:cubicBezTo>
                  <a:cubicBezTo>
                    <a:pt x="8526" y="17452"/>
                    <a:pt x="9139" y="17452"/>
                    <a:pt x="9747" y="17389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4" name="צורה חופשית 83">
              <a:extLst>
                <a:ext uri="{FF2B5EF4-FFF2-40B4-BE49-F238E27FC236}">
                  <a16:creationId xmlns:a16="http://schemas.microsoft.com/office/drawing/2014/main" id="{50590BF8-0022-9840-8899-5441EC9A04DC}"/>
                </a:ext>
              </a:extLst>
            </p:cNvPr>
            <p:cNvSpPr/>
            <p:nvPr/>
          </p:nvSpPr>
          <p:spPr>
            <a:xfrm>
              <a:off x="9655730" y="424607"/>
              <a:ext cx="15859" cy="15466"/>
            </a:xfrm>
            <a:custGeom>
              <a:avLst/>
              <a:gdLst>
                <a:gd name="connsiteX0" fmla="*/ 0 w 15859"/>
                <a:gd name="connsiteY0" fmla="*/ 0 h 15466"/>
                <a:gd name="connsiteX1" fmla="*/ 15860 w 15859"/>
                <a:gd name="connsiteY1" fmla="*/ 0 h 15466"/>
                <a:gd name="connsiteX2" fmla="*/ 15860 w 15859"/>
                <a:gd name="connsiteY2" fmla="*/ 15467 h 15466"/>
                <a:gd name="connsiteX3" fmla="*/ 0 w 15859"/>
                <a:gd name="connsiteY3" fmla="*/ 15467 h 1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59" h="15466">
                  <a:moveTo>
                    <a:pt x="0" y="0"/>
                  </a:moveTo>
                  <a:lnTo>
                    <a:pt x="15860" y="0"/>
                  </a:lnTo>
                  <a:lnTo>
                    <a:pt x="15860" y="15467"/>
                  </a:lnTo>
                  <a:lnTo>
                    <a:pt x="0" y="15467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5" name="צורה חופשית 84">
              <a:extLst>
                <a:ext uri="{FF2B5EF4-FFF2-40B4-BE49-F238E27FC236}">
                  <a16:creationId xmlns:a16="http://schemas.microsoft.com/office/drawing/2014/main" id="{1DB785E0-6A0D-EC44-B4AE-36939DFF874E}"/>
                </a:ext>
              </a:extLst>
            </p:cNvPr>
            <p:cNvSpPr/>
            <p:nvPr/>
          </p:nvSpPr>
          <p:spPr>
            <a:xfrm>
              <a:off x="10008724" y="356272"/>
              <a:ext cx="16524" cy="16310"/>
            </a:xfrm>
            <a:custGeom>
              <a:avLst/>
              <a:gdLst>
                <a:gd name="connsiteX0" fmla="*/ 16524 w 16524"/>
                <a:gd name="connsiteY0" fmla="*/ 8155 h 16310"/>
                <a:gd name="connsiteX1" fmla="*/ 8262 w 16524"/>
                <a:gd name="connsiteY1" fmla="*/ 16310 h 16310"/>
                <a:gd name="connsiteX2" fmla="*/ 0 w 16524"/>
                <a:gd name="connsiteY2" fmla="*/ 8155 h 16310"/>
                <a:gd name="connsiteX3" fmla="*/ 8262 w 16524"/>
                <a:gd name="connsiteY3" fmla="*/ 0 h 16310"/>
                <a:gd name="connsiteX4" fmla="*/ 16524 w 16524"/>
                <a:gd name="connsiteY4" fmla="*/ 8155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16524" y="8155"/>
                  </a:moveTo>
                  <a:cubicBezTo>
                    <a:pt x="16524" y="12659"/>
                    <a:pt x="12825" y="16310"/>
                    <a:pt x="8262" y="16310"/>
                  </a:cubicBezTo>
                  <a:cubicBezTo>
                    <a:pt x="3699" y="16310"/>
                    <a:pt x="0" y="12659"/>
                    <a:pt x="0" y="8155"/>
                  </a:cubicBezTo>
                  <a:cubicBezTo>
                    <a:pt x="0" y="3651"/>
                    <a:pt x="3699" y="0"/>
                    <a:pt x="8262" y="0"/>
                  </a:cubicBezTo>
                  <a:cubicBezTo>
                    <a:pt x="12825" y="0"/>
                    <a:pt x="16524" y="3651"/>
                    <a:pt x="16524" y="815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6" name="צורה חופשית 85">
              <a:extLst>
                <a:ext uri="{FF2B5EF4-FFF2-40B4-BE49-F238E27FC236}">
                  <a16:creationId xmlns:a16="http://schemas.microsoft.com/office/drawing/2014/main" id="{D32C4424-4A5B-0047-9D55-B7364F5CD061}"/>
                </a:ext>
              </a:extLst>
            </p:cNvPr>
            <p:cNvSpPr/>
            <p:nvPr/>
          </p:nvSpPr>
          <p:spPr>
            <a:xfrm>
              <a:off x="9807203" y="449260"/>
              <a:ext cx="16524" cy="16310"/>
            </a:xfrm>
            <a:custGeom>
              <a:avLst/>
              <a:gdLst>
                <a:gd name="connsiteX0" fmla="*/ 8262 w 16524"/>
                <a:gd name="connsiteY0" fmla="*/ 0 h 16310"/>
                <a:gd name="connsiteX1" fmla="*/ 0 w 16524"/>
                <a:gd name="connsiteY1" fmla="*/ 8155 h 16310"/>
                <a:gd name="connsiteX2" fmla="*/ 8262 w 16524"/>
                <a:gd name="connsiteY2" fmla="*/ 16310 h 16310"/>
                <a:gd name="connsiteX3" fmla="*/ 16524 w 16524"/>
                <a:gd name="connsiteY3" fmla="*/ 8155 h 16310"/>
                <a:gd name="connsiteX4" fmla="*/ 8262 w 16524"/>
                <a:gd name="connsiteY4" fmla="*/ 0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8262" y="0"/>
                  </a:moveTo>
                  <a:cubicBezTo>
                    <a:pt x="3704" y="0"/>
                    <a:pt x="0" y="3651"/>
                    <a:pt x="0" y="8155"/>
                  </a:cubicBezTo>
                  <a:cubicBezTo>
                    <a:pt x="0" y="12659"/>
                    <a:pt x="3704" y="16310"/>
                    <a:pt x="8262" y="16310"/>
                  </a:cubicBezTo>
                  <a:cubicBezTo>
                    <a:pt x="12821" y="16310"/>
                    <a:pt x="16524" y="12659"/>
                    <a:pt x="16524" y="8155"/>
                  </a:cubicBezTo>
                  <a:cubicBezTo>
                    <a:pt x="16524" y="3651"/>
                    <a:pt x="12821" y="0"/>
                    <a:pt x="8262" y="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7" name="צורה חופשית 86">
              <a:extLst>
                <a:ext uri="{FF2B5EF4-FFF2-40B4-BE49-F238E27FC236}">
                  <a16:creationId xmlns:a16="http://schemas.microsoft.com/office/drawing/2014/main" id="{4610F645-F352-CC48-AB6B-02F3691EA9E5}"/>
                </a:ext>
              </a:extLst>
            </p:cNvPr>
            <p:cNvSpPr/>
            <p:nvPr/>
          </p:nvSpPr>
          <p:spPr>
            <a:xfrm>
              <a:off x="9786880" y="449260"/>
              <a:ext cx="16524" cy="16310"/>
            </a:xfrm>
            <a:custGeom>
              <a:avLst/>
              <a:gdLst>
                <a:gd name="connsiteX0" fmla="*/ 8262 w 16524"/>
                <a:gd name="connsiteY0" fmla="*/ 0 h 16310"/>
                <a:gd name="connsiteX1" fmla="*/ 0 w 16524"/>
                <a:gd name="connsiteY1" fmla="*/ 8155 h 16310"/>
                <a:gd name="connsiteX2" fmla="*/ 8262 w 16524"/>
                <a:gd name="connsiteY2" fmla="*/ 16310 h 16310"/>
                <a:gd name="connsiteX3" fmla="*/ 16524 w 16524"/>
                <a:gd name="connsiteY3" fmla="*/ 8155 h 16310"/>
                <a:gd name="connsiteX4" fmla="*/ 8262 w 16524"/>
                <a:gd name="connsiteY4" fmla="*/ 0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8262" y="0"/>
                  </a:moveTo>
                  <a:cubicBezTo>
                    <a:pt x="3704" y="0"/>
                    <a:pt x="0" y="3651"/>
                    <a:pt x="0" y="8155"/>
                  </a:cubicBezTo>
                  <a:cubicBezTo>
                    <a:pt x="0" y="12659"/>
                    <a:pt x="3704" y="16310"/>
                    <a:pt x="8262" y="16310"/>
                  </a:cubicBezTo>
                  <a:cubicBezTo>
                    <a:pt x="12821" y="16310"/>
                    <a:pt x="16524" y="12659"/>
                    <a:pt x="16524" y="8155"/>
                  </a:cubicBezTo>
                  <a:cubicBezTo>
                    <a:pt x="16524" y="3651"/>
                    <a:pt x="12821" y="0"/>
                    <a:pt x="8262" y="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8" name="צורה חופשית 87">
              <a:extLst>
                <a:ext uri="{FF2B5EF4-FFF2-40B4-BE49-F238E27FC236}">
                  <a16:creationId xmlns:a16="http://schemas.microsoft.com/office/drawing/2014/main" id="{5F872F2E-26F9-A849-9719-2BCBC7CC8A3C}"/>
                </a:ext>
              </a:extLst>
            </p:cNvPr>
            <p:cNvSpPr/>
            <p:nvPr/>
          </p:nvSpPr>
          <p:spPr>
            <a:xfrm>
              <a:off x="9685802" y="379288"/>
              <a:ext cx="350652" cy="93312"/>
            </a:xfrm>
            <a:custGeom>
              <a:avLst/>
              <a:gdLst>
                <a:gd name="connsiteX0" fmla="*/ 333653 w 350652"/>
                <a:gd name="connsiteY0" fmla="*/ 47756 h 93312"/>
                <a:gd name="connsiteX1" fmla="*/ 306778 w 350652"/>
                <a:gd name="connsiteY1" fmla="*/ 47756 h 93312"/>
                <a:gd name="connsiteX2" fmla="*/ 312191 w 350652"/>
                <a:gd name="connsiteY2" fmla="*/ 29009 h 93312"/>
                <a:gd name="connsiteX3" fmla="*/ 285410 w 350652"/>
                <a:gd name="connsiteY3" fmla="*/ 887 h 93312"/>
                <a:gd name="connsiteX4" fmla="*/ 253216 w 350652"/>
                <a:gd name="connsiteY4" fmla="*/ 24228 h 93312"/>
                <a:gd name="connsiteX5" fmla="*/ 253216 w 350652"/>
                <a:gd name="connsiteY5" fmla="*/ 24228 h 93312"/>
                <a:gd name="connsiteX6" fmla="*/ 254735 w 350652"/>
                <a:gd name="connsiteY6" fmla="*/ 5480 h 93312"/>
                <a:gd name="connsiteX7" fmla="*/ 254735 w 350652"/>
                <a:gd name="connsiteY7" fmla="*/ 1824 h 93312"/>
                <a:gd name="connsiteX8" fmla="*/ 237926 w 350652"/>
                <a:gd name="connsiteY8" fmla="*/ 1824 h 93312"/>
                <a:gd name="connsiteX9" fmla="*/ 237926 w 350652"/>
                <a:gd name="connsiteY9" fmla="*/ 47756 h 93312"/>
                <a:gd name="connsiteX10" fmla="*/ 214659 w 350652"/>
                <a:gd name="connsiteY10" fmla="*/ 47756 h 93312"/>
                <a:gd name="connsiteX11" fmla="*/ 214659 w 350652"/>
                <a:gd name="connsiteY11" fmla="*/ 29009 h 93312"/>
                <a:gd name="connsiteX12" fmla="*/ 192228 w 350652"/>
                <a:gd name="connsiteY12" fmla="*/ 216 h 93312"/>
                <a:gd name="connsiteX13" fmla="*/ 186169 w 350652"/>
                <a:gd name="connsiteY13" fmla="*/ 137 h 93312"/>
                <a:gd name="connsiteX14" fmla="*/ 153234 w 350652"/>
                <a:gd name="connsiteY14" fmla="*/ 27388 h 93312"/>
                <a:gd name="connsiteX15" fmla="*/ 153120 w 350652"/>
                <a:gd name="connsiteY15" fmla="*/ 30602 h 93312"/>
                <a:gd name="connsiteX16" fmla="*/ 140585 w 350652"/>
                <a:gd name="connsiteY16" fmla="*/ 47662 h 93312"/>
                <a:gd name="connsiteX17" fmla="*/ 127859 w 350652"/>
                <a:gd name="connsiteY17" fmla="*/ 47662 h 93312"/>
                <a:gd name="connsiteX18" fmla="*/ 127859 w 350652"/>
                <a:gd name="connsiteY18" fmla="*/ 1824 h 93312"/>
                <a:gd name="connsiteX19" fmla="*/ 111050 w 350652"/>
                <a:gd name="connsiteY19" fmla="*/ 1824 h 93312"/>
                <a:gd name="connsiteX20" fmla="*/ 111050 w 350652"/>
                <a:gd name="connsiteY20" fmla="*/ 47756 h 93312"/>
                <a:gd name="connsiteX21" fmla="*/ 88068 w 350652"/>
                <a:gd name="connsiteY21" fmla="*/ 47756 h 93312"/>
                <a:gd name="connsiteX22" fmla="*/ 88068 w 350652"/>
                <a:gd name="connsiteY22" fmla="*/ 29009 h 93312"/>
                <a:gd name="connsiteX23" fmla="*/ 59578 w 350652"/>
                <a:gd name="connsiteY23" fmla="*/ 137 h 93312"/>
                <a:gd name="connsiteX24" fmla="*/ 27668 w 350652"/>
                <a:gd name="connsiteY24" fmla="*/ 23291 h 93312"/>
                <a:gd name="connsiteX25" fmla="*/ 24630 w 350652"/>
                <a:gd name="connsiteY25" fmla="*/ 23291 h 93312"/>
                <a:gd name="connsiteX26" fmla="*/ 603 w 350652"/>
                <a:gd name="connsiteY26" fmla="*/ 53568 h 93312"/>
                <a:gd name="connsiteX27" fmla="*/ 6966 w 350652"/>
                <a:gd name="connsiteY27" fmla="*/ 93313 h 93312"/>
                <a:gd name="connsiteX28" fmla="*/ 23395 w 350652"/>
                <a:gd name="connsiteY28" fmla="*/ 93313 h 93312"/>
                <a:gd name="connsiteX29" fmla="*/ 16842 w 350652"/>
                <a:gd name="connsiteY29" fmla="*/ 52256 h 93312"/>
                <a:gd name="connsiteX30" fmla="*/ 24345 w 350652"/>
                <a:gd name="connsiteY30" fmla="*/ 36320 h 93312"/>
                <a:gd name="connsiteX31" fmla="*/ 27099 w 350652"/>
                <a:gd name="connsiteY31" fmla="*/ 36320 h 93312"/>
                <a:gd name="connsiteX32" fmla="*/ 60622 w 350652"/>
                <a:gd name="connsiteY32" fmla="*/ 60692 h 93312"/>
                <a:gd name="connsiteX33" fmla="*/ 142104 w 350652"/>
                <a:gd name="connsiteY33" fmla="*/ 60692 h 93312"/>
                <a:gd name="connsiteX34" fmla="*/ 160148 w 350652"/>
                <a:gd name="connsiteY34" fmla="*/ 51318 h 93312"/>
                <a:gd name="connsiteX35" fmla="*/ 188638 w 350652"/>
                <a:gd name="connsiteY35" fmla="*/ 60692 h 93312"/>
                <a:gd name="connsiteX36" fmla="*/ 350653 w 350652"/>
                <a:gd name="connsiteY36" fmla="*/ 60692 h 93312"/>
                <a:gd name="connsiteX37" fmla="*/ 350653 w 350652"/>
                <a:gd name="connsiteY37" fmla="*/ 1824 h 93312"/>
                <a:gd name="connsiteX38" fmla="*/ 333938 w 350652"/>
                <a:gd name="connsiteY38" fmla="*/ 1824 h 93312"/>
                <a:gd name="connsiteX39" fmla="*/ 72018 w 350652"/>
                <a:gd name="connsiteY39" fmla="*/ 47756 h 93312"/>
                <a:gd name="connsiteX40" fmla="*/ 62522 w 350652"/>
                <a:gd name="connsiteY40" fmla="*/ 47756 h 93312"/>
                <a:gd name="connsiteX41" fmla="*/ 43528 w 350652"/>
                <a:gd name="connsiteY41" fmla="*/ 30227 h 93312"/>
                <a:gd name="connsiteX42" fmla="*/ 56586 w 350652"/>
                <a:gd name="connsiteY42" fmla="*/ 13213 h 93312"/>
                <a:gd name="connsiteX43" fmla="*/ 58438 w 350652"/>
                <a:gd name="connsiteY43" fmla="*/ 13073 h 93312"/>
                <a:gd name="connsiteX44" fmla="*/ 72018 w 350652"/>
                <a:gd name="connsiteY44" fmla="*/ 30883 h 93312"/>
                <a:gd name="connsiteX45" fmla="*/ 198040 w 350652"/>
                <a:gd name="connsiteY45" fmla="*/ 47756 h 93312"/>
                <a:gd name="connsiteX46" fmla="*/ 188543 w 350652"/>
                <a:gd name="connsiteY46" fmla="*/ 47756 h 93312"/>
                <a:gd name="connsiteX47" fmla="*/ 169550 w 350652"/>
                <a:gd name="connsiteY47" fmla="*/ 30227 h 93312"/>
                <a:gd name="connsiteX48" fmla="*/ 182608 w 350652"/>
                <a:gd name="connsiteY48" fmla="*/ 13214 h 93312"/>
                <a:gd name="connsiteX49" fmla="*/ 184840 w 350652"/>
                <a:gd name="connsiteY49" fmla="*/ 13073 h 93312"/>
                <a:gd name="connsiteX50" fmla="*/ 198420 w 350652"/>
                <a:gd name="connsiteY50" fmla="*/ 30883 h 93312"/>
                <a:gd name="connsiteX51" fmla="*/ 274869 w 350652"/>
                <a:gd name="connsiteY51" fmla="*/ 47756 h 93312"/>
                <a:gd name="connsiteX52" fmla="*/ 254356 w 350652"/>
                <a:gd name="connsiteY52" fmla="*/ 47756 h 93312"/>
                <a:gd name="connsiteX53" fmla="*/ 281991 w 350652"/>
                <a:gd name="connsiteY53" fmla="*/ 13354 h 93312"/>
                <a:gd name="connsiteX54" fmla="*/ 295097 w 350652"/>
                <a:gd name="connsiteY54" fmla="*/ 29665 h 93312"/>
                <a:gd name="connsiteX55" fmla="*/ 274869 w 350652"/>
                <a:gd name="connsiteY55" fmla="*/ 47756 h 9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50652" h="93312">
                  <a:moveTo>
                    <a:pt x="333653" y="47756"/>
                  </a:moveTo>
                  <a:lnTo>
                    <a:pt x="306778" y="47756"/>
                  </a:lnTo>
                  <a:cubicBezTo>
                    <a:pt x="310500" y="42211"/>
                    <a:pt x="312400" y="35660"/>
                    <a:pt x="312191" y="29009"/>
                  </a:cubicBezTo>
                  <a:cubicBezTo>
                    <a:pt x="312191" y="11292"/>
                    <a:pt x="302694" y="887"/>
                    <a:pt x="285410" y="887"/>
                  </a:cubicBezTo>
                  <a:cubicBezTo>
                    <a:pt x="270728" y="1084"/>
                    <a:pt x="257793" y="10461"/>
                    <a:pt x="253216" y="24228"/>
                  </a:cubicBezTo>
                  <a:lnTo>
                    <a:pt x="253216" y="24228"/>
                  </a:lnTo>
                  <a:cubicBezTo>
                    <a:pt x="254270" y="18034"/>
                    <a:pt x="254783" y="11761"/>
                    <a:pt x="254735" y="5480"/>
                  </a:cubicBezTo>
                  <a:lnTo>
                    <a:pt x="254735" y="1824"/>
                  </a:lnTo>
                  <a:lnTo>
                    <a:pt x="237926" y="1824"/>
                  </a:lnTo>
                  <a:lnTo>
                    <a:pt x="237926" y="47756"/>
                  </a:lnTo>
                  <a:lnTo>
                    <a:pt x="214659" y="47756"/>
                  </a:lnTo>
                  <a:lnTo>
                    <a:pt x="214659" y="29009"/>
                  </a:lnTo>
                  <a:cubicBezTo>
                    <a:pt x="216521" y="14943"/>
                    <a:pt x="206473" y="2052"/>
                    <a:pt x="192228" y="216"/>
                  </a:cubicBezTo>
                  <a:cubicBezTo>
                    <a:pt x="190215" y="-43"/>
                    <a:pt x="188182" y="-69"/>
                    <a:pt x="186169" y="137"/>
                  </a:cubicBezTo>
                  <a:cubicBezTo>
                    <a:pt x="169445" y="-1316"/>
                    <a:pt x="154706" y="10885"/>
                    <a:pt x="153234" y="27388"/>
                  </a:cubicBezTo>
                  <a:cubicBezTo>
                    <a:pt x="153139" y="28456"/>
                    <a:pt x="153101" y="29530"/>
                    <a:pt x="153120" y="30602"/>
                  </a:cubicBezTo>
                  <a:cubicBezTo>
                    <a:pt x="153120" y="43538"/>
                    <a:pt x="148182" y="47662"/>
                    <a:pt x="140585" y="47662"/>
                  </a:cubicBezTo>
                  <a:lnTo>
                    <a:pt x="127859" y="47662"/>
                  </a:lnTo>
                  <a:lnTo>
                    <a:pt x="127859" y="1824"/>
                  </a:lnTo>
                  <a:lnTo>
                    <a:pt x="111050" y="1824"/>
                  </a:lnTo>
                  <a:lnTo>
                    <a:pt x="111050" y="47756"/>
                  </a:lnTo>
                  <a:lnTo>
                    <a:pt x="88068" y="47756"/>
                  </a:lnTo>
                  <a:lnTo>
                    <a:pt x="88068" y="29009"/>
                  </a:lnTo>
                  <a:cubicBezTo>
                    <a:pt x="88068" y="11386"/>
                    <a:pt x="79331" y="137"/>
                    <a:pt x="59578" y="137"/>
                  </a:cubicBezTo>
                  <a:cubicBezTo>
                    <a:pt x="44582" y="-1067"/>
                    <a:pt x="30978" y="8805"/>
                    <a:pt x="27668" y="23291"/>
                  </a:cubicBezTo>
                  <a:lnTo>
                    <a:pt x="24630" y="23291"/>
                  </a:lnTo>
                  <a:cubicBezTo>
                    <a:pt x="4307" y="23291"/>
                    <a:pt x="-2151" y="35758"/>
                    <a:pt x="603" y="53568"/>
                  </a:cubicBezTo>
                  <a:lnTo>
                    <a:pt x="6966" y="93313"/>
                  </a:lnTo>
                  <a:lnTo>
                    <a:pt x="23395" y="93313"/>
                  </a:lnTo>
                  <a:lnTo>
                    <a:pt x="16842" y="52256"/>
                  </a:lnTo>
                  <a:cubicBezTo>
                    <a:pt x="14943" y="40538"/>
                    <a:pt x="16842" y="36320"/>
                    <a:pt x="24345" y="36320"/>
                  </a:cubicBezTo>
                  <a:lnTo>
                    <a:pt x="27099" y="36320"/>
                  </a:lnTo>
                  <a:cubicBezTo>
                    <a:pt x="28713" y="51318"/>
                    <a:pt x="38305" y="60692"/>
                    <a:pt x="60622" y="60692"/>
                  </a:cubicBezTo>
                  <a:lnTo>
                    <a:pt x="142104" y="60692"/>
                  </a:lnTo>
                  <a:cubicBezTo>
                    <a:pt x="152741" y="60692"/>
                    <a:pt x="157869" y="56849"/>
                    <a:pt x="160148" y="51318"/>
                  </a:cubicBezTo>
                  <a:cubicBezTo>
                    <a:pt x="164611" y="57130"/>
                    <a:pt x="170310" y="60692"/>
                    <a:pt x="188638" y="60692"/>
                  </a:cubicBezTo>
                  <a:lnTo>
                    <a:pt x="350653" y="60692"/>
                  </a:lnTo>
                  <a:lnTo>
                    <a:pt x="350653" y="1824"/>
                  </a:lnTo>
                  <a:lnTo>
                    <a:pt x="333938" y="1824"/>
                  </a:lnTo>
                  <a:close/>
                  <a:moveTo>
                    <a:pt x="72018" y="47756"/>
                  </a:moveTo>
                  <a:lnTo>
                    <a:pt x="62522" y="47756"/>
                  </a:lnTo>
                  <a:cubicBezTo>
                    <a:pt x="49321" y="47756"/>
                    <a:pt x="43528" y="41944"/>
                    <a:pt x="43528" y="30227"/>
                  </a:cubicBezTo>
                  <a:cubicBezTo>
                    <a:pt x="42373" y="21971"/>
                    <a:pt x="48219" y="14353"/>
                    <a:pt x="56586" y="13213"/>
                  </a:cubicBezTo>
                  <a:cubicBezTo>
                    <a:pt x="57194" y="13129"/>
                    <a:pt x="57821" y="13082"/>
                    <a:pt x="58438" y="13073"/>
                  </a:cubicBezTo>
                  <a:cubicBezTo>
                    <a:pt x="66985" y="13073"/>
                    <a:pt x="72018" y="18322"/>
                    <a:pt x="72018" y="30883"/>
                  </a:cubicBezTo>
                  <a:close/>
                  <a:moveTo>
                    <a:pt x="198040" y="47756"/>
                  </a:moveTo>
                  <a:lnTo>
                    <a:pt x="188543" y="47756"/>
                  </a:lnTo>
                  <a:cubicBezTo>
                    <a:pt x="175343" y="47756"/>
                    <a:pt x="169550" y="41944"/>
                    <a:pt x="169550" y="30227"/>
                  </a:cubicBezTo>
                  <a:cubicBezTo>
                    <a:pt x="168391" y="21971"/>
                    <a:pt x="174241" y="14354"/>
                    <a:pt x="182608" y="13214"/>
                  </a:cubicBezTo>
                  <a:cubicBezTo>
                    <a:pt x="183349" y="13113"/>
                    <a:pt x="184089" y="13067"/>
                    <a:pt x="184840" y="13073"/>
                  </a:cubicBezTo>
                  <a:cubicBezTo>
                    <a:pt x="193387" y="13073"/>
                    <a:pt x="198420" y="18322"/>
                    <a:pt x="198420" y="30883"/>
                  </a:cubicBezTo>
                  <a:close/>
                  <a:moveTo>
                    <a:pt x="274869" y="47756"/>
                  </a:moveTo>
                  <a:lnTo>
                    <a:pt x="254356" y="47756"/>
                  </a:lnTo>
                  <a:cubicBezTo>
                    <a:pt x="256920" y="30040"/>
                    <a:pt x="268221" y="13354"/>
                    <a:pt x="281991" y="13354"/>
                  </a:cubicBezTo>
                  <a:cubicBezTo>
                    <a:pt x="290918" y="13354"/>
                    <a:pt x="295097" y="19541"/>
                    <a:pt x="295097" y="29665"/>
                  </a:cubicBezTo>
                  <a:cubicBezTo>
                    <a:pt x="295097" y="39788"/>
                    <a:pt x="290728" y="47756"/>
                    <a:pt x="274869" y="4775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9" name="צורה חופשית 88">
              <a:extLst>
                <a:ext uri="{FF2B5EF4-FFF2-40B4-BE49-F238E27FC236}">
                  <a16:creationId xmlns:a16="http://schemas.microsoft.com/office/drawing/2014/main" id="{0F075D9A-2AAF-1049-92BB-39FD0CCE5966}"/>
                </a:ext>
              </a:extLst>
            </p:cNvPr>
            <p:cNvSpPr/>
            <p:nvPr/>
          </p:nvSpPr>
          <p:spPr>
            <a:xfrm>
              <a:off x="10029047" y="356272"/>
              <a:ext cx="16524" cy="16310"/>
            </a:xfrm>
            <a:custGeom>
              <a:avLst/>
              <a:gdLst>
                <a:gd name="connsiteX0" fmla="*/ 16524 w 16524"/>
                <a:gd name="connsiteY0" fmla="*/ 8155 h 16310"/>
                <a:gd name="connsiteX1" fmla="*/ 8262 w 16524"/>
                <a:gd name="connsiteY1" fmla="*/ 16310 h 16310"/>
                <a:gd name="connsiteX2" fmla="*/ 0 w 16524"/>
                <a:gd name="connsiteY2" fmla="*/ 8155 h 16310"/>
                <a:gd name="connsiteX3" fmla="*/ 8262 w 16524"/>
                <a:gd name="connsiteY3" fmla="*/ 0 h 16310"/>
                <a:gd name="connsiteX4" fmla="*/ 16524 w 16524"/>
                <a:gd name="connsiteY4" fmla="*/ 8155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16524" y="8155"/>
                  </a:moveTo>
                  <a:cubicBezTo>
                    <a:pt x="16524" y="12659"/>
                    <a:pt x="12825" y="16310"/>
                    <a:pt x="8262" y="16310"/>
                  </a:cubicBezTo>
                  <a:cubicBezTo>
                    <a:pt x="3699" y="16310"/>
                    <a:pt x="0" y="12659"/>
                    <a:pt x="0" y="8155"/>
                  </a:cubicBezTo>
                  <a:cubicBezTo>
                    <a:pt x="0" y="3651"/>
                    <a:pt x="3699" y="0"/>
                    <a:pt x="8262" y="0"/>
                  </a:cubicBezTo>
                  <a:cubicBezTo>
                    <a:pt x="12825" y="0"/>
                    <a:pt x="16524" y="3651"/>
                    <a:pt x="16524" y="815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0" name="צורה חופשית 89">
              <a:extLst>
                <a:ext uri="{FF2B5EF4-FFF2-40B4-BE49-F238E27FC236}">
                  <a16:creationId xmlns:a16="http://schemas.microsoft.com/office/drawing/2014/main" id="{64F16630-8DF2-C44D-8D44-7010B0D5F212}"/>
                </a:ext>
              </a:extLst>
            </p:cNvPr>
            <p:cNvSpPr/>
            <p:nvPr/>
          </p:nvSpPr>
          <p:spPr>
            <a:xfrm>
              <a:off x="10082038" y="424607"/>
              <a:ext cx="15859" cy="15466"/>
            </a:xfrm>
            <a:custGeom>
              <a:avLst/>
              <a:gdLst>
                <a:gd name="connsiteX0" fmla="*/ 0 w 15859"/>
                <a:gd name="connsiteY0" fmla="*/ 0 h 15466"/>
                <a:gd name="connsiteX1" fmla="*/ 15859 w 15859"/>
                <a:gd name="connsiteY1" fmla="*/ 0 h 15466"/>
                <a:gd name="connsiteX2" fmla="*/ 15859 w 15859"/>
                <a:gd name="connsiteY2" fmla="*/ 15467 h 15466"/>
                <a:gd name="connsiteX3" fmla="*/ 0 w 15859"/>
                <a:gd name="connsiteY3" fmla="*/ 15467 h 1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59" h="15466">
                  <a:moveTo>
                    <a:pt x="0" y="0"/>
                  </a:moveTo>
                  <a:lnTo>
                    <a:pt x="15859" y="0"/>
                  </a:lnTo>
                  <a:lnTo>
                    <a:pt x="15859" y="15467"/>
                  </a:lnTo>
                  <a:lnTo>
                    <a:pt x="0" y="15467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1" name="צורה חופשית 90">
              <a:extLst>
                <a:ext uri="{FF2B5EF4-FFF2-40B4-BE49-F238E27FC236}">
                  <a16:creationId xmlns:a16="http://schemas.microsoft.com/office/drawing/2014/main" id="{868DB4AF-C045-5C4A-9FE6-43C737993FA0}"/>
                </a:ext>
              </a:extLst>
            </p:cNvPr>
            <p:cNvSpPr/>
            <p:nvPr/>
          </p:nvSpPr>
          <p:spPr>
            <a:xfrm>
              <a:off x="10125818" y="356272"/>
              <a:ext cx="16525" cy="16311"/>
            </a:xfrm>
            <a:custGeom>
              <a:avLst/>
              <a:gdLst>
                <a:gd name="connsiteX0" fmla="*/ 8263 w 16525"/>
                <a:gd name="connsiteY0" fmla="*/ 16310 h 16311"/>
                <a:gd name="connsiteX1" fmla="*/ 16525 w 16525"/>
                <a:gd name="connsiteY1" fmla="*/ 8155 h 16311"/>
                <a:gd name="connsiteX2" fmla="*/ 8263 w 16525"/>
                <a:gd name="connsiteY2" fmla="*/ 0 h 16311"/>
                <a:gd name="connsiteX3" fmla="*/ 1 w 16525"/>
                <a:gd name="connsiteY3" fmla="*/ 8155 h 16311"/>
                <a:gd name="connsiteX4" fmla="*/ 8073 w 16525"/>
                <a:gd name="connsiteY4" fmla="*/ 16310 h 16311"/>
                <a:gd name="connsiteX5" fmla="*/ 8263 w 16525"/>
                <a:gd name="connsiteY5" fmla="*/ 16310 h 1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25" h="16311">
                  <a:moveTo>
                    <a:pt x="8263" y="16310"/>
                  </a:moveTo>
                  <a:cubicBezTo>
                    <a:pt x="12821" y="16310"/>
                    <a:pt x="16525" y="12659"/>
                    <a:pt x="16525" y="8155"/>
                  </a:cubicBezTo>
                  <a:cubicBezTo>
                    <a:pt x="16525" y="3651"/>
                    <a:pt x="12821" y="0"/>
                    <a:pt x="8263" y="0"/>
                  </a:cubicBezTo>
                  <a:cubicBezTo>
                    <a:pt x="3723" y="51"/>
                    <a:pt x="48" y="3673"/>
                    <a:pt x="1" y="8155"/>
                  </a:cubicBezTo>
                  <a:cubicBezTo>
                    <a:pt x="-56" y="12607"/>
                    <a:pt x="3562" y="16258"/>
                    <a:pt x="8073" y="16310"/>
                  </a:cubicBezTo>
                  <a:cubicBezTo>
                    <a:pt x="8139" y="16311"/>
                    <a:pt x="8196" y="16311"/>
                    <a:pt x="8263" y="16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2" name="צורה חופשית 91">
              <a:extLst>
                <a:ext uri="{FF2B5EF4-FFF2-40B4-BE49-F238E27FC236}">
                  <a16:creationId xmlns:a16="http://schemas.microsoft.com/office/drawing/2014/main" id="{EEEF85D7-5A51-194B-BE26-1F2E28C758E2}"/>
                </a:ext>
              </a:extLst>
            </p:cNvPr>
            <p:cNvSpPr/>
            <p:nvPr/>
          </p:nvSpPr>
          <p:spPr>
            <a:xfrm>
              <a:off x="10146046" y="356273"/>
              <a:ext cx="16525" cy="16310"/>
            </a:xfrm>
            <a:custGeom>
              <a:avLst/>
              <a:gdLst>
                <a:gd name="connsiteX0" fmla="*/ 8358 w 16525"/>
                <a:gd name="connsiteY0" fmla="*/ 16310 h 16310"/>
                <a:gd name="connsiteX1" fmla="*/ 16525 w 16525"/>
                <a:gd name="connsiteY1" fmla="*/ 8059 h 16310"/>
                <a:gd name="connsiteX2" fmla="*/ 8168 w 16525"/>
                <a:gd name="connsiteY2" fmla="*/ 1 h 16310"/>
                <a:gd name="connsiteX3" fmla="*/ 1 w 16525"/>
                <a:gd name="connsiteY3" fmla="*/ 7967 h 16310"/>
                <a:gd name="connsiteX4" fmla="*/ 8263 w 16525"/>
                <a:gd name="connsiteY4" fmla="*/ 16309 h 16310"/>
                <a:gd name="connsiteX5" fmla="*/ 8358 w 16525"/>
                <a:gd name="connsiteY5" fmla="*/ 16310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25" h="16310">
                  <a:moveTo>
                    <a:pt x="8358" y="16310"/>
                  </a:moveTo>
                  <a:cubicBezTo>
                    <a:pt x="12916" y="16257"/>
                    <a:pt x="16572" y="12563"/>
                    <a:pt x="16525" y="8059"/>
                  </a:cubicBezTo>
                  <a:cubicBezTo>
                    <a:pt x="16468" y="3556"/>
                    <a:pt x="12726" y="-52"/>
                    <a:pt x="8168" y="1"/>
                  </a:cubicBezTo>
                  <a:cubicBezTo>
                    <a:pt x="3714" y="52"/>
                    <a:pt x="105" y="3575"/>
                    <a:pt x="1" y="7967"/>
                  </a:cubicBezTo>
                  <a:cubicBezTo>
                    <a:pt x="-56" y="12523"/>
                    <a:pt x="3647" y="16258"/>
                    <a:pt x="8263" y="16309"/>
                  </a:cubicBezTo>
                  <a:cubicBezTo>
                    <a:pt x="8291" y="16310"/>
                    <a:pt x="8329" y="16310"/>
                    <a:pt x="8358" y="16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3" name="צורה חופשית 92">
              <a:extLst>
                <a:ext uri="{FF2B5EF4-FFF2-40B4-BE49-F238E27FC236}">
                  <a16:creationId xmlns:a16="http://schemas.microsoft.com/office/drawing/2014/main" id="{0CFB1ED6-F6C0-E44E-B4AE-4DD59B023CEC}"/>
                </a:ext>
              </a:extLst>
            </p:cNvPr>
            <p:cNvSpPr/>
            <p:nvPr/>
          </p:nvSpPr>
          <p:spPr>
            <a:xfrm>
              <a:off x="10376532" y="356178"/>
              <a:ext cx="17663" cy="17435"/>
            </a:xfrm>
            <a:custGeom>
              <a:avLst/>
              <a:gdLst>
                <a:gd name="connsiteX0" fmla="*/ 8832 w 17663"/>
                <a:gd name="connsiteY0" fmla="*/ 17435 h 17435"/>
                <a:gd name="connsiteX1" fmla="*/ 17664 w 17663"/>
                <a:gd name="connsiteY1" fmla="*/ 8718 h 17435"/>
                <a:gd name="connsiteX2" fmla="*/ 8832 w 17663"/>
                <a:gd name="connsiteY2" fmla="*/ 0 h 17435"/>
                <a:gd name="connsiteX3" fmla="*/ 0 w 17663"/>
                <a:gd name="connsiteY3" fmla="*/ 8718 h 17435"/>
                <a:gd name="connsiteX4" fmla="*/ 8832 w 17663"/>
                <a:gd name="connsiteY4" fmla="*/ 17435 h 1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63" h="17435">
                  <a:moveTo>
                    <a:pt x="8832" y="17435"/>
                  </a:moveTo>
                  <a:cubicBezTo>
                    <a:pt x="13713" y="17435"/>
                    <a:pt x="17664" y="13532"/>
                    <a:pt x="17664" y="8718"/>
                  </a:cubicBezTo>
                  <a:cubicBezTo>
                    <a:pt x="17664" y="3903"/>
                    <a:pt x="13713" y="0"/>
                    <a:pt x="8832" y="0"/>
                  </a:cubicBezTo>
                  <a:cubicBezTo>
                    <a:pt x="3951" y="0"/>
                    <a:pt x="0" y="3903"/>
                    <a:pt x="0" y="8718"/>
                  </a:cubicBezTo>
                  <a:cubicBezTo>
                    <a:pt x="47" y="13511"/>
                    <a:pt x="3979" y="17385"/>
                    <a:pt x="8832" y="1743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4" name="צורה חופשית 93">
              <a:extLst>
                <a:ext uri="{FF2B5EF4-FFF2-40B4-BE49-F238E27FC236}">
                  <a16:creationId xmlns:a16="http://schemas.microsoft.com/office/drawing/2014/main" id="{6A3AD3C6-47A4-1F4C-81E3-02AED2F7B79F}"/>
                </a:ext>
              </a:extLst>
            </p:cNvPr>
            <p:cNvSpPr/>
            <p:nvPr/>
          </p:nvSpPr>
          <p:spPr>
            <a:xfrm>
              <a:off x="10112194" y="376426"/>
              <a:ext cx="175259" cy="64758"/>
            </a:xfrm>
            <a:custGeom>
              <a:avLst/>
              <a:gdLst>
                <a:gd name="connsiteX0" fmla="*/ 155126 w 175259"/>
                <a:gd name="connsiteY0" fmla="*/ 1969 h 64758"/>
                <a:gd name="connsiteX1" fmla="*/ 158830 w 175259"/>
                <a:gd name="connsiteY1" fmla="*/ 35527 h 64758"/>
                <a:gd name="connsiteX2" fmla="*/ 158070 w 175259"/>
                <a:gd name="connsiteY2" fmla="*/ 50619 h 64758"/>
                <a:gd name="connsiteX3" fmla="*/ 154651 w 175259"/>
                <a:gd name="connsiteY3" fmla="*/ 50619 h 64758"/>
                <a:gd name="connsiteX4" fmla="*/ 139456 w 175259"/>
                <a:gd name="connsiteY4" fmla="*/ 38714 h 64758"/>
                <a:gd name="connsiteX5" fmla="*/ 139456 w 175259"/>
                <a:gd name="connsiteY5" fmla="*/ 7218 h 64758"/>
                <a:gd name="connsiteX6" fmla="*/ 123312 w 175259"/>
                <a:gd name="connsiteY6" fmla="*/ 7218 h 64758"/>
                <a:gd name="connsiteX7" fmla="*/ 123312 w 175259"/>
                <a:gd name="connsiteY7" fmla="*/ 35339 h 64758"/>
                <a:gd name="connsiteX8" fmla="*/ 113056 w 175259"/>
                <a:gd name="connsiteY8" fmla="*/ 51462 h 64758"/>
                <a:gd name="connsiteX9" fmla="*/ 104319 w 175259"/>
                <a:gd name="connsiteY9" fmla="*/ 35246 h 64758"/>
                <a:gd name="connsiteX10" fmla="*/ 104319 w 175259"/>
                <a:gd name="connsiteY10" fmla="*/ 12186 h 64758"/>
                <a:gd name="connsiteX11" fmla="*/ 87509 w 175259"/>
                <a:gd name="connsiteY11" fmla="*/ 12186 h 64758"/>
                <a:gd name="connsiteX12" fmla="*/ 87509 w 175259"/>
                <a:gd name="connsiteY12" fmla="*/ 34683 h 64758"/>
                <a:gd name="connsiteX13" fmla="*/ 76113 w 175259"/>
                <a:gd name="connsiteY13" fmla="*/ 50244 h 64758"/>
                <a:gd name="connsiteX14" fmla="*/ 60254 w 175259"/>
                <a:gd name="connsiteY14" fmla="*/ 50244 h 64758"/>
                <a:gd name="connsiteX15" fmla="*/ 60254 w 175259"/>
                <a:gd name="connsiteY15" fmla="*/ 7499 h 64758"/>
                <a:gd name="connsiteX16" fmla="*/ 33568 w 175259"/>
                <a:gd name="connsiteY16" fmla="*/ 3093 h 64758"/>
                <a:gd name="connsiteX17" fmla="*/ 158 w 175259"/>
                <a:gd name="connsiteY17" fmla="*/ 29984 h 64758"/>
                <a:gd name="connsiteX18" fmla="*/ 44 w 175259"/>
                <a:gd name="connsiteY18" fmla="*/ 34683 h 64758"/>
                <a:gd name="connsiteX19" fmla="*/ 33948 w 175259"/>
                <a:gd name="connsiteY19" fmla="*/ 63742 h 64758"/>
                <a:gd name="connsiteX20" fmla="*/ 75923 w 175259"/>
                <a:gd name="connsiteY20" fmla="*/ 63742 h 64758"/>
                <a:gd name="connsiteX21" fmla="*/ 92828 w 175259"/>
                <a:gd name="connsiteY21" fmla="*/ 54931 h 64758"/>
                <a:gd name="connsiteX22" fmla="*/ 109827 w 175259"/>
                <a:gd name="connsiteY22" fmla="*/ 64679 h 64758"/>
                <a:gd name="connsiteX23" fmla="*/ 128820 w 175259"/>
                <a:gd name="connsiteY23" fmla="*/ 55305 h 64758"/>
                <a:gd name="connsiteX24" fmla="*/ 152562 w 175259"/>
                <a:gd name="connsiteY24" fmla="*/ 63929 h 64758"/>
                <a:gd name="connsiteX25" fmla="*/ 173550 w 175259"/>
                <a:gd name="connsiteY25" fmla="*/ 63929 h 64758"/>
                <a:gd name="connsiteX26" fmla="*/ 175259 w 175259"/>
                <a:gd name="connsiteY26" fmla="*/ 34683 h 64758"/>
                <a:gd name="connsiteX27" fmla="*/ 171271 w 175259"/>
                <a:gd name="connsiteY27" fmla="*/ 0 h 64758"/>
                <a:gd name="connsiteX28" fmla="*/ 44014 w 175259"/>
                <a:gd name="connsiteY28" fmla="*/ 50619 h 64758"/>
                <a:gd name="connsiteX29" fmla="*/ 35847 w 175259"/>
                <a:gd name="connsiteY29" fmla="*/ 50619 h 64758"/>
                <a:gd name="connsiteX30" fmla="*/ 16854 w 175259"/>
                <a:gd name="connsiteY30" fmla="*/ 33090 h 64758"/>
                <a:gd name="connsiteX31" fmla="*/ 29703 w 175259"/>
                <a:gd name="connsiteY31" fmla="*/ 16091 h 64758"/>
                <a:gd name="connsiteX32" fmla="*/ 31953 w 175259"/>
                <a:gd name="connsiteY32" fmla="*/ 15935 h 64758"/>
                <a:gd name="connsiteX33" fmla="*/ 44014 w 175259"/>
                <a:gd name="connsiteY33" fmla="*/ 18185 h 6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5259" h="64758">
                  <a:moveTo>
                    <a:pt x="155126" y="1969"/>
                  </a:moveTo>
                  <a:cubicBezTo>
                    <a:pt x="157605" y="12986"/>
                    <a:pt x="158849" y="24241"/>
                    <a:pt x="158830" y="35527"/>
                  </a:cubicBezTo>
                  <a:cubicBezTo>
                    <a:pt x="158830" y="39464"/>
                    <a:pt x="158830" y="45557"/>
                    <a:pt x="158070" y="50619"/>
                  </a:cubicBezTo>
                  <a:lnTo>
                    <a:pt x="154651" y="50619"/>
                  </a:lnTo>
                  <a:cubicBezTo>
                    <a:pt x="142970" y="50619"/>
                    <a:pt x="139456" y="48650"/>
                    <a:pt x="139456" y="38714"/>
                  </a:cubicBezTo>
                  <a:lnTo>
                    <a:pt x="139456" y="7218"/>
                  </a:lnTo>
                  <a:lnTo>
                    <a:pt x="123312" y="7218"/>
                  </a:lnTo>
                  <a:lnTo>
                    <a:pt x="123312" y="35339"/>
                  </a:lnTo>
                  <a:cubicBezTo>
                    <a:pt x="123312" y="47525"/>
                    <a:pt x="119703" y="51462"/>
                    <a:pt x="113056" y="51462"/>
                  </a:cubicBezTo>
                  <a:cubicBezTo>
                    <a:pt x="106408" y="51462"/>
                    <a:pt x="104319" y="46494"/>
                    <a:pt x="104319" y="35246"/>
                  </a:cubicBezTo>
                  <a:lnTo>
                    <a:pt x="104319" y="12186"/>
                  </a:lnTo>
                  <a:lnTo>
                    <a:pt x="87509" y="12186"/>
                  </a:lnTo>
                  <a:lnTo>
                    <a:pt x="87509" y="34683"/>
                  </a:lnTo>
                  <a:cubicBezTo>
                    <a:pt x="87509" y="46963"/>
                    <a:pt x="84375" y="50244"/>
                    <a:pt x="76113" y="50244"/>
                  </a:cubicBezTo>
                  <a:lnTo>
                    <a:pt x="60254" y="50244"/>
                  </a:lnTo>
                  <a:lnTo>
                    <a:pt x="60254" y="7499"/>
                  </a:lnTo>
                  <a:cubicBezTo>
                    <a:pt x="51669" y="4581"/>
                    <a:pt x="42647" y="3092"/>
                    <a:pt x="33568" y="3093"/>
                  </a:cubicBezTo>
                  <a:cubicBezTo>
                    <a:pt x="16816" y="1412"/>
                    <a:pt x="1858" y="13450"/>
                    <a:pt x="158" y="29984"/>
                  </a:cubicBezTo>
                  <a:cubicBezTo>
                    <a:pt x="-3" y="31545"/>
                    <a:pt x="-41" y="33116"/>
                    <a:pt x="44" y="34683"/>
                  </a:cubicBezTo>
                  <a:cubicBezTo>
                    <a:pt x="44" y="52493"/>
                    <a:pt x="9541" y="63742"/>
                    <a:pt x="33948" y="63742"/>
                  </a:cubicBezTo>
                  <a:lnTo>
                    <a:pt x="75923" y="63742"/>
                  </a:lnTo>
                  <a:cubicBezTo>
                    <a:pt x="85420" y="63742"/>
                    <a:pt x="90358" y="60742"/>
                    <a:pt x="92828" y="54931"/>
                  </a:cubicBezTo>
                  <a:cubicBezTo>
                    <a:pt x="95819" y="61413"/>
                    <a:pt x="102638" y="65321"/>
                    <a:pt x="109827" y="64679"/>
                  </a:cubicBezTo>
                  <a:cubicBezTo>
                    <a:pt x="117443" y="65350"/>
                    <a:pt x="124794" y="61723"/>
                    <a:pt x="128820" y="55305"/>
                  </a:cubicBezTo>
                  <a:cubicBezTo>
                    <a:pt x="132429" y="62148"/>
                    <a:pt x="139172" y="63929"/>
                    <a:pt x="152562" y="63929"/>
                  </a:cubicBezTo>
                  <a:lnTo>
                    <a:pt x="173550" y="63929"/>
                  </a:lnTo>
                  <a:cubicBezTo>
                    <a:pt x="174699" y="54222"/>
                    <a:pt x="175269" y="44456"/>
                    <a:pt x="175259" y="34683"/>
                  </a:cubicBezTo>
                  <a:cubicBezTo>
                    <a:pt x="175240" y="23012"/>
                    <a:pt x="173901" y="11379"/>
                    <a:pt x="171271" y="0"/>
                  </a:cubicBezTo>
                  <a:close/>
                  <a:moveTo>
                    <a:pt x="44014" y="50619"/>
                  </a:moveTo>
                  <a:lnTo>
                    <a:pt x="35847" y="50619"/>
                  </a:lnTo>
                  <a:cubicBezTo>
                    <a:pt x="22552" y="50619"/>
                    <a:pt x="16854" y="44432"/>
                    <a:pt x="16854" y="33090"/>
                  </a:cubicBezTo>
                  <a:cubicBezTo>
                    <a:pt x="15647" y="24892"/>
                    <a:pt x="21402" y="17282"/>
                    <a:pt x="29703" y="16091"/>
                  </a:cubicBezTo>
                  <a:cubicBezTo>
                    <a:pt x="30453" y="15984"/>
                    <a:pt x="31203" y="15933"/>
                    <a:pt x="31953" y="15935"/>
                  </a:cubicBezTo>
                  <a:cubicBezTo>
                    <a:pt x="36085" y="15878"/>
                    <a:pt x="40187" y="16643"/>
                    <a:pt x="44014" y="1818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5" name="צורה חופשית 94">
              <a:extLst>
                <a:ext uri="{FF2B5EF4-FFF2-40B4-BE49-F238E27FC236}">
                  <a16:creationId xmlns:a16="http://schemas.microsoft.com/office/drawing/2014/main" id="{D982CD6D-D936-424D-8669-6C60233F23DA}"/>
                </a:ext>
              </a:extLst>
            </p:cNvPr>
            <p:cNvSpPr/>
            <p:nvPr/>
          </p:nvSpPr>
          <p:spPr>
            <a:xfrm>
              <a:off x="10302363" y="375113"/>
              <a:ext cx="192409" cy="65429"/>
            </a:xfrm>
            <a:custGeom>
              <a:avLst/>
              <a:gdLst>
                <a:gd name="connsiteX0" fmla="*/ 143021 w 192409"/>
                <a:gd name="connsiteY0" fmla="*/ 0 h 65429"/>
                <a:gd name="connsiteX1" fmla="*/ 112156 w 192409"/>
                <a:gd name="connsiteY1" fmla="*/ 4874 h 65429"/>
                <a:gd name="connsiteX2" fmla="*/ 113771 w 192409"/>
                <a:gd name="connsiteY2" fmla="*/ 17810 h 65429"/>
                <a:gd name="connsiteX3" fmla="*/ 140932 w 192409"/>
                <a:gd name="connsiteY3" fmla="*/ 12936 h 65429"/>
                <a:gd name="connsiteX4" fmla="*/ 176829 w 192409"/>
                <a:gd name="connsiteY4" fmla="*/ 50431 h 65429"/>
                <a:gd name="connsiteX5" fmla="*/ 176829 w 192409"/>
                <a:gd name="connsiteY5" fmla="*/ 51931 h 65429"/>
                <a:gd name="connsiteX6" fmla="*/ 164104 w 192409"/>
                <a:gd name="connsiteY6" fmla="*/ 51931 h 65429"/>
                <a:gd name="connsiteX7" fmla="*/ 164104 w 192409"/>
                <a:gd name="connsiteY7" fmla="*/ 49025 h 65429"/>
                <a:gd name="connsiteX8" fmla="*/ 140742 w 192409"/>
                <a:gd name="connsiteY8" fmla="*/ 22591 h 65429"/>
                <a:gd name="connsiteX9" fmla="*/ 116506 w 192409"/>
                <a:gd name="connsiteY9" fmla="*/ 41070 h 65429"/>
                <a:gd name="connsiteX10" fmla="*/ 116335 w 192409"/>
                <a:gd name="connsiteY10" fmla="*/ 43682 h 65429"/>
                <a:gd name="connsiteX11" fmla="*/ 119469 w 192409"/>
                <a:gd name="connsiteY11" fmla="*/ 52587 h 65429"/>
                <a:gd name="connsiteX12" fmla="*/ 113676 w 192409"/>
                <a:gd name="connsiteY12" fmla="*/ 51931 h 65429"/>
                <a:gd name="connsiteX13" fmla="*/ 91359 w 192409"/>
                <a:gd name="connsiteY13" fmla="*/ 51931 h 65429"/>
                <a:gd name="connsiteX14" fmla="*/ 91359 w 192409"/>
                <a:gd name="connsiteY14" fmla="*/ 5999 h 65429"/>
                <a:gd name="connsiteX15" fmla="*/ 74644 w 192409"/>
                <a:gd name="connsiteY15" fmla="*/ 5999 h 65429"/>
                <a:gd name="connsiteX16" fmla="*/ 74644 w 192409"/>
                <a:gd name="connsiteY16" fmla="*/ 51931 h 65429"/>
                <a:gd name="connsiteX17" fmla="*/ 54321 w 192409"/>
                <a:gd name="connsiteY17" fmla="*/ 51931 h 65429"/>
                <a:gd name="connsiteX18" fmla="*/ 12061 w 192409"/>
                <a:gd name="connsiteY18" fmla="*/ 3000 h 65429"/>
                <a:gd name="connsiteX19" fmla="*/ 7977 w 192409"/>
                <a:gd name="connsiteY19" fmla="*/ 17248 h 65429"/>
                <a:gd name="connsiteX20" fmla="*/ 37987 w 192409"/>
                <a:gd name="connsiteY20" fmla="*/ 52400 h 65429"/>
                <a:gd name="connsiteX21" fmla="*/ 0 w 192409"/>
                <a:gd name="connsiteY21" fmla="*/ 52400 h 65429"/>
                <a:gd name="connsiteX22" fmla="*/ 0 w 192409"/>
                <a:gd name="connsiteY22" fmla="*/ 65429 h 65429"/>
                <a:gd name="connsiteX23" fmla="*/ 192404 w 192409"/>
                <a:gd name="connsiteY23" fmla="*/ 65429 h 65429"/>
                <a:gd name="connsiteX24" fmla="*/ 192404 w 192409"/>
                <a:gd name="connsiteY24" fmla="*/ 51556 h 65429"/>
                <a:gd name="connsiteX25" fmla="*/ 143021 w 192409"/>
                <a:gd name="connsiteY25" fmla="*/ 0 h 65429"/>
                <a:gd name="connsiteX26" fmla="*/ 150333 w 192409"/>
                <a:gd name="connsiteY26" fmla="*/ 52400 h 65429"/>
                <a:gd name="connsiteX27" fmla="*/ 141976 w 192409"/>
                <a:gd name="connsiteY27" fmla="*/ 52400 h 65429"/>
                <a:gd name="connsiteX28" fmla="*/ 129915 w 192409"/>
                <a:gd name="connsiteY28" fmla="*/ 42557 h 65429"/>
                <a:gd name="connsiteX29" fmla="*/ 138111 w 192409"/>
                <a:gd name="connsiteY29" fmla="*/ 33966 h 65429"/>
                <a:gd name="connsiteX30" fmla="*/ 139412 w 192409"/>
                <a:gd name="connsiteY30" fmla="*/ 34027 h 65429"/>
                <a:gd name="connsiteX31" fmla="*/ 150333 w 192409"/>
                <a:gd name="connsiteY31" fmla="*/ 48744 h 6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2409" h="65429">
                  <a:moveTo>
                    <a:pt x="143021" y="0"/>
                  </a:moveTo>
                  <a:cubicBezTo>
                    <a:pt x="132546" y="118"/>
                    <a:pt x="122147" y="1760"/>
                    <a:pt x="112156" y="4874"/>
                  </a:cubicBezTo>
                  <a:lnTo>
                    <a:pt x="113771" y="17810"/>
                  </a:lnTo>
                  <a:cubicBezTo>
                    <a:pt x="122527" y="14857"/>
                    <a:pt x="131682" y="13214"/>
                    <a:pt x="140932" y="12936"/>
                  </a:cubicBezTo>
                  <a:cubicBezTo>
                    <a:pt x="166098" y="12936"/>
                    <a:pt x="176829" y="24466"/>
                    <a:pt x="176829" y="50431"/>
                  </a:cubicBezTo>
                  <a:lnTo>
                    <a:pt x="176829" y="51931"/>
                  </a:lnTo>
                  <a:lnTo>
                    <a:pt x="164104" y="51931"/>
                  </a:lnTo>
                  <a:lnTo>
                    <a:pt x="164104" y="49025"/>
                  </a:lnTo>
                  <a:cubicBezTo>
                    <a:pt x="164104" y="34871"/>
                    <a:pt x="157741" y="22591"/>
                    <a:pt x="140742" y="22591"/>
                  </a:cubicBezTo>
                  <a:cubicBezTo>
                    <a:pt x="128880" y="21089"/>
                    <a:pt x="118035" y="29363"/>
                    <a:pt x="116506" y="41070"/>
                  </a:cubicBezTo>
                  <a:cubicBezTo>
                    <a:pt x="116401" y="41937"/>
                    <a:pt x="116335" y="42809"/>
                    <a:pt x="116335" y="43682"/>
                  </a:cubicBezTo>
                  <a:cubicBezTo>
                    <a:pt x="116202" y="46935"/>
                    <a:pt x="117323" y="50118"/>
                    <a:pt x="119469" y="52587"/>
                  </a:cubicBezTo>
                  <a:cubicBezTo>
                    <a:pt x="117569" y="52133"/>
                    <a:pt x="115623" y="51913"/>
                    <a:pt x="113676" y="51931"/>
                  </a:cubicBezTo>
                  <a:lnTo>
                    <a:pt x="91359" y="51931"/>
                  </a:lnTo>
                  <a:lnTo>
                    <a:pt x="91359" y="5999"/>
                  </a:lnTo>
                  <a:lnTo>
                    <a:pt x="74644" y="5999"/>
                  </a:lnTo>
                  <a:lnTo>
                    <a:pt x="74644" y="51931"/>
                  </a:lnTo>
                  <a:lnTo>
                    <a:pt x="54321" y="51931"/>
                  </a:lnTo>
                  <a:cubicBezTo>
                    <a:pt x="52802" y="23809"/>
                    <a:pt x="38177" y="9749"/>
                    <a:pt x="12061" y="3000"/>
                  </a:cubicBezTo>
                  <a:lnTo>
                    <a:pt x="7977" y="17248"/>
                  </a:lnTo>
                  <a:cubicBezTo>
                    <a:pt x="25565" y="19761"/>
                    <a:pt x="38462" y="34867"/>
                    <a:pt x="37987" y="52400"/>
                  </a:cubicBezTo>
                  <a:lnTo>
                    <a:pt x="0" y="52400"/>
                  </a:lnTo>
                  <a:lnTo>
                    <a:pt x="0" y="65429"/>
                  </a:lnTo>
                  <a:lnTo>
                    <a:pt x="192404" y="65429"/>
                  </a:lnTo>
                  <a:lnTo>
                    <a:pt x="192404" y="51556"/>
                  </a:lnTo>
                  <a:cubicBezTo>
                    <a:pt x="192784" y="14904"/>
                    <a:pt x="174740" y="0"/>
                    <a:pt x="143021" y="0"/>
                  </a:cubicBezTo>
                  <a:close/>
                  <a:moveTo>
                    <a:pt x="150333" y="52400"/>
                  </a:moveTo>
                  <a:lnTo>
                    <a:pt x="141976" y="52400"/>
                  </a:lnTo>
                  <a:cubicBezTo>
                    <a:pt x="135518" y="52400"/>
                    <a:pt x="129915" y="49587"/>
                    <a:pt x="129915" y="42557"/>
                  </a:cubicBezTo>
                  <a:cubicBezTo>
                    <a:pt x="129773" y="37952"/>
                    <a:pt x="133439" y="34106"/>
                    <a:pt x="138111" y="33966"/>
                  </a:cubicBezTo>
                  <a:cubicBezTo>
                    <a:pt x="138548" y="33953"/>
                    <a:pt x="138975" y="33973"/>
                    <a:pt x="139412" y="34027"/>
                  </a:cubicBezTo>
                  <a:cubicBezTo>
                    <a:pt x="146914" y="34027"/>
                    <a:pt x="150333" y="39089"/>
                    <a:pt x="150333" y="48744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6" name="צורה חופשית 95">
              <a:extLst>
                <a:ext uri="{FF2B5EF4-FFF2-40B4-BE49-F238E27FC236}">
                  <a16:creationId xmlns:a16="http://schemas.microsoft.com/office/drawing/2014/main" id="{041A433D-2655-AC41-A877-467C2C3D817B}"/>
                </a:ext>
              </a:extLst>
            </p:cNvPr>
            <p:cNvSpPr/>
            <p:nvPr/>
          </p:nvSpPr>
          <p:spPr>
            <a:xfrm>
              <a:off x="8870635" y="506347"/>
              <a:ext cx="56220" cy="73490"/>
            </a:xfrm>
            <a:custGeom>
              <a:avLst/>
              <a:gdLst>
                <a:gd name="connsiteX0" fmla="*/ 56221 w 56220"/>
                <a:gd name="connsiteY0" fmla="*/ 0 h 73490"/>
                <a:gd name="connsiteX1" fmla="*/ 56221 w 56220"/>
                <a:gd name="connsiteY1" fmla="*/ 14154 h 73490"/>
                <a:gd name="connsiteX2" fmla="*/ 16999 w 56220"/>
                <a:gd name="connsiteY2" fmla="*/ 14154 h 73490"/>
                <a:gd name="connsiteX3" fmla="*/ 16999 w 56220"/>
                <a:gd name="connsiteY3" fmla="*/ 28778 h 73490"/>
                <a:gd name="connsiteX4" fmla="*/ 54036 w 56220"/>
                <a:gd name="connsiteY4" fmla="*/ 28778 h 73490"/>
                <a:gd name="connsiteX5" fmla="*/ 54036 w 56220"/>
                <a:gd name="connsiteY5" fmla="*/ 42838 h 73490"/>
                <a:gd name="connsiteX6" fmla="*/ 16999 w 56220"/>
                <a:gd name="connsiteY6" fmla="*/ 42838 h 73490"/>
                <a:gd name="connsiteX7" fmla="*/ 16999 w 56220"/>
                <a:gd name="connsiteY7" fmla="*/ 59055 h 73490"/>
                <a:gd name="connsiteX8" fmla="*/ 56221 w 56220"/>
                <a:gd name="connsiteY8" fmla="*/ 59055 h 73490"/>
                <a:gd name="connsiteX9" fmla="*/ 56221 w 56220"/>
                <a:gd name="connsiteY9" fmla="*/ 73491 h 73490"/>
                <a:gd name="connsiteX10" fmla="*/ 0 w 56220"/>
                <a:gd name="connsiteY10" fmla="*/ 73491 h 73490"/>
                <a:gd name="connsiteX11" fmla="*/ 0 w 56220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220" h="73490">
                  <a:moveTo>
                    <a:pt x="56221" y="0"/>
                  </a:moveTo>
                  <a:lnTo>
                    <a:pt x="56221" y="14154"/>
                  </a:lnTo>
                  <a:lnTo>
                    <a:pt x="16999" y="14154"/>
                  </a:lnTo>
                  <a:lnTo>
                    <a:pt x="1699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221" y="59055"/>
                  </a:lnTo>
                  <a:lnTo>
                    <a:pt x="56221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7" name="צורה חופשית 96">
              <a:extLst>
                <a:ext uri="{FF2B5EF4-FFF2-40B4-BE49-F238E27FC236}">
                  <a16:creationId xmlns:a16="http://schemas.microsoft.com/office/drawing/2014/main" id="{EA803877-5A89-9F4A-8DA3-24DA6233F233}"/>
                </a:ext>
              </a:extLst>
            </p:cNvPr>
            <p:cNvSpPr/>
            <p:nvPr/>
          </p:nvSpPr>
          <p:spPr>
            <a:xfrm>
              <a:off x="8944140" y="506347"/>
              <a:ext cx="67806" cy="73490"/>
            </a:xfrm>
            <a:custGeom>
              <a:avLst/>
              <a:gdLst>
                <a:gd name="connsiteX0" fmla="*/ 16524 w 67806"/>
                <a:gd name="connsiteY0" fmla="*/ 23528 h 73490"/>
                <a:gd name="connsiteX1" fmla="*/ 16049 w 67806"/>
                <a:gd name="connsiteY1" fmla="*/ 23528 h 73490"/>
                <a:gd name="connsiteX2" fmla="*/ 16904 w 67806"/>
                <a:gd name="connsiteY2" fmla="*/ 46494 h 73490"/>
                <a:gd name="connsiteX3" fmla="*/ 16904 w 67806"/>
                <a:gd name="connsiteY3" fmla="*/ 73491 h 73490"/>
                <a:gd name="connsiteX4" fmla="*/ 0 w 67806"/>
                <a:gd name="connsiteY4" fmla="*/ 73491 h 73490"/>
                <a:gd name="connsiteX5" fmla="*/ 0 w 67806"/>
                <a:gd name="connsiteY5" fmla="*/ 0 h 73490"/>
                <a:gd name="connsiteX6" fmla="*/ 18519 w 67806"/>
                <a:gd name="connsiteY6" fmla="*/ 0 h 73490"/>
                <a:gd name="connsiteX7" fmla="*/ 37512 w 67806"/>
                <a:gd name="connsiteY7" fmla="*/ 28121 h 73490"/>
                <a:gd name="connsiteX8" fmla="*/ 51092 w 67806"/>
                <a:gd name="connsiteY8" fmla="*/ 49869 h 73490"/>
                <a:gd name="connsiteX9" fmla="*/ 51092 w 67806"/>
                <a:gd name="connsiteY9" fmla="*/ 49869 h 73490"/>
                <a:gd name="connsiteX10" fmla="*/ 50808 w 67806"/>
                <a:gd name="connsiteY10" fmla="*/ 26622 h 73490"/>
                <a:gd name="connsiteX11" fmla="*/ 50808 w 67806"/>
                <a:gd name="connsiteY11" fmla="*/ 0 h 73490"/>
                <a:gd name="connsiteX12" fmla="*/ 67807 w 67806"/>
                <a:gd name="connsiteY12" fmla="*/ 0 h 73490"/>
                <a:gd name="connsiteX13" fmla="*/ 67807 w 67806"/>
                <a:gd name="connsiteY13" fmla="*/ 73491 h 73490"/>
                <a:gd name="connsiteX14" fmla="*/ 48813 w 67806"/>
                <a:gd name="connsiteY14" fmla="*/ 73491 h 73490"/>
                <a:gd name="connsiteX15" fmla="*/ 29820 w 67806"/>
                <a:gd name="connsiteY15" fmla="*/ 45369 h 73490"/>
                <a:gd name="connsiteX16" fmla="*/ 16524 w 6780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806" h="73490">
                  <a:moveTo>
                    <a:pt x="16524" y="23528"/>
                  </a:moveTo>
                  <a:lnTo>
                    <a:pt x="16049" y="23528"/>
                  </a:lnTo>
                  <a:cubicBezTo>
                    <a:pt x="16860" y="31156"/>
                    <a:pt x="17145" y="38828"/>
                    <a:pt x="16904" y="46494"/>
                  </a:cubicBezTo>
                  <a:lnTo>
                    <a:pt x="16904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519" y="0"/>
                  </a:lnTo>
                  <a:lnTo>
                    <a:pt x="37512" y="28121"/>
                  </a:lnTo>
                  <a:cubicBezTo>
                    <a:pt x="42496" y="35082"/>
                    <a:pt x="47032" y="42346"/>
                    <a:pt x="51092" y="49869"/>
                  </a:cubicBezTo>
                  <a:lnTo>
                    <a:pt x="51092" y="49869"/>
                  </a:lnTo>
                  <a:cubicBezTo>
                    <a:pt x="50464" y="42135"/>
                    <a:pt x="50369" y="34368"/>
                    <a:pt x="50808" y="26622"/>
                  </a:cubicBezTo>
                  <a:lnTo>
                    <a:pt x="50808" y="0"/>
                  </a:lnTo>
                  <a:lnTo>
                    <a:pt x="67807" y="0"/>
                  </a:lnTo>
                  <a:lnTo>
                    <a:pt x="67807" y="73491"/>
                  </a:lnTo>
                  <a:lnTo>
                    <a:pt x="48813" y="73491"/>
                  </a:lnTo>
                  <a:lnTo>
                    <a:pt x="29820" y="45369"/>
                  </a:lnTo>
                  <a:cubicBezTo>
                    <a:pt x="24975" y="38342"/>
                    <a:pt x="20537" y="31050"/>
                    <a:pt x="16524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8" name="צורה חופשית 97">
              <a:extLst>
                <a:ext uri="{FF2B5EF4-FFF2-40B4-BE49-F238E27FC236}">
                  <a16:creationId xmlns:a16="http://schemas.microsoft.com/office/drawing/2014/main" id="{CB6F55D3-F847-B040-88AD-A13DFF92A8E6}"/>
                </a:ext>
              </a:extLst>
            </p:cNvPr>
            <p:cNvSpPr/>
            <p:nvPr/>
          </p:nvSpPr>
          <p:spPr>
            <a:xfrm>
              <a:off x="9027604" y="504952"/>
              <a:ext cx="71617" cy="76533"/>
            </a:xfrm>
            <a:custGeom>
              <a:avLst/>
              <a:gdLst>
                <a:gd name="connsiteX0" fmla="*/ 16821 w 71617"/>
                <a:gd name="connsiteY0" fmla="*/ 37952 h 76533"/>
                <a:gd name="connsiteX1" fmla="*/ 37524 w 71617"/>
                <a:gd name="connsiteY1" fmla="*/ 62324 h 76533"/>
                <a:gd name="connsiteX2" fmla="*/ 54767 w 71617"/>
                <a:gd name="connsiteY2" fmla="*/ 48375 h 76533"/>
                <a:gd name="connsiteX3" fmla="*/ 54808 w 71617"/>
                <a:gd name="connsiteY3" fmla="*/ 47889 h 76533"/>
                <a:gd name="connsiteX4" fmla="*/ 38759 w 71617"/>
                <a:gd name="connsiteY4" fmla="*/ 47889 h 76533"/>
                <a:gd name="connsiteX5" fmla="*/ 38759 w 71617"/>
                <a:gd name="connsiteY5" fmla="*/ 33828 h 76533"/>
                <a:gd name="connsiteX6" fmla="*/ 71618 w 71617"/>
                <a:gd name="connsiteY6" fmla="*/ 33828 h 76533"/>
                <a:gd name="connsiteX7" fmla="*/ 71618 w 71617"/>
                <a:gd name="connsiteY7" fmla="*/ 74885 h 76533"/>
                <a:gd name="connsiteX8" fmla="*/ 58417 w 71617"/>
                <a:gd name="connsiteY8" fmla="*/ 74885 h 76533"/>
                <a:gd name="connsiteX9" fmla="*/ 57277 w 71617"/>
                <a:gd name="connsiteY9" fmla="*/ 69074 h 76533"/>
                <a:gd name="connsiteX10" fmla="*/ 37239 w 71617"/>
                <a:gd name="connsiteY10" fmla="*/ 76479 h 76533"/>
                <a:gd name="connsiteX11" fmla="*/ 22 w 71617"/>
                <a:gd name="connsiteY11" fmla="*/ 42204 h 76533"/>
                <a:gd name="connsiteX12" fmla="*/ 107 w 71617"/>
                <a:gd name="connsiteY12" fmla="*/ 38234 h 76533"/>
                <a:gd name="connsiteX13" fmla="*/ 33683 w 71617"/>
                <a:gd name="connsiteY13" fmla="*/ 120 h 76533"/>
                <a:gd name="connsiteX14" fmla="*/ 38094 w 71617"/>
                <a:gd name="connsiteY14" fmla="*/ 82 h 76533"/>
                <a:gd name="connsiteX15" fmla="*/ 70953 w 71617"/>
                <a:gd name="connsiteY15" fmla="*/ 21548 h 76533"/>
                <a:gd name="connsiteX16" fmla="*/ 51959 w 71617"/>
                <a:gd name="connsiteY16" fmla="*/ 21548 h 76533"/>
                <a:gd name="connsiteX17" fmla="*/ 37999 w 71617"/>
                <a:gd name="connsiteY17" fmla="*/ 13956 h 76533"/>
                <a:gd name="connsiteX18" fmla="*/ 16821 w 71617"/>
                <a:gd name="connsiteY18" fmla="*/ 37952 h 7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617" h="76533">
                  <a:moveTo>
                    <a:pt x="16821" y="37952"/>
                  </a:moveTo>
                  <a:cubicBezTo>
                    <a:pt x="16821" y="50982"/>
                    <a:pt x="23184" y="62324"/>
                    <a:pt x="37524" y="62324"/>
                  </a:cubicBezTo>
                  <a:cubicBezTo>
                    <a:pt x="46188" y="63173"/>
                    <a:pt x="53908" y="56927"/>
                    <a:pt x="54767" y="48375"/>
                  </a:cubicBezTo>
                  <a:cubicBezTo>
                    <a:pt x="54784" y="48213"/>
                    <a:pt x="54797" y="48051"/>
                    <a:pt x="54808" y="47889"/>
                  </a:cubicBezTo>
                  <a:lnTo>
                    <a:pt x="38759" y="47889"/>
                  </a:lnTo>
                  <a:lnTo>
                    <a:pt x="38759" y="33828"/>
                  </a:lnTo>
                  <a:lnTo>
                    <a:pt x="71618" y="33828"/>
                  </a:lnTo>
                  <a:lnTo>
                    <a:pt x="71618" y="74885"/>
                  </a:lnTo>
                  <a:lnTo>
                    <a:pt x="58417" y="74885"/>
                  </a:lnTo>
                  <a:lnTo>
                    <a:pt x="57277" y="69074"/>
                  </a:lnTo>
                  <a:cubicBezTo>
                    <a:pt x="51983" y="74264"/>
                    <a:pt x="44686" y="76961"/>
                    <a:pt x="37239" y="76479"/>
                  </a:cubicBezTo>
                  <a:cubicBezTo>
                    <a:pt x="17373" y="77158"/>
                    <a:pt x="710" y="61814"/>
                    <a:pt x="22" y="42204"/>
                  </a:cubicBezTo>
                  <a:cubicBezTo>
                    <a:pt x="-25" y="40880"/>
                    <a:pt x="4" y="39554"/>
                    <a:pt x="107" y="38234"/>
                  </a:cubicBezTo>
                  <a:cubicBezTo>
                    <a:pt x="-1284" y="18557"/>
                    <a:pt x="13748" y="1493"/>
                    <a:pt x="33683" y="120"/>
                  </a:cubicBezTo>
                  <a:cubicBezTo>
                    <a:pt x="35151" y="19"/>
                    <a:pt x="36624" y="6"/>
                    <a:pt x="38094" y="82"/>
                  </a:cubicBezTo>
                  <a:cubicBezTo>
                    <a:pt x="52713" y="-953"/>
                    <a:pt x="66205" y="7861"/>
                    <a:pt x="70953" y="21548"/>
                  </a:cubicBezTo>
                  <a:lnTo>
                    <a:pt x="51959" y="21548"/>
                  </a:lnTo>
                  <a:cubicBezTo>
                    <a:pt x="49458" y="16305"/>
                    <a:pt x="43826" y="13241"/>
                    <a:pt x="37999" y="13956"/>
                  </a:cubicBezTo>
                  <a:cubicBezTo>
                    <a:pt x="23374" y="13674"/>
                    <a:pt x="16821" y="25017"/>
                    <a:pt x="16821" y="37952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9" name="צורה חופשית 98">
              <a:extLst>
                <a:ext uri="{FF2B5EF4-FFF2-40B4-BE49-F238E27FC236}">
                  <a16:creationId xmlns:a16="http://schemas.microsoft.com/office/drawing/2014/main" id="{4D44CAFA-55FD-8744-80EE-E36B330A080C}"/>
                </a:ext>
              </a:extLst>
            </p:cNvPr>
            <p:cNvSpPr/>
            <p:nvPr/>
          </p:nvSpPr>
          <p:spPr>
            <a:xfrm>
              <a:off x="9116315" y="506347"/>
              <a:ext cx="16904" cy="73490"/>
            </a:xfrm>
            <a:custGeom>
              <a:avLst/>
              <a:gdLst>
                <a:gd name="connsiteX0" fmla="*/ 0 w 16904"/>
                <a:gd name="connsiteY0" fmla="*/ 0 h 73490"/>
                <a:gd name="connsiteX1" fmla="*/ 16904 w 16904"/>
                <a:gd name="connsiteY1" fmla="*/ 0 h 73490"/>
                <a:gd name="connsiteX2" fmla="*/ 16904 w 16904"/>
                <a:gd name="connsiteY2" fmla="*/ 73491 h 73490"/>
                <a:gd name="connsiteX3" fmla="*/ 0 w 16904"/>
                <a:gd name="connsiteY3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04" h="73490">
                  <a:moveTo>
                    <a:pt x="0" y="0"/>
                  </a:moveTo>
                  <a:lnTo>
                    <a:pt x="16904" y="0"/>
                  </a:lnTo>
                  <a:lnTo>
                    <a:pt x="16904" y="73491"/>
                  </a:lnTo>
                  <a:lnTo>
                    <a:pt x="0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0" name="צורה חופשית 99">
              <a:extLst>
                <a:ext uri="{FF2B5EF4-FFF2-40B4-BE49-F238E27FC236}">
                  <a16:creationId xmlns:a16="http://schemas.microsoft.com/office/drawing/2014/main" id="{C0C326FB-C2EB-3E47-9CEE-C35BAF12C50E}"/>
                </a:ext>
              </a:extLst>
            </p:cNvPr>
            <p:cNvSpPr/>
            <p:nvPr/>
          </p:nvSpPr>
          <p:spPr>
            <a:xfrm>
              <a:off x="9153258" y="506347"/>
              <a:ext cx="67806" cy="73490"/>
            </a:xfrm>
            <a:custGeom>
              <a:avLst/>
              <a:gdLst>
                <a:gd name="connsiteX0" fmla="*/ 16524 w 67806"/>
                <a:gd name="connsiteY0" fmla="*/ 23528 h 73490"/>
                <a:gd name="connsiteX1" fmla="*/ 16524 w 67806"/>
                <a:gd name="connsiteY1" fmla="*/ 23528 h 73490"/>
                <a:gd name="connsiteX2" fmla="*/ 17379 w 67806"/>
                <a:gd name="connsiteY2" fmla="*/ 46494 h 73490"/>
                <a:gd name="connsiteX3" fmla="*/ 17379 w 67806"/>
                <a:gd name="connsiteY3" fmla="*/ 73491 h 73490"/>
                <a:gd name="connsiteX4" fmla="*/ 0 w 67806"/>
                <a:gd name="connsiteY4" fmla="*/ 73491 h 73490"/>
                <a:gd name="connsiteX5" fmla="*/ 0 w 67806"/>
                <a:gd name="connsiteY5" fmla="*/ 0 h 73490"/>
                <a:gd name="connsiteX6" fmla="*/ 18519 w 67806"/>
                <a:gd name="connsiteY6" fmla="*/ 0 h 73490"/>
                <a:gd name="connsiteX7" fmla="*/ 37512 w 67806"/>
                <a:gd name="connsiteY7" fmla="*/ 28121 h 73490"/>
                <a:gd name="connsiteX8" fmla="*/ 51092 w 67806"/>
                <a:gd name="connsiteY8" fmla="*/ 49869 h 73490"/>
                <a:gd name="connsiteX9" fmla="*/ 51092 w 67806"/>
                <a:gd name="connsiteY9" fmla="*/ 49869 h 73490"/>
                <a:gd name="connsiteX10" fmla="*/ 50903 w 67806"/>
                <a:gd name="connsiteY10" fmla="*/ 26622 h 73490"/>
                <a:gd name="connsiteX11" fmla="*/ 50903 w 67806"/>
                <a:gd name="connsiteY11" fmla="*/ 0 h 73490"/>
                <a:gd name="connsiteX12" fmla="*/ 67807 w 67806"/>
                <a:gd name="connsiteY12" fmla="*/ 0 h 73490"/>
                <a:gd name="connsiteX13" fmla="*/ 67807 w 67806"/>
                <a:gd name="connsiteY13" fmla="*/ 73491 h 73490"/>
                <a:gd name="connsiteX14" fmla="*/ 48813 w 67806"/>
                <a:gd name="connsiteY14" fmla="*/ 73491 h 73490"/>
                <a:gd name="connsiteX15" fmla="*/ 29820 w 67806"/>
                <a:gd name="connsiteY15" fmla="*/ 45369 h 73490"/>
                <a:gd name="connsiteX16" fmla="*/ 16524 w 6780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806" h="73490">
                  <a:moveTo>
                    <a:pt x="16524" y="23528"/>
                  </a:moveTo>
                  <a:lnTo>
                    <a:pt x="16524" y="23528"/>
                  </a:lnTo>
                  <a:cubicBezTo>
                    <a:pt x="17334" y="31156"/>
                    <a:pt x="17620" y="38828"/>
                    <a:pt x="17379" y="46494"/>
                  </a:cubicBezTo>
                  <a:lnTo>
                    <a:pt x="1737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519" y="0"/>
                  </a:lnTo>
                  <a:lnTo>
                    <a:pt x="37512" y="28121"/>
                  </a:lnTo>
                  <a:cubicBezTo>
                    <a:pt x="42496" y="35082"/>
                    <a:pt x="47032" y="42346"/>
                    <a:pt x="51092" y="49869"/>
                  </a:cubicBezTo>
                  <a:lnTo>
                    <a:pt x="51092" y="49869"/>
                  </a:lnTo>
                  <a:cubicBezTo>
                    <a:pt x="50495" y="42132"/>
                    <a:pt x="50432" y="34366"/>
                    <a:pt x="50903" y="26622"/>
                  </a:cubicBezTo>
                  <a:lnTo>
                    <a:pt x="50903" y="0"/>
                  </a:lnTo>
                  <a:lnTo>
                    <a:pt x="67807" y="0"/>
                  </a:lnTo>
                  <a:lnTo>
                    <a:pt x="67807" y="73491"/>
                  </a:lnTo>
                  <a:lnTo>
                    <a:pt x="48813" y="73491"/>
                  </a:lnTo>
                  <a:lnTo>
                    <a:pt x="29820" y="45369"/>
                  </a:lnTo>
                  <a:cubicBezTo>
                    <a:pt x="24951" y="38357"/>
                    <a:pt x="20511" y="31064"/>
                    <a:pt x="16524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1" name="צורה חופשית 100">
              <a:extLst>
                <a:ext uri="{FF2B5EF4-FFF2-40B4-BE49-F238E27FC236}">
                  <a16:creationId xmlns:a16="http://schemas.microsoft.com/office/drawing/2014/main" id="{AC0FB4E2-0C2C-CD45-A8BB-058E6FAEBDE2}"/>
                </a:ext>
              </a:extLst>
            </p:cNvPr>
            <p:cNvSpPr/>
            <p:nvPr/>
          </p:nvSpPr>
          <p:spPr>
            <a:xfrm>
              <a:off x="9241102" y="506347"/>
              <a:ext cx="56125" cy="73490"/>
            </a:xfrm>
            <a:custGeom>
              <a:avLst/>
              <a:gdLst>
                <a:gd name="connsiteX0" fmla="*/ 56126 w 56125"/>
                <a:gd name="connsiteY0" fmla="*/ 0 h 73490"/>
                <a:gd name="connsiteX1" fmla="*/ 56126 w 56125"/>
                <a:gd name="connsiteY1" fmla="*/ 14154 h 73490"/>
                <a:gd name="connsiteX2" fmla="*/ 16999 w 56125"/>
                <a:gd name="connsiteY2" fmla="*/ 14154 h 73490"/>
                <a:gd name="connsiteX3" fmla="*/ 16999 w 56125"/>
                <a:gd name="connsiteY3" fmla="*/ 28778 h 73490"/>
                <a:gd name="connsiteX4" fmla="*/ 54036 w 56125"/>
                <a:gd name="connsiteY4" fmla="*/ 28778 h 73490"/>
                <a:gd name="connsiteX5" fmla="*/ 54036 w 56125"/>
                <a:gd name="connsiteY5" fmla="*/ 42838 h 73490"/>
                <a:gd name="connsiteX6" fmla="*/ 16999 w 56125"/>
                <a:gd name="connsiteY6" fmla="*/ 42838 h 73490"/>
                <a:gd name="connsiteX7" fmla="*/ 16999 w 56125"/>
                <a:gd name="connsiteY7" fmla="*/ 59055 h 73490"/>
                <a:gd name="connsiteX8" fmla="*/ 56126 w 56125"/>
                <a:gd name="connsiteY8" fmla="*/ 59055 h 73490"/>
                <a:gd name="connsiteX9" fmla="*/ 56126 w 56125"/>
                <a:gd name="connsiteY9" fmla="*/ 73491 h 73490"/>
                <a:gd name="connsiteX10" fmla="*/ 0 w 56125"/>
                <a:gd name="connsiteY10" fmla="*/ 73491 h 73490"/>
                <a:gd name="connsiteX11" fmla="*/ 0 w 56125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25" h="73490">
                  <a:moveTo>
                    <a:pt x="56126" y="0"/>
                  </a:moveTo>
                  <a:lnTo>
                    <a:pt x="56126" y="14154"/>
                  </a:lnTo>
                  <a:lnTo>
                    <a:pt x="16999" y="14154"/>
                  </a:lnTo>
                  <a:lnTo>
                    <a:pt x="1699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126" y="59055"/>
                  </a:lnTo>
                  <a:lnTo>
                    <a:pt x="56126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2" name="צורה חופשית 101">
              <a:extLst>
                <a:ext uri="{FF2B5EF4-FFF2-40B4-BE49-F238E27FC236}">
                  <a16:creationId xmlns:a16="http://schemas.microsoft.com/office/drawing/2014/main" id="{71682F03-F7AF-2F4F-8C75-4D9279CEFC95}"/>
                </a:ext>
              </a:extLst>
            </p:cNvPr>
            <p:cNvSpPr/>
            <p:nvPr/>
          </p:nvSpPr>
          <p:spPr>
            <a:xfrm>
              <a:off x="9314512" y="506347"/>
              <a:ext cx="56220" cy="73490"/>
            </a:xfrm>
            <a:custGeom>
              <a:avLst/>
              <a:gdLst>
                <a:gd name="connsiteX0" fmla="*/ 56221 w 56220"/>
                <a:gd name="connsiteY0" fmla="*/ 0 h 73490"/>
                <a:gd name="connsiteX1" fmla="*/ 56221 w 56220"/>
                <a:gd name="connsiteY1" fmla="*/ 14154 h 73490"/>
                <a:gd name="connsiteX2" fmla="*/ 16999 w 56220"/>
                <a:gd name="connsiteY2" fmla="*/ 14154 h 73490"/>
                <a:gd name="connsiteX3" fmla="*/ 16999 w 56220"/>
                <a:gd name="connsiteY3" fmla="*/ 28778 h 73490"/>
                <a:gd name="connsiteX4" fmla="*/ 54036 w 56220"/>
                <a:gd name="connsiteY4" fmla="*/ 28778 h 73490"/>
                <a:gd name="connsiteX5" fmla="*/ 54036 w 56220"/>
                <a:gd name="connsiteY5" fmla="*/ 42838 h 73490"/>
                <a:gd name="connsiteX6" fmla="*/ 16999 w 56220"/>
                <a:gd name="connsiteY6" fmla="*/ 42838 h 73490"/>
                <a:gd name="connsiteX7" fmla="*/ 16999 w 56220"/>
                <a:gd name="connsiteY7" fmla="*/ 59055 h 73490"/>
                <a:gd name="connsiteX8" fmla="*/ 56221 w 56220"/>
                <a:gd name="connsiteY8" fmla="*/ 59055 h 73490"/>
                <a:gd name="connsiteX9" fmla="*/ 56221 w 56220"/>
                <a:gd name="connsiteY9" fmla="*/ 73491 h 73490"/>
                <a:gd name="connsiteX10" fmla="*/ 0 w 56220"/>
                <a:gd name="connsiteY10" fmla="*/ 73491 h 73490"/>
                <a:gd name="connsiteX11" fmla="*/ 0 w 56220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220" h="73490">
                  <a:moveTo>
                    <a:pt x="56221" y="0"/>
                  </a:moveTo>
                  <a:lnTo>
                    <a:pt x="56221" y="14154"/>
                  </a:lnTo>
                  <a:lnTo>
                    <a:pt x="16999" y="14154"/>
                  </a:lnTo>
                  <a:lnTo>
                    <a:pt x="1699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221" y="59055"/>
                  </a:lnTo>
                  <a:lnTo>
                    <a:pt x="56221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3" name="צורה חופשית 102">
              <a:extLst>
                <a:ext uri="{FF2B5EF4-FFF2-40B4-BE49-F238E27FC236}">
                  <a16:creationId xmlns:a16="http://schemas.microsoft.com/office/drawing/2014/main" id="{F170FD39-A82D-0544-B4C4-F34C55D6D235}"/>
                </a:ext>
              </a:extLst>
            </p:cNvPr>
            <p:cNvSpPr/>
            <p:nvPr/>
          </p:nvSpPr>
          <p:spPr>
            <a:xfrm>
              <a:off x="9388017" y="506268"/>
              <a:ext cx="68281" cy="73569"/>
            </a:xfrm>
            <a:custGeom>
              <a:avLst/>
              <a:gdLst>
                <a:gd name="connsiteX0" fmla="*/ 17284 w 68281"/>
                <a:gd name="connsiteY0" fmla="*/ 73570 h 73569"/>
                <a:gd name="connsiteX1" fmla="*/ 0 w 68281"/>
                <a:gd name="connsiteY1" fmla="*/ 73570 h 73569"/>
                <a:gd name="connsiteX2" fmla="*/ 0 w 68281"/>
                <a:gd name="connsiteY2" fmla="*/ 79 h 73569"/>
                <a:gd name="connsiteX3" fmla="*/ 39696 w 68281"/>
                <a:gd name="connsiteY3" fmla="*/ 79 h 73569"/>
                <a:gd name="connsiteX4" fmla="*/ 64896 w 68281"/>
                <a:gd name="connsiteY4" fmla="*/ 21170 h 73569"/>
                <a:gd name="connsiteX5" fmla="*/ 43528 w 68281"/>
                <a:gd name="connsiteY5" fmla="*/ 46042 h 73569"/>
                <a:gd name="connsiteX6" fmla="*/ 40741 w 68281"/>
                <a:gd name="connsiteY6" fmla="*/ 46104 h 73569"/>
                <a:gd name="connsiteX7" fmla="*/ 68282 w 68281"/>
                <a:gd name="connsiteY7" fmla="*/ 73288 h 73569"/>
                <a:gd name="connsiteX8" fmla="*/ 45774 w 68281"/>
                <a:gd name="connsiteY8" fmla="*/ 73288 h 73569"/>
                <a:gd name="connsiteX9" fmla="*/ 19278 w 68281"/>
                <a:gd name="connsiteY9" fmla="*/ 46104 h 73569"/>
                <a:gd name="connsiteX10" fmla="*/ 17284 w 68281"/>
                <a:gd name="connsiteY10" fmla="*/ 46104 h 73569"/>
                <a:gd name="connsiteX11" fmla="*/ 49098 w 68281"/>
                <a:gd name="connsiteY11" fmla="*/ 23607 h 73569"/>
                <a:gd name="connsiteX12" fmla="*/ 42063 w 68281"/>
                <a:gd name="connsiteY12" fmla="*/ 14233 h 73569"/>
                <a:gd name="connsiteX13" fmla="*/ 39601 w 68281"/>
                <a:gd name="connsiteY13" fmla="*/ 14233 h 73569"/>
                <a:gd name="connsiteX14" fmla="*/ 17284 w 68281"/>
                <a:gd name="connsiteY14" fmla="*/ 14233 h 73569"/>
                <a:gd name="connsiteX15" fmla="*/ 17284 w 68281"/>
                <a:gd name="connsiteY15" fmla="*/ 32512 h 73569"/>
                <a:gd name="connsiteX16" fmla="*/ 40076 w 68281"/>
                <a:gd name="connsiteY16" fmla="*/ 32512 h 73569"/>
                <a:gd name="connsiteX17" fmla="*/ 48759 w 68281"/>
                <a:gd name="connsiteY17" fmla="*/ 24403 h 73569"/>
                <a:gd name="connsiteX18" fmla="*/ 48718 w 68281"/>
                <a:gd name="connsiteY18" fmla="*/ 23326 h 7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281" h="73569">
                  <a:moveTo>
                    <a:pt x="17284" y="73570"/>
                  </a:moveTo>
                  <a:lnTo>
                    <a:pt x="0" y="73570"/>
                  </a:lnTo>
                  <a:lnTo>
                    <a:pt x="0" y="79"/>
                  </a:lnTo>
                  <a:lnTo>
                    <a:pt x="39696" y="79"/>
                  </a:lnTo>
                  <a:cubicBezTo>
                    <a:pt x="52555" y="-965"/>
                    <a:pt x="63837" y="8477"/>
                    <a:pt x="64896" y="21170"/>
                  </a:cubicBezTo>
                  <a:cubicBezTo>
                    <a:pt x="65954" y="33862"/>
                    <a:pt x="56388" y="44998"/>
                    <a:pt x="43528" y="46042"/>
                  </a:cubicBezTo>
                  <a:cubicBezTo>
                    <a:pt x="42601" y="46118"/>
                    <a:pt x="41671" y="46139"/>
                    <a:pt x="40741" y="46104"/>
                  </a:cubicBezTo>
                  <a:lnTo>
                    <a:pt x="68282" y="73288"/>
                  </a:lnTo>
                  <a:lnTo>
                    <a:pt x="45774" y="73288"/>
                  </a:lnTo>
                  <a:lnTo>
                    <a:pt x="19278" y="46104"/>
                  </a:lnTo>
                  <a:lnTo>
                    <a:pt x="17284" y="46104"/>
                  </a:lnTo>
                  <a:close/>
                  <a:moveTo>
                    <a:pt x="49098" y="23607"/>
                  </a:moveTo>
                  <a:cubicBezTo>
                    <a:pt x="49778" y="19101"/>
                    <a:pt x="46628" y="14905"/>
                    <a:pt x="42063" y="14233"/>
                  </a:cubicBezTo>
                  <a:cubicBezTo>
                    <a:pt x="41247" y="14113"/>
                    <a:pt x="40417" y="14113"/>
                    <a:pt x="39601" y="14233"/>
                  </a:cubicBezTo>
                  <a:lnTo>
                    <a:pt x="17284" y="14233"/>
                  </a:lnTo>
                  <a:lnTo>
                    <a:pt x="17284" y="32512"/>
                  </a:lnTo>
                  <a:lnTo>
                    <a:pt x="40076" y="32512"/>
                  </a:lnTo>
                  <a:cubicBezTo>
                    <a:pt x="44742" y="32640"/>
                    <a:pt x="48630" y="29009"/>
                    <a:pt x="48759" y="24403"/>
                  </a:cubicBezTo>
                  <a:cubicBezTo>
                    <a:pt x="48769" y="24044"/>
                    <a:pt x="48755" y="23684"/>
                    <a:pt x="48718" y="2332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4" name="צורה חופשית 103">
              <a:extLst>
                <a:ext uri="{FF2B5EF4-FFF2-40B4-BE49-F238E27FC236}">
                  <a16:creationId xmlns:a16="http://schemas.microsoft.com/office/drawing/2014/main" id="{7ED10672-1646-144D-AAB5-06A1A1D793E9}"/>
                </a:ext>
              </a:extLst>
            </p:cNvPr>
            <p:cNvSpPr/>
            <p:nvPr/>
          </p:nvSpPr>
          <p:spPr>
            <a:xfrm>
              <a:off x="9469879" y="506347"/>
              <a:ext cx="16999" cy="73490"/>
            </a:xfrm>
            <a:custGeom>
              <a:avLst/>
              <a:gdLst>
                <a:gd name="connsiteX0" fmla="*/ 0 w 16999"/>
                <a:gd name="connsiteY0" fmla="*/ 0 h 73490"/>
                <a:gd name="connsiteX1" fmla="*/ 16999 w 16999"/>
                <a:gd name="connsiteY1" fmla="*/ 0 h 73490"/>
                <a:gd name="connsiteX2" fmla="*/ 16999 w 16999"/>
                <a:gd name="connsiteY2" fmla="*/ 73491 h 73490"/>
                <a:gd name="connsiteX3" fmla="*/ 0 w 16999"/>
                <a:gd name="connsiteY3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99" h="73490">
                  <a:moveTo>
                    <a:pt x="0" y="0"/>
                  </a:moveTo>
                  <a:lnTo>
                    <a:pt x="16999" y="0"/>
                  </a:lnTo>
                  <a:lnTo>
                    <a:pt x="16999" y="73491"/>
                  </a:lnTo>
                  <a:lnTo>
                    <a:pt x="0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5" name="צורה חופשית 104">
              <a:extLst>
                <a:ext uri="{FF2B5EF4-FFF2-40B4-BE49-F238E27FC236}">
                  <a16:creationId xmlns:a16="http://schemas.microsoft.com/office/drawing/2014/main" id="{E9DEBFA8-8049-AF4E-BC7E-41F20254E712}"/>
                </a:ext>
              </a:extLst>
            </p:cNvPr>
            <p:cNvSpPr/>
            <p:nvPr/>
          </p:nvSpPr>
          <p:spPr>
            <a:xfrm>
              <a:off x="9506726" y="506347"/>
              <a:ext cx="67426" cy="73490"/>
            </a:xfrm>
            <a:custGeom>
              <a:avLst/>
              <a:gdLst>
                <a:gd name="connsiteX0" fmla="*/ 16524 w 67426"/>
                <a:gd name="connsiteY0" fmla="*/ 23528 h 73490"/>
                <a:gd name="connsiteX1" fmla="*/ 16524 w 67426"/>
                <a:gd name="connsiteY1" fmla="*/ 23528 h 73490"/>
                <a:gd name="connsiteX2" fmla="*/ 17379 w 67426"/>
                <a:gd name="connsiteY2" fmla="*/ 46494 h 73490"/>
                <a:gd name="connsiteX3" fmla="*/ 17379 w 67426"/>
                <a:gd name="connsiteY3" fmla="*/ 73491 h 73490"/>
                <a:gd name="connsiteX4" fmla="*/ 0 w 67426"/>
                <a:gd name="connsiteY4" fmla="*/ 73491 h 73490"/>
                <a:gd name="connsiteX5" fmla="*/ 0 w 67426"/>
                <a:gd name="connsiteY5" fmla="*/ 0 h 73490"/>
                <a:gd name="connsiteX6" fmla="*/ 18993 w 67426"/>
                <a:gd name="connsiteY6" fmla="*/ 0 h 73490"/>
                <a:gd name="connsiteX7" fmla="*/ 37987 w 67426"/>
                <a:gd name="connsiteY7" fmla="*/ 28121 h 73490"/>
                <a:gd name="connsiteX8" fmla="*/ 51567 w 67426"/>
                <a:gd name="connsiteY8" fmla="*/ 49869 h 73490"/>
                <a:gd name="connsiteX9" fmla="*/ 51567 w 67426"/>
                <a:gd name="connsiteY9" fmla="*/ 49869 h 73490"/>
                <a:gd name="connsiteX10" fmla="*/ 50523 w 67426"/>
                <a:gd name="connsiteY10" fmla="*/ 26622 h 73490"/>
                <a:gd name="connsiteX11" fmla="*/ 50523 w 67426"/>
                <a:gd name="connsiteY11" fmla="*/ 0 h 73490"/>
                <a:gd name="connsiteX12" fmla="*/ 67427 w 67426"/>
                <a:gd name="connsiteY12" fmla="*/ 0 h 73490"/>
                <a:gd name="connsiteX13" fmla="*/ 67427 w 67426"/>
                <a:gd name="connsiteY13" fmla="*/ 73491 h 73490"/>
                <a:gd name="connsiteX14" fmla="*/ 49288 w 67426"/>
                <a:gd name="connsiteY14" fmla="*/ 73491 h 73490"/>
                <a:gd name="connsiteX15" fmla="*/ 30295 w 67426"/>
                <a:gd name="connsiteY15" fmla="*/ 45369 h 73490"/>
                <a:gd name="connsiteX16" fmla="*/ 16524 w 6742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426" h="73490">
                  <a:moveTo>
                    <a:pt x="16524" y="23528"/>
                  </a:moveTo>
                  <a:lnTo>
                    <a:pt x="16524" y="23528"/>
                  </a:lnTo>
                  <a:cubicBezTo>
                    <a:pt x="17334" y="31156"/>
                    <a:pt x="17620" y="38828"/>
                    <a:pt x="17379" y="46494"/>
                  </a:cubicBezTo>
                  <a:lnTo>
                    <a:pt x="1737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993" y="0"/>
                  </a:lnTo>
                  <a:lnTo>
                    <a:pt x="37987" y="28121"/>
                  </a:lnTo>
                  <a:cubicBezTo>
                    <a:pt x="42971" y="35082"/>
                    <a:pt x="47507" y="42346"/>
                    <a:pt x="51567" y="49869"/>
                  </a:cubicBezTo>
                  <a:lnTo>
                    <a:pt x="51567" y="49869"/>
                  </a:lnTo>
                  <a:cubicBezTo>
                    <a:pt x="50685" y="42152"/>
                    <a:pt x="50336" y="34385"/>
                    <a:pt x="50523" y="26622"/>
                  </a:cubicBezTo>
                  <a:lnTo>
                    <a:pt x="50523" y="0"/>
                  </a:lnTo>
                  <a:lnTo>
                    <a:pt x="67427" y="0"/>
                  </a:lnTo>
                  <a:lnTo>
                    <a:pt x="67427" y="73491"/>
                  </a:lnTo>
                  <a:lnTo>
                    <a:pt x="49288" y="73491"/>
                  </a:lnTo>
                  <a:lnTo>
                    <a:pt x="30295" y="45369"/>
                  </a:lnTo>
                  <a:cubicBezTo>
                    <a:pt x="25263" y="38369"/>
                    <a:pt x="20665" y="31075"/>
                    <a:pt x="16524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6" name="צורה חופשית 105">
              <a:extLst>
                <a:ext uri="{FF2B5EF4-FFF2-40B4-BE49-F238E27FC236}">
                  <a16:creationId xmlns:a16="http://schemas.microsoft.com/office/drawing/2014/main" id="{1D5A2F2D-9812-FF45-8768-FBF07FDC3565}"/>
                </a:ext>
              </a:extLst>
            </p:cNvPr>
            <p:cNvSpPr/>
            <p:nvPr/>
          </p:nvSpPr>
          <p:spPr>
            <a:xfrm>
              <a:off x="9590096" y="504952"/>
              <a:ext cx="71617" cy="76534"/>
            </a:xfrm>
            <a:custGeom>
              <a:avLst/>
              <a:gdLst>
                <a:gd name="connsiteX0" fmla="*/ 17201 w 71617"/>
                <a:gd name="connsiteY0" fmla="*/ 37952 h 76534"/>
                <a:gd name="connsiteX1" fmla="*/ 37904 w 71617"/>
                <a:gd name="connsiteY1" fmla="*/ 62324 h 76534"/>
                <a:gd name="connsiteX2" fmla="*/ 55315 w 71617"/>
                <a:gd name="connsiteY2" fmla="*/ 48581 h 76534"/>
                <a:gd name="connsiteX3" fmla="*/ 55378 w 71617"/>
                <a:gd name="connsiteY3" fmla="*/ 47889 h 76534"/>
                <a:gd name="connsiteX4" fmla="*/ 38948 w 71617"/>
                <a:gd name="connsiteY4" fmla="*/ 47889 h 76534"/>
                <a:gd name="connsiteX5" fmla="*/ 38948 w 71617"/>
                <a:gd name="connsiteY5" fmla="*/ 33828 h 76534"/>
                <a:gd name="connsiteX6" fmla="*/ 71617 w 71617"/>
                <a:gd name="connsiteY6" fmla="*/ 33828 h 76534"/>
                <a:gd name="connsiteX7" fmla="*/ 71617 w 71617"/>
                <a:gd name="connsiteY7" fmla="*/ 74885 h 76534"/>
                <a:gd name="connsiteX8" fmla="*/ 58322 w 71617"/>
                <a:gd name="connsiteY8" fmla="*/ 74885 h 76534"/>
                <a:gd name="connsiteX9" fmla="*/ 57277 w 71617"/>
                <a:gd name="connsiteY9" fmla="*/ 69074 h 76534"/>
                <a:gd name="connsiteX10" fmla="*/ 37144 w 71617"/>
                <a:gd name="connsiteY10" fmla="*/ 76479 h 76534"/>
                <a:gd name="connsiteX11" fmla="*/ 18 w 71617"/>
                <a:gd name="connsiteY11" fmla="*/ 42107 h 76534"/>
                <a:gd name="connsiteX12" fmla="*/ 107 w 71617"/>
                <a:gd name="connsiteY12" fmla="*/ 38234 h 76534"/>
                <a:gd name="connsiteX13" fmla="*/ 33480 w 71617"/>
                <a:gd name="connsiteY13" fmla="*/ 122 h 76534"/>
                <a:gd name="connsiteX14" fmla="*/ 38094 w 71617"/>
                <a:gd name="connsiteY14" fmla="*/ 82 h 76534"/>
                <a:gd name="connsiteX15" fmla="*/ 70952 w 71617"/>
                <a:gd name="connsiteY15" fmla="*/ 21548 h 76534"/>
                <a:gd name="connsiteX16" fmla="*/ 51959 w 71617"/>
                <a:gd name="connsiteY16" fmla="*/ 21548 h 76534"/>
                <a:gd name="connsiteX17" fmla="*/ 37999 w 71617"/>
                <a:gd name="connsiteY17" fmla="*/ 13956 h 76534"/>
                <a:gd name="connsiteX18" fmla="*/ 17201 w 71617"/>
                <a:gd name="connsiteY18" fmla="*/ 37952 h 7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617" h="76534">
                  <a:moveTo>
                    <a:pt x="17201" y="37952"/>
                  </a:moveTo>
                  <a:cubicBezTo>
                    <a:pt x="17201" y="50982"/>
                    <a:pt x="23564" y="62324"/>
                    <a:pt x="37904" y="62324"/>
                  </a:cubicBezTo>
                  <a:cubicBezTo>
                    <a:pt x="46557" y="63275"/>
                    <a:pt x="54352" y="57122"/>
                    <a:pt x="55315" y="48581"/>
                  </a:cubicBezTo>
                  <a:cubicBezTo>
                    <a:pt x="55342" y="48351"/>
                    <a:pt x="55363" y="48120"/>
                    <a:pt x="55378" y="47889"/>
                  </a:cubicBezTo>
                  <a:lnTo>
                    <a:pt x="38948" y="47889"/>
                  </a:lnTo>
                  <a:lnTo>
                    <a:pt x="38948" y="33828"/>
                  </a:lnTo>
                  <a:lnTo>
                    <a:pt x="71617" y="33828"/>
                  </a:lnTo>
                  <a:lnTo>
                    <a:pt x="71617" y="74885"/>
                  </a:lnTo>
                  <a:lnTo>
                    <a:pt x="58322" y="74885"/>
                  </a:lnTo>
                  <a:lnTo>
                    <a:pt x="57277" y="69074"/>
                  </a:lnTo>
                  <a:cubicBezTo>
                    <a:pt x="51947" y="74269"/>
                    <a:pt x="44619" y="76963"/>
                    <a:pt x="37144" y="76479"/>
                  </a:cubicBezTo>
                  <a:cubicBezTo>
                    <a:pt x="17276" y="77107"/>
                    <a:pt x="654" y="61718"/>
                    <a:pt x="18" y="42107"/>
                  </a:cubicBezTo>
                  <a:cubicBezTo>
                    <a:pt x="-23" y="40815"/>
                    <a:pt x="6" y="39523"/>
                    <a:pt x="107" y="38234"/>
                  </a:cubicBezTo>
                  <a:cubicBezTo>
                    <a:pt x="-1340" y="18613"/>
                    <a:pt x="13602" y="1549"/>
                    <a:pt x="33480" y="122"/>
                  </a:cubicBezTo>
                  <a:cubicBezTo>
                    <a:pt x="35016" y="12"/>
                    <a:pt x="36556" y="-2"/>
                    <a:pt x="38094" y="82"/>
                  </a:cubicBezTo>
                  <a:cubicBezTo>
                    <a:pt x="52713" y="-953"/>
                    <a:pt x="66205" y="7861"/>
                    <a:pt x="70952" y="21548"/>
                  </a:cubicBezTo>
                  <a:lnTo>
                    <a:pt x="51959" y="21548"/>
                  </a:lnTo>
                  <a:cubicBezTo>
                    <a:pt x="49436" y="16325"/>
                    <a:pt x="43820" y="13271"/>
                    <a:pt x="37999" y="13956"/>
                  </a:cubicBezTo>
                  <a:cubicBezTo>
                    <a:pt x="23564" y="13674"/>
                    <a:pt x="17201" y="25017"/>
                    <a:pt x="17201" y="37952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7" name="צורה חופשית 106">
              <a:extLst>
                <a:ext uri="{FF2B5EF4-FFF2-40B4-BE49-F238E27FC236}">
                  <a16:creationId xmlns:a16="http://schemas.microsoft.com/office/drawing/2014/main" id="{1F87D1B3-9C5F-0045-8A5E-AB4232BEA5D2}"/>
                </a:ext>
              </a:extLst>
            </p:cNvPr>
            <p:cNvSpPr/>
            <p:nvPr/>
          </p:nvSpPr>
          <p:spPr>
            <a:xfrm>
              <a:off x="9679472" y="564089"/>
              <a:ext cx="15764" cy="15748"/>
            </a:xfrm>
            <a:custGeom>
              <a:avLst/>
              <a:gdLst>
                <a:gd name="connsiteX0" fmla="*/ 0 w 15764"/>
                <a:gd name="connsiteY0" fmla="*/ 0 h 15748"/>
                <a:gd name="connsiteX1" fmla="*/ 15765 w 15764"/>
                <a:gd name="connsiteY1" fmla="*/ 0 h 15748"/>
                <a:gd name="connsiteX2" fmla="*/ 15765 w 15764"/>
                <a:gd name="connsiteY2" fmla="*/ 15748 h 15748"/>
                <a:gd name="connsiteX3" fmla="*/ 0 w 15764"/>
                <a:gd name="connsiteY3" fmla="*/ 15748 h 1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64" h="15748">
                  <a:moveTo>
                    <a:pt x="0" y="0"/>
                  </a:moveTo>
                  <a:lnTo>
                    <a:pt x="15765" y="0"/>
                  </a:lnTo>
                  <a:lnTo>
                    <a:pt x="15765" y="15748"/>
                  </a:lnTo>
                  <a:lnTo>
                    <a:pt x="0" y="15748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8" name="צורה חופשית 107">
              <a:extLst>
                <a:ext uri="{FF2B5EF4-FFF2-40B4-BE49-F238E27FC236}">
                  <a16:creationId xmlns:a16="http://schemas.microsoft.com/office/drawing/2014/main" id="{B62FC722-2B35-CA42-9CF4-287320DEA6C9}"/>
                </a:ext>
              </a:extLst>
            </p:cNvPr>
            <p:cNvSpPr/>
            <p:nvPr/>
          </p:nvSpPr>
          <p:spPr>
            <a:xfrm>
              <a:off x="9743480" y="506280"/>
              <a:ext cx="66469" cy="73632"/>
            </a:xfrm>
            <a:custGeom>
              <a:avLst/>
              <a:gdLst>
                <a:gd name="connsiteX0" fmla="*/ 30200 w 66469"/>
                <a:gd name="connsiteY0" fmla="*/ 73557 h 73632"/>
                <a:gd name="connsiteX1" fmla="*/ 0 w 66469"/>
                <a:gd name="connsiteY1" fmla="*/ 73557 h 73632"/>
                <a:gd name="connsiteX2" fmla="*/ 0 w 66469"/>
                <a:gd name="connsiteY2" fmla="*/ 67 h 73632"/>
                <a:gd name="connsiteX3" fmla="*/ 30200 w 66469"/>
                <a:gd name="connsiteY3" fmla="*/ 67 h 73632"/>
                <a:gd name="connsiteX4" fmla="*/ 66354 w 66469"/>
                <a:gd name="connsiteY4" fmla="*/ 31553 h 73632"/>
                <a:gd name="connsiteX5" fmla="*/ 66287 w 66469"/>
                <a:gd name="connsiteY5" fmla="*/ 36625 h 73632"/>
                <a:gd name="connsiteX6" fmla="*/ 35964 w 66469"/>
                <a:gd name="connsiteY6" fmla="*/ 73454 h 73632"/>
                <a:gd name="connsiteX7" fmla="*/ 30200 w 66469"/>
                <a:gd name="connsiteY7" fmla="*/ 73557 h 73632"/>
                <a:gd name="connsiteX8" fmla="*/ 29155 w 66469"/>
                <a:gd name="connsiteY8" fmla="*/ 14502 h 73632"/>
                <a:gd name="connsiteX9" fmla="*/ 16999 w 66469"/>
                <a:gd name="connsiteY9" fmla="*/ 14502 h 73632"/>
                <a:gd name="connsiteX10" fmla="*/ 16999 w 66469"/>
                <a:gd name="connsiteY10" fmla="*/ 59403 h 73632"/>
                <a:gd name="connsiteX11" fmla="*/ 29155 w 66469"/>
                <a:gd name="connsiteY11" fmla="*/ 59403 h 73632"/>
                <a:gd name="connsiteX12" fmla="*/ 49288 w 66469"/>
                <a:gd name="connsiteY12" fmla="*/ 36906 h 73632"/>
                <a:gd name="connsiteX13" fmla="*/ 29155 w 66469"/>
                <a:gd name="connsiteY13" fmla="*/ 14221 h 7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469" h="73632">
                  <a:moveTo>
                    <a:pt x="30200" y="73557"/>
                  </a:moveTo>
                  <a:lnTo>
                    <a:pt x="0" y="73557"/>
                  </a:lnTo>
                  <a:lnTo>
                    <a:pt x="0" y="67"/>
                  </a:lnTo>
                  <a:lnTo>
                    <a:pt x="30200" y="67"/>
                  </a:lnTo>
                  <a:cubicBezTo>
                    <a:pt x="48994" y="-1093"/>
                    <a:pt x="65176" y="13004"/>
                    <a:pt x="66354" y="31553"/>
                  </a:cubicBezTo>
                  <a:cubicBezTo>
                    <a:pt x="66458" y="33242"/>
                    <a:pt x="66439" y="34938"/>
                    <a:pt x="66287" y="36625"/>
                  </a:cubicBezTo>
                  <a:cubicBezTo>
                    <a:pt x="68215" y="55060"/>
                    <a:pt x="54644" y="71550"/>
                    <a:pt x="35964" y="73454"/>
                  </a:cubicBezTo>
                  <a:cubicBezTo>
                    <a:pt x="34046" y="73650"/>
                    <a:pt x="32118" y="73684"/>
                    <a:pt x="30200" y="73557"/>
                  </a:cubicBezTo>
                  <a:close/>
                  <a:moveTo>
                    <a:pt x="29155" y="14502"/>
                  </a:moveTo>
                  <a:lnTo>
                    <a:pt x="16999" y="14502"/>
                  </a:lnTo>
                  <a:lnTo>
                    <a:pt x="16999" y="59403"/>
                  </a:lnTo>
                  <a:lnTo>
                    <a:pt x="29155" y="59403"/>
                  </a:lnTo>
                  <a:cubicBezTo>
                    <a:pt x="41976" y="59403"/>
                    <a:pt x="49288" y="52091"/>
                    <a:pt x="49288" y="36906"/>
                  </a:cubicBezTo>
                  <a:cubicBezTo>
                    <a:pt x="49288" y="21720"/>
                    <a:pt x="41691" y="14221"/>
                    <a:pt x="29155" y="14221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9" name="צורה חופשית 108">
              <a:extLst>
                <a:ext uri="{FF2B5EF4-FFF2-40B4-BE49-F238E27FC236}">
                  <a16:creationId xmlns:a16="http://schemas.microsoft.com/office/drawing/2014/main" id="{7A9E7C18-A2AB-4841-9C3B-64CA9F0279AB}"/>
                </a:ext>
              </a:extLst>
            </p:cNvPr>
            <p:cNvSpPr/>
            <p:nvPr/>
          </p:nvSpPr>
          <p:spPr>
            <a:xfrm>
              <a:off x="9826101" y="506347"/>
              <a:ext cx="56125" cy="73490"/>
            </a:xfrm>
            <a:custGeom>
              <a:avLst/>
              <a:gdLst>
                <a:gd name="connsiteX0" fmla="*/ 55746 w 56125"/>
                <a:gd name="connsiteY0" fmla="*/ 0 h 73490"/>
                <a:gd name="connsiteX1" fmla="*/ 55746 w 56125"/>
                <a:gd name="connsiteY1" fmla="*/ 14154 h 73490"/>
                <a:gd name="connsiteX2" fmla="*/ 16619 w 56125"/>
                <a:gd name="connsiteY2" fmla="*/ 14154 h 73490"/>
                <a:gd name="connsiteX3" fmla="*/ 16619 w 56125"/>
                <a:gd name="connsiteY3" fmla="*/ 28778 h 73490"/>
                <a:gd name="connsiteX4" fmla="*/ 54036 w 56125"/>
                <a:gd name="connsiteY4" fmla="*/ 28778 h 73490"/>
                <a:gd name="connsiteX5" fmla="*/ 54036 w 56125"/>
                <a:gd name="connsiteY5" fmla="*/ 42838 h 73490"/>
                <a:gd name="connsiteX6" fmla="*/ 16999 w 56125"/>
                <a:gd name="connsiteY6" fmla="*/ 42838 h 73490"/>
                <a:gd name="connsiteX7" fmla="*/ 16999 w 56125"/>
                <a:gd name="connsiteY7" fmla="*/ 59055 h 73490"/>
                <a:gd name="connsiteX8" fmla="*/ 56126 w 56125"/>
                <a:gd name="connsiteY8" fmla="*/ 59055 h 73490"/>
                <a:gd name="connsiteX9" fmla="*/ 56126 w 56125"/>
                <a:gd name="connsiteY9" fmla="*/ 73491 h 73490"/>
                <a:gd name="connsiteX10" fmla="*/ 0 w 56125"/>
                <a:gd name="connsiteY10" fmla="*/ 73491 h 73490"/>
                <a:gd name="connsiteX11" fmla="*/ 0 w 56125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25" h="73490">
                  <a:moveTo>
                    <a:pt x="55746" y="0"/>
                  </a:moveTo>
                  <a:lnTo>
                    <a:pt x="55746" y="14154"/>
                  </a:lnTo>
                  <a:lnTo>
                    <a:pt x="16619" y="14154"/>
                  </a:lnTo>
                  <a:lnTo>
                    <a:pt x="1661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126" y="59055"/>
                  </a:lnTo>
                  <a:lnTo>
                    <a:pt x="56126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0" name="צורה חופשית 109">
              <a:extLst>
                <a:ext uri="{FF2B5EF4-FFF2-40B4-BE49-F238E27FC236}">
                  <a16:creationId xmlns:a16="http://schemas.microsoft.com/office/drawing/2014/main" id="{05734CFB-D74A-F241-AE13-2C8A7CD78D99}"/>
                </a:ext>
              </a:extLst>
            </p:cNvPr>
            <p:cNvSpPr/>
            <p:nvPr/>
          </p:nvSpPr>
          <p:spPr>
            <a:xfrm>
              <a:off x="9894288" y="504753"/>
              <a:ext cx="64102" cy="76490"/>
            </a:xfrm>
            <a:custGeom>
              <a:avLst/>
              <a:gdLst>
                <a:gd name="connsiteX0" fmla="*/ 1615 w 64102"/>
                <a:gd name="connsiteY0" fmla="*/ 22310 h 76490"/>
                <a:gd name="connsiteX1" fmla="*/ 31814 w 64102"/>
                <a:gd name="connsiteY1" fmla="*/ 0 h 76490"/>
                <a:gd name="connsiteX2" fmla="*/ 62489 w 64102"/>
                <a:gd name="connsiteY2" fmla="*/ 21466 h 76490"/>
                <a:gd name="connsiteX3" fmla="*/ 45489 w 64102"/>
                <a:gd name="connsiteY3" fmla="*/ 21466 h 76490"/>
                <a:gd name="connsiteX4" fmla="*/ 31814 w 64102"/>
                <a:gd name="connsiteY4" fmla="*/ 12092 h 76490"/>
                <a:gd name="connsiteX5" fmla="*/ 18044 w 64102"/>
                <a:gd name="connsiteY5" fmla="*/ 20341 h 76490"/>
                <a:gd name="connsiteX6" fmla="*/ 31909 w 64102"/>
                <a:gd name="connsiteY6" fmla="*/ 29715 h 76490"/>
                <a:gd name="connsiteX7" fmla="*/ 36657 w 64102"/>
                <a:gd name="connsiteY7" fmla="*/ 30465 h 76490"/>
                <a:gd name="connsiteX8" fmla="*/ 64103 w 64102"/>
                <a:gd name="connsiteY8" fmla="*/ 53243 h 76490"/>
                <a:gd name="connsiteX9" fmla="*/ 32289 w 64102"/>
                <a:gd name="connsiteY9" fmla="*/ 76490 h 76490"/>
                <a:gd name="connsiteX10" fmla="*/ 0 w 64102"/>
                <a:gd name="connsiteY10" fmla="*/ 53431 h 76490"/>
                <a:gd name="connsiteX11" fmla="*/ 17094 w 64102"/>
                <a:gd name="connsiteY11" fmla="*/ 53431 h 76490"/>
                <a:gd name="connsiteX12" fmla="*/ 32289 w 64102"/>
                <a:gd name="connsiteY12" fmla="*/ 64211 h 76490"/>
                <a:gd name="connsiteX13" fmla="*/ 47484 w 64102"/>
                <a:gd name="connsiteY13" fmla="*/ 54837 h 76490"/>
                <a:gd name="connsiteX14" fmla="*/ 33618 w 64102"/>
                <a:gd name="connsiteY14" fmla="*/ 46400 h 76490"/>
                <a:gd name="connsiteX15" fmla="*/ 28775 w 64102"/>
                <a:gd name="connsiteY15" fmla="*/ 45838 h 76490"/>
                <a:gd name="connsiteX16" fmla="*/ 1615 w 64102"/>
                <a:gd name="connsiteY16" fmla="*/ 22310 h 7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102" h="76490">
                  <a:moveTo>
                    <a:pt x="1615" y="22310"/>
                  </a:moveTo>
                  <a:cubicBezTo>
                    <a:pt x="1615" y="9468"/>
                    <a:pt x="12156" y="0"/>
                    <a:pt x="31814" y="0"/>
                  </a:cubicBezTo>
                  <a:cubicBezTo>
                    <a:pt x="51472" y="0"/>
                    <a:pt x="61634" y="10780"/>
                    <a:pt x="62489" y="21466"/>
                  </a:cubicBezTo>
                  <a:lnTo>
                    <a:pt x="45489" y="21466"/>
                  </a:lnTo>
                  <a:cubicBezTo>
                    <a:pt x="45489" y="16123"/>
                    <a:pt x="41596" y="12092"/>
                    <a:pt x="31814" y="12092"/>
                  </a:cubicBezTo>
                  <a:cubicBezTo>
                    <a:pt x="22032" y="12092"/>
                    <a:pt x="18044" y="16310"/>
                    <a:pt x="18044" y="20341"/>
                  </a:cubicBezTo>
                  <a:cubicBezTo>
                    <a:pt x="18044" y="26434"/>
                    <a:pt x="23457" y="28215"/>
                    <a:pt x="31909" y="29715"/>
                  </a:cubicBezTo>
                  <a:lnTo>
                    <a:pt x="36657" y="30465"/>
                  </a:lnTo>
                  <a:cubicBezTo>
                    <a:pt x="51377" y="32621"/>
                    <a:pt x="64103" y="36464"/>
                    <a:pt x="64103" y="53243"/>
                  </a:cubicBezTo>
                  <a:cubicBezTo>
                    <a:pt x="64103" y="66835"/>
                    <a:pt x="52232" y="76490"/>
                    <a:pt x="32289" y="76490"/>
                  </a:cubicBezTo>
                  <a:cubicBezTo>
                    <a:pt x="12346" y="76490"/>
                    <a:pt x="570" y="67116"/>
                    <a:pt x="0" y="53431"/>
                  </a:cubicBezTo>
                  <a:lnTo>
                    <a:pt x="17094" y="53431"/>
                  </a:lnTo>
                  <a:cubicBezTo>
                    <a:pt x="17094" y="60836"/>
                    <a:pt x="22697" y="64211"/>
                    <a:pt x="32289" y="64211"/>
                  </a:cubicBezTo>
                  <a:cubicBezTo>
                    <a:pt x="41881" y="64211"/>
                    <a:pt x="47484" y="60274"/>
                    <a:pt x="47484" y="54837"/>
                  </a:cubicBezTo>
                  <a:cubicBezTo>
                    <a:pt x="47484" y="49400"/>
                    <a:pt x="41596" y="47619"/>
                    <a:pt x="33618" y="46400"/>
                  </a:cubicBezTo>
                  <a:lnTo>
                    <a:pt x="28775" y="45838"/>
                  </a:lnTo>
                  <a:cubicBezTo>
                    <a:pt x="13295" y="43776"/>
                    <a:pt x="1615" y="37589"/>
                    <a:pt x="1615" y="22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1" name="צורה חופשית 110">
              <a:extLst>
                <a:ext uri="{FF2B5EF4-FFF2-40B4-BE49-F238E27FC236}">
                  <a16:creationId xmlns:a16="http://schemas.microsoft.com/office/drawing/2014/main" id="{D52D67E4-7C35-B34F-A0A4-0FFD2DA5DA91}"/>
                </a:ext>
              </a:extLst>
            </p:cNvPr>
            <p:cNvSpPr/>
            <p:nvPr/>
          </p:nvSpPr>
          <p:spPr>
            <a:xfrm>
              <a:off x="9973776" y="506347"/>
              <a:ext cx="16904" cy="73490"/>
            </a:xfrm>
            <a:custGeom>
              <a:avLst/>
              <a:gdLst>
                <a:gd name="connsiteX0" fmla="*/ 0 w 16904"/>
                <a:gd name="connsiteY0" fmla="*/ 0 h 73490"/>
                <a:gd name="connsiteX1" fmla="*/ 16904 w 16904"/>
                <a:gd name="connsiteY1" fmla="*/ 0 h 73490"/>
                <a:gd name="connsiteX2" fmla="*/ 16904 w 16904"/>
                <a:gd name="connsiteY2" fmla="*/ 73491 h 73490"/>
                <a:gd name="connsiteX3" fmla="*/ 0 w 16904"/>
                <a:gd name="connsiteY3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04" h="73490">
                  <a:moveTo>
                    <a:pt x="0" y="0"/>
                  </a:moveTo>
                  <a:lnTo>
                    <a:pt x="16904" y="0"/>
                  </a:lnTo>
                  <a:lnTo>
                    <a:pt x="16904" y="73491"/>
                  </a:lnTo>
                  <a:lnTo>
                    <a:pt x="0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2" name="צורה חופשית 111">
              <a:extLst>
                <a:ext uri="{FF2B5EF4-FFF2-40B4-BE49-F238E27FC236}">
                  <a16:creationId xmlns:a16="http://schemas.microsoft.com/office/drawing/2014/main" id="{C8B56670-B184-904C-8C98-9C33169824A4}"/>
                </a:ext>
              </a:extLst>
            </p:cNvPr>
            <p:cNvSpPr/>
            <p:nvPr/>
          </p:nvSpPr>
          <p:spPr>
            <a:xfrm>
              <a:off x="10006337" y="504949"/>
              <a:ext cx="71618" cy="76537"/>
            </a:xfrm>
            <a:custGeom>
              <a:avLst/>
              <a:gdLst>
                <a:gd name="connsiteX0" fmla="*/ 17012 w 71618"/>
                <a:gd name="connsiteY0" fmla="*/ 37956 h 76537"/>
                <a:gd name="connsiteX1" fmla="*/ 37715 w 71618"/>
                <a:gd name="connsiteY1" fmla="*/ 62328 h 76537"/>
                <a:gd name="connsiteX2" fmla="*/ 55141 w 71618"/>
                <a:gd name="connsiteY2" fmla="*/ 48394 h 76537"/>
                <a:gd name="connsiteX3" fmla="*/ 55189 w 71618"/>
                <a:gd name="connsiteY3" fmla="*/ 47892 h 76537"/>
                <a:gd name="connsiteX4" fmla="*/ 38759 w 71618"/>
                <a:gd name="connsiteY4" fmla="*/ 47892 h 76537"/>
                <a:gd name="connsiteX5" fmla="*/ 38759 w 71618"/>
                <a:gd name="connsiteY5" fmla="*/ 33831 h 76537"/>
                <a:gd name="connsiteX6" fmla="*/ 71618 w 71618"/>
                <a:gd name="connsiteY6" fmla="*/ 33831 h 76537"/>
                <a:gd name="connsiteX7" fmla="*/ 71618 w 71618"/>
                <a:gd name="connsiteY7" fmla="*/ 74889 h 76537"/>
                <a:gd name="connsiteX8" fmla="*/ 58323 w 71618"/>
                <a:gd name="connsiteY8" fmla="*/ 74889 h 76537"/>
                <a:gd name="connsiteX9" fmla="*/ 57278 w 71618"/>
                <a:gd name="connsiteY9" fmla="*/ 69077 h 76537"/>
                <a:gd name="connsiteX10" fmla="*/ 37145 w 71618"/>
                <a:gd name="connsiteY10" fmla="*/ 76482 h 76537"/>
                <a:gd name="connsiteX11" fmla="*/ 22 w 71618"/>
                <a:gd name="connsiteY11" fmla="*/ 42110 h 76537"/>
                <a:gd name="connsiteX12" fmla="*/ 108 w 71618"/>
                <a:gd name="connsiteY12" fmla="*/ 38237 h 76537"/>
                <a:gd name="connsiteX13" fmla="*/ 33479 w 71618"/>
                <a:gd name="connsiteY13" fmla="*/ 125 h 76537"/>
                <a:gd name="connsiteX14" fmla="*/ 38095 w 71618"/>
                <a:gd name="connsiteY14" fmla="*/ 86 h 76537"/>
                <a:gd name="connsiteX15" fmla="*/ 70858 w 71618"/>
                <a:gd name="connsiteY15" fmla="*/ 21552 h 76537"/>
                <a:gd name="connsiteX16" fmla="*/ 51865 w 71618"/>
                <a:gd name="connsiteY16" fmla="*/ 21552 h 76537"/>
                <a:gd name="connsiteX17" fmla="*/ 37905 w 71618"/>
                <a:gd name="connsiteY17" fmla="*/ 13959 h 76537"/>
                <a:gd name="connsiteX18" fmla="*/ 17012 w 71618"/>
                <a:gd name="connsiteY18" fmla="*/ 37956 h 7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618" h="76537">
                  <a:moveTo>
                    <a:pt x="17012" y="37956"/>
                  </a:moveTo>
                  <a:cubicBezTo>
                    <a:pt x="17012" y="50986"/>
                    <a:pt x="23375" y="62328"/>
                    <a:pt x="37715" y="62328"/>
                  </a:cubicBezTo>
                  <a:cubicBezTo>
                    <a:pt x="46423" y="63231"/>
                    <a:pt x="54230" y="56992"/>
                    <a:pt x="55141" y="48394"/>
                  </a:cubicBezTo>
                  <a:cubicBezTo>
                    <a:pt x="55160" y="48227"/>
                    <a:pt x="55179" y="48060"/>
                    <a:pt x="55189" y="47892"/>
                  </a:cubicBezTo>
                  <a:lnTo>
                    <a:pt x="38759" y="47892"/>
                  </a:lnTo>
                  <a:lnTo>
                    <a:pt x="38759" y="33831"/>
                  </a:lnTo>
                  <a:lnTo>
                    <a:pt x="71618" y="33831"/>
                  </a:lnTo>
                  <a:lnTo>
                    <a:pt x="71618" y="74889"/>
                  </a:lnTo>
                  <a:lnTo>
                    <a:pt x="58323" y="74889"/>
                  </a:lnTo>
                  <a:lnTo>
                    <a:pt x="57278" y="69077"/>
                  </a:lnTo>
                  <a:cubicBezTo>
                    <a:pt x="51950" y="74272"/>
                    <a:pt x="44619" y="76967"/>
                    <a:pt x="37145" y="76482"/>
                  </a:cubicBezTo>
                  <a:cubicBezTo>
                    <a:pt x="17278" y="77110"/>
                    <a:pt x="659" y="61721"/>
                    <a:pt x="22" y="42110"/>
                  </a:cubicBezTo>
                  <a:cubicBezTo>
                    <a:pt x="-25" y="40819"/>
                    <a:pt x="3" y="39526"/>
                    <a:pt x="108" y="38237"/>
                  </a:cubicBezTo>
                  <a:cubicBezTo>
                    <a:pt x="-1336" y="18617"/>
                    <a:pt x="13603" y="1553"/>
                    <a:pt x="33479" y="125"/>
                  </a:cubicBezTo>
                  <a:cubicBezTo>
                    <a:pt x="35018" y="15"/>
                    <a:pt x="36556" y="1"/>
                    <a:pt x="38095" y="86"/>
                  </a:cubicBezTo>
                  <a:cubicBezTo>
                    <a:pt x="52701" y="-973"/>
                    <a:pt x="66177" y="7858"/>
                    <a:pt x="70858" y="21552"/>
                  </a:cubicBezTo>
                  <a:lnTo>
                    <a:pt x="51865" y="21552"/>
                  </a:lnTo>
                  <a:cubicBezTo>
                    <a:pt x="49339" y="16329"/>
                    <a:pt x="43726" y="13275"/>
                    <a:pt x="37905" y="13959"/>
                  </a:cubicBezTo>
                  <a:cubicBezTo>
                    <a:pt x="23375" y="13678"/>
                    <a:pt x="17012" y="25020"/>
                    <a:pt x="17012" y="3795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3" name="צורה חופשית 112">
              <a:extLst>
                <a:ext uri="{FF2B5EF4-FFF2-40B4-BE49-F238E27FC236}">
                  <a16:creationId xmlns:a16="http://schemas.microsoft.com/office/drawing/2014/main" id="{E48FB0DB-CC7F-444C-BBC4-1FD5ED0FAF02}"/>
                </a:ext>
              </a:extLst>
            </p:cNvPr>
            <p:cNvSpPr/>
            <p:nvPr/>
          </p:nvSpPr>
          <p:spPr>
            <a:xfrm>
              <a:off x="10095334" y="506347"/>
              <a:ext cx="67616" cy="73490"/>
            </a:xfrm>
            <a:custGeom>
              <a:avLst/>
              <a:gdLst>
                <a:gd name="connsiteX0" fmla="*/ 16144 w 67616"/>
                <a:gd name="connsiteY0" fmla="*/ 23528 h 73490"/>
                <a:gd name="connsiteX1" fmla="*/ 16144 w 67616"/>
                <a:gd name="connsiteY1" fmla="*/ 23528 h 73490"/>
                <a:gd name="connsiteX2" fmla="*/ 16999 w 67616"/>
                <a:gd name="connsiteY2" fmla="*/ 46494 h 73490"/>
                <a:gd name="connsiteX3" fmla="*/ 16999 w 67616"/>
                <a:gd name="connsiteY3" fmla="*/ 73491 h 73490"/>
                <a:gd name="connsiteX4" fmla="*/ 0 w 67616"/>
                <a:gd name="connsiteY4" fmla="*/ 73491 h 73490"/>
                <a:gd name="connsiteX5" fmla="*/ 0 w 67616"/>
                <a:gd name="connsiteY5" fmla="*/ 0 h 73490"/>
                <a:gd name="connsiteX6" fmla="*/ 18993 w 67616"/>
                <a:gd name="connsiteY6" fmla="*/ 0 h 73490"/>
                <a:gd name="connsiteX7" fmla="*/ 37987 w 67616"/>
                <a:gd name="connsiteY7" fmla="*/ 28121 h 73490"/>
                <a:gd name="connsiteX8" fmla="*/ 50713 w 67616"/>
                <a:gd name="connsiteY8" fmla="*/ 49681 h 73490"/>
                <a:gd name="connsiteX9" fmla="*/ 50713 w 67616"/>
                <a:gd name="connsiteY9" fmla="*/ 49681 h 73490"/>
                <a:gd name="connsiteX10" fmla="*/ 50713 w 67616"/>
                <a:gd name="connsiteY10" fmla="*/ 26622 h 73490"/>
                <a:gd name="connsiteX11" fmla="*/ 50713 w 67616"/>
                <a:gd name="connsiteY11" fmla="*/ 0 h 73490"/>
                <a:gd name="connsiteX12" fmla="*/ 67617 w 67616"/>
                <a:gd name="connsiteY12" fmla="*/ 0 h 73490"/>
                <a:gd name="connsiteX13" fmla="*/ 67617 w 67616"/>
                <a:gd name="connsiteY13" fmla="*/ 73491 h 73490"/>
                <a:gd name="connsiteX14" fmla="*/ 49098 w 67616"/>
                <a:gd name="connsiteY14" fmla="*/ 73491 h 73490"/>
                <a:gd name="connsiteX15" fmla="*/ 30105 w 67616"/>
                <a:gd name="connsiteY15" fmla="*/ 45369 h 73490"/>
                <a:gd name="connsiteX16" fmla="*/ 16144 w 6761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616" h="73490">
                  <a:moveTo>
                    <a:pt x="16144" y="23528"/>
                  </a:moveTo>
                  <a:lnTo>
                    <a:pt x="16144" y="23528"/>
                  </a:lnTo>
                  <a:cubicBezTo>
                    <a:pt x="16952" y="31156"/>
                    <a:pt x="17237" y="38828"/>
                    <a:pt x="16999" y="46494"/>
                  </a:cubicBezTo>
                  <a:lnTo>
                    <a:pt x="1699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993" y="0"/>
                  </a:lnTo>
                  <a:lnTo>
                    <a:pt x="37987" y="28121"/>
                  </a:lnTo>
                  <a:cubicBezTo>
                    <a:pt x="42669" y="35044"/>
                    <a:pt x="46923" y="42244"/>
                    <a:pt x="50713" y="49681"/>
                  </a:cubicBezTo>
                  <a:lnTo>
                    <a:pt x="50713" y="49681"/>
                  </a:lnTo>
                  <a:cubicBezTo>
                    <a:pt x="50190" y="42003"/>
                    <a:pt x="50190" y="34300"/>
                    <a:pt x="50713" y="26622"/>
                  </a:cubicBezTo>
                  <a:lnTo>
                    <a:pt x="50713" y="0"/>
                  </a:lnTo>
                  <a:lnTo>
                    <a:pt x="67617" y="0"/>
                  </a:lnTo>
                  <a:lnTo>
                    <a:pt x="67617" y="73491"/>
                  </a:lnTo>
                  <a:lnTo>
                    <a:pt x="49098" y="73491"/>
                  </a:lnTo>
                  <a:lnTo>
                    <a:pt x="30105" y="45369"/>
                  </a:lnTo>
                  <a:cubicBezTo>
                    <a:pt x="25005" y="38374"/>
                    <a:pt x="20351" y="31080"/>
                    <a:pt x="16144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4" name="צורה חופשית 113">
              <a:extLst>
                <a:ext uri="{FF2B5EF4-FFF2-40B4-BE49-F238E27FC236}">
                  <a16:creationId xmlns:a16="http://schemas.microsoft.com/office/drawing/2014/main" id="{C1BE5F99-C8DD-9747-97DD-656248226D35}"/>
                </a:ext>
              </a:extLst>
            </p:cNvPr>
            <p:cNvSpPr/>
            <p:nvPr/>
          </p:nvSpPr>
          <p:spPr>
            <a:xfrm>
              <a:off x="10182894" y="564089"/>
              <a:ext cx="15859" cy="15748"/>
            </a:xfrm>
            <a:custGeom>
              <a:avLst/>
              <a:gdLst>
                <a:gd name="connsiteX0" fmla="*/ 0 w 15859"/>
                <a:gd name="connsiteY0" fmla="*/ 0 h 15748"/>
                <a:gd name="connsiteX1" fmla="*/ 15860 w 15859"/>
                <a:gd name="connsiteY1" fmla="*/ 0 h 15748"/>
                <a:gd name="connsiteX2" fmla="*/ 15860 w 15859"/>
                <a:gd name="connsiteY2" fmla="*/ 15748 h 15748"/>
                <a:gd name="connsiteX3" fmla="*/ 0 w 15859"/>
                <a:gd name="connsiteY3" fmla="*/ 15748 h 1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59" h="15748">
                  <a:moveTo>
                    <a:pt x="0" y="0"/>
                  </a:moveTo>
                  <a:lnTo>
                    <a:pt x="15860" y="0"/>
                  </a:lnTo>
                  <a:lnTo>
                    <a:pt x="15860" y="15748"/>
                  </a:lnTo>
                  <a:lnTo>
                    <a:pt x="0" y="15748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5" name="צורה חופשית 114">
              <a:extLst>
                <a:ext uri="{FF2B5EF4-FFF2-40B4-BE49-F238E27FC236}">
                  <a16:creationId xmlns:a16="http://schemas.microsoft.com/office/drawing/2014/main" id="{23179FD7-4234-464F-92CD-AC7ABDD50ECA}"/>
                </a:ext>
              </a:extLst>
            </p:cNvPr>
            <p:cNvSpPr/>
            <p:nvPr/>
          </p:nvSpPr>
          <p:spPr>
            <a:xfrm>
              <a:off x="10238355" y="506628"/>
              <a:ext cx="77398" cy="73209"/>
            </a:xfrm>
            <a:custGeom>
              <a:avLst/>
              <a:gdLst>
                <a:gd name="connsiteX0" fmla="*/ 23362 w 77398"/>
                <a:gd name="connsiteY0" fmla="*/ 58305 h 73209"/>
                <a:gd name="connsiteX1" fmla="*/ 17474 w 77398"/>
                <a:gd name="connsiteY1" fmla="*/ 73209 h 73209"/>
                <a:gd name="connsiteX2" fmla="*/ 0 w 77398"/>
                <a:gd name="connsiteY2" fmla="*/ 73209 h 73209"/>
                <a:gd name="connsiteX3" fmla="*/ 30200 w 77398"/>
                <a:gd name="connsiteY3" fmla="*/ 0 h 73209"/>
                <a:gd name="connsiteX4" fmla="*/ 47199 w 77398"/>
                <a:gd name="connsiteY4" fmla="*/ 0 h 73209"/>
                <a:gd name="connsiteX5" fmla="*/ 77398 w 77398"/>
                <a:gd name="connsiteY5" fmla="*/ 73209 h 73209"/>
                <a:gd name="connsiteX6" fmla="*/ 59639 w 77398"/>
                <a:gd name="connsiteY6" fmla="*/ 73209 h 73209"/>
                <a:gd name="connsiteX7" fmla="*/ 53752 w 77398"/>
                <a:gd name="connsiteY7" fmla="*/ 58586 h 73209"/>
                <a:gd name="connsiteX8" fmla="*/ 32194 w 77398"/>
                <a:gd name="connsiteY8" fmla="*/ 35808 h 73209"/>
                <a:gd name="connsiteX9" fmla="*/ 28965 w 77398"/>
                <a:gd name="connsiteY9" fmla="*/ 44151 h 73209"/>
                <a:gd name="connsiteX10" fmla="*/ 47959 w 77398"/>
                <a:gd name="connsiteY10" fmla="*/ 44151 h 73209"/>
                <a:gd name="connsiteX11" fmla="*/ 44730 w 77398"/>
                <a:gd name="connsiteY11" fmla="*/ 35808 h 73209"/>
                <a:gd name="connsiteX12" fmla="*/ 38557 w 77398"/>
                <a:gd name="connsiteY12" fmla="*/ 17529 h 73209"/>
                <a:gd name="connsiteX13" fmla="*/ 37987 w 77398"/>
                <a:gd name="connsiteY13" fmla="*/ 17529 h 73209"/>
                <a:gd name="connsiteX14" fmla="*/ 32194 w 77398"/>
                <a:gd name="connsiteY14" fmla="*/ 35714 h 7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398" h="73209">
                  <a:moveTo>
                    <a:pt x="23362" y="58305"/>
                  </a:moveTo>
                  <a:lnTo>
                    <a:pt x="17474" y="73209"/>
                  </a:lnTo>
                  <a:lnTo>
                    <a:pt x="0" y="73209"/>
                  </a:lnTo>
                  <a:lnTo>
                    <a:pt x="30200" y="0"/>
                  </a:lnTo>
                  <a:lnTo>
                    <a:pt x="47199" y="0"/>
                  </a:lnTo>
                  <a:lnTo>
                    <a:pt x="77398" y="73209"/>
                  </a:lnTo>
                  <a:lnTo>
                    <a:pt x="59639" y="73209"/>
                  </a:lnTo>
                  <a:lnTo>
                    <a:pt x="53752" y="58586"/>
                  </a:lnTo>
                  <a:close/>
                  <a:moveTo>
                    <a:pt x="32194" y="35808"/>
                  </a:moveTo>
                  <a:lnTo>
                    <a:pt x="28965" y="44151"/>
                  </a:lnTo>
                  <a:lnTo>
                    <a:pt x="47959" y="44151"/>
                  </a:lnTo>
                  <a:lnTo>
                    <a:pt x="44730" y="35808"/>
                  </a:lnTo>
                  <a:cubicBezTo>
                    <a:pt x="42166" y="29434"/>
                    <a:pt x="39696" y="21654"/>
                    <a:pt x="38557" y="17529"/>
                  </a:cubicBezTo>
                  <a:lnTo>
                    <a:pt x="37987" y="17529"/>
                  </a:lnTo>
                  <a:cubicBezTo>
                    <a:pt x="37322" y="21654"/>
                    <a:pt x="34758" y="29434"/>
                    <a:pt x="32194" y="35714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6" name="צורה חופשית 115">
              <a:extLst>
                <a:ext uri="{FF2B5EF4-FFF2-40B4-BE49-F238E27FC236}">
                  <a16:creationId xmlns:a16="http://schemas.microsoft.com/office/drawing/2014/main" id="{0BE5D829-4D52-B44C-968A-380F640C9D61}"/>
                </a:ext>
              </a:extLst>
            </p:cNvPr>
            <p:cNvSpPr/>
            <p:nvPr/>
          </p:nvSpPr>
          <p:spPr>
            <a:xfrm>
              <a:off x="10327149" y="506268"/>
              <a:ext cx="68376" cy="73569"/>
            </a:xfrm>
            <a:custGeom>
              <a:avLst/>
              <a:gdLst>
                <a:gd name="connsiteX0" fmla="*/ 16999 w 68376"/>
                <a:gd name="connsiteY0" fmla="*/ 73570 h 73569"/>
                <a:gd name="connsiteX1" fmla="*/ 0 w 68376"/>
                <a:gd name="connsiteY1" fmla="*/ 73570 h 73569"/>
                <a:gd name="connsiteX2" fmla="*/ 0 w 68376"/>
                <a:gd name="connsiteY2" fmla="*/ 79 h 73569"/>
                <a:gd name="connsiteX3" fmla="*/ 39791 w 68376"/>
                <a:gd name="connsiteY3" fmla="*/ 79 h 73569"/>
                <a:gd name="connsiteX4" fmla="*/ 64986 w 68376"/>
                <a:gd name="connsiteY4" fmla="*/ 21170 h 73569"/>
                <a:gd name="connsiteX5" fmla="*/ 43628 w 68376"/>
                <a:gd name="connsiteY5" fmla="*/ 46042 h 73569"/>
                <a:gd name="connsiteX6" fmla="*/ 40836 w 68376"/>
                <a:gd name="connsiteY6" fmla="*/ 46104 h 73569"/>
                <a:gd name="connsiteX7" fmla="*/ 68376 w 68376"/>
                <a:gd name="connsiteY7" fmla="*/ 73288 h 73569"/>
                <a:gd name="connsiteX8" fmla="*/ 46154 w 68376"/>
                <a:gd name="connsiteY8" fmla="*/ 73288 h 73569"/>
                <a:gd name="connsiteX9" fmla="*/ 19658 w 68376"/>
                <a:gd name="connsiteY9" fmla="*/ 46104 h 73569"/>
                <a:gd name="connsiteX10" fmla="*/ 16999 w 68376"/>
                <a:gd name="connsiteY10" fmla="*/ 46104 h 73569"/>
                <a:gd name="connsiteX11" fmla="*/ 48718 w 68376"/>
                <a:gd name="connsiteY11" fmla="*/ 23607 h 73569"/>
                <a:gd name="connsiteX12" fmla="*/ 41824 w 68376"/>
                <a:gd name="connsiteY12" fmla="*/ 14295 h 73569"/>
                <a:gd name="connsiteX13" fmla="*/ 39791 w 68376"/>
                <a:gd name="connsiteY13" fmla="*/ 14233 h 73569"/>
                <a:gd name="connsiteX14" fmla="*/ 16999 w 68376"/>
                <a:gd name="connsiteY14" fmla="*/ 14233 h 73569"/>
                <a:gd name="connsiteX15" fmla="*/ 16999 w 68376"/>
                <a:gd name="connsiteY15" fmla="*/ 32512 h 73569"/>
                <a:gd name="connsiteX16" fmla="*/ 39791 w 68376"/>
                <a:gd name="connsiteY16" fmla="*/ 32512 h 73569"/>
                <a:gd name="connsiteX17" fmla="*/ 48756 w 68376"/>
                <a:gd name="connsiteY17" fmla="*/ 24905 h 73569"/>
                <a:gd name="connsiteX18" fmla="*/ 48718 w 68376"/>
                <a:gd name="connsiteY18" fmla="*/ 23326 h 7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376" h="73569">
                  <a:moveTo>
                    <a:pt x="16999" y="73570"/>
                  </a:moveTo>
                  <a:lnTo>
                    <a:pt x="0" y="73570"/>
                  </a:lnTo>
                  <a:lnTo>
                    <a:pt x="0" y="79"/>
                  </a:lnTo>
                  <a:lnTo>
                    <a:pt x="39791" y="79"/>
                  </a:lnTo>
                  <a:cubicBezTo>
                    <a:pt x="52650" y="-965"/>
                    <a:pt x="63932" y="8477"/>
                    <a:pt x="64986" y="21170"/>
                  </a:cubicBezTo>
                  <a:cubicBezTo>
                    <a:pt x="66050" y="33862"/>
                    <a:pt x="56487" y="44998"/>
                    <a:pt x="43628" y="46042"/>
                  </a:cubicBezTo>
                  <a:cubicBezTo>
                    <a:pt x="42697" y="46118"/>
                    <a:pt x="41767" y="46139"/>
                    <a:pt x="40836" y="46104"/>
                  </a:cubicBezTo>
                  <a:lnTo>
                    <a:pt x="68376" y="73288"/>
                  </a:lnTo>
                  <a:lnTo>
                    <a:pt x="46154" y="73288"/>
                  </a:lnTo>
                  <a:lnTo>
                    <a:pt x="19658" y="46104"/>
                  </a:lnTo>
                  <a:lnTo>
                    <a:pt x="16999" y="46104"/>
                  </a:lnTo>
                  <a:close/>
                  <a:moveTo>
                    <a:pt x="48718" y="23607"/>
                  </a:moveTo>
                  <a:cubicBezTo>
                    <a:pt x="49421" y="19157"/>
                    <a:pt x="46335" y="14988"/>
                    <a:pt x="41824" y="14295"/>
                  </a:cubicBezTo>
                  <a:cubicBezTo>
                    <a:pt x="41149" y="14192"/>
                    <a:pt x="40465" y="14171"/>
                    <a:pt x="39791" y="14233"/>
                  </a:cubicBezTo>
                  <a:lnTo>
                    <a:pt x="16999" y="14233"/>
                  </a:lnTo>
                  <a:lnTo>
                    <a:pt x="16999" y="32512"/>
                  </a:lnTo>
                  <a:lnTo>
                    <a:pt x="39791" y="32512"/>
                  </a:lnTo>
                  <a:cubicBezTo>
                    <a:pt x="44397" y="32853"/>
                    <a:pt x="48405" y="29448"/>
                    <a:pt x="48756" y="24905"/>
                  </a:cubicBezTo>
                  <a:cubicBezTo>
                    <a:pt x="48794" y="24379"/>
                    <a:pt x="48785" y="23850"/>
                    <a:pt x="48718" y="2332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7" name="צורה חופשית 116">
              <a:extLst>
                <a:ext uri="{FF2B5EF4-FFF2-40B4-BE49-F238E27FC236}">
                  <a16:creationId xmlns:a16="http://schemas.microsoft.com/office/drawing/2014/main" id="{65784495-BDDF-1D43-BD92-2F170C55DC9E}"/>
                </a:ext>
              </a:extLst>
            </p:cNvPr>
            <p:cNvSpPr/>
            <p:nvPr/>
          </p:nvSpPr>
          <p:spPr>
            <a:xfrm>
              <a:off x="10400939" y="506347"/>
              <a:ext cx="64577" cy="73490"/>
            </a:xfrm>
            <a:custGeom>
              <a:avLst/>
              <a:gdLst>
                <a:gd name="connsiteX0" fmla="*/ 40741 w 64577"/>
                <a:gd name="connsiteY0" fmla="*/ 14154 h 73490"/>
                <a:gd name="connsiteX1" fmla="*/ 40741 w 64577"/>
                <a:gd name="connsiteY1" fmla="*/ 73491 h 73490"/>
                <a:gd name="connsiteX2" fmla="*/ 23837 w 64577"/>
                <a:gd name="connsiteY2" fmla="*/ 73491 h 73490"/>
                <a:gd name="connsiteX3" fmla="*/ 23837 w 64577"/>
                <a:gd name="connsiteY3" fmla="*/ 14436 h 73490"/>
                <a:gd name="connsiteX4" fmla="*/ 0 w 64577"/>
                <a:gd name="connsiteY4" fmla="*/ 14436 h 73490"/>
                <a:gd name="connsiteX5" fmla="*/ 0 w 64577"/>
                <a:gd name="connsiteY5" fmla="*/ 0 h 73490"/>
                <a:gd name="connsiteX6" fmla="*/ 64578 w 64577"/>
                <a:gd name="connsiteY6" fmla="*/ 0 h 73490"/>
                <a:gd name="connsiteX7" fmla="*/ 64578 w 64577"/>
                <a:gd name="connsiteY7" fmla="*/ 14154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577" h="73490">
                  <a:moveTo>
                    <a:pt x="40741" y="14154"/>
                  </a:moveTo>
                  <a:lnTo>
                    <a:pt x="40741" y="73491"/>
                  </a:lnTo>
                  <a:lnTo>
                    <a:pt x="23837" y="73491"/>
                  </a:lnTo>
                  <a:lnTo>
                    <a:pt x="23837" y="14436"/>
                  </a:lnTo>
                  <a:lnTo>
                    <a:pt x="0" y="14436"/>
                  </a:lnTo>
                  <a:lnTo>
                    <a:pt x="0" y="0"/>
                  </a:lnTo>
                  <a:lnTo>
                    <a:pt x="64578" y="0"/>
                  </a:lnTo>
                  <a:lnTo>
                    <a:pt x="64578" y="14154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8" name="צורה חופשית 117">
              <a:extLst>
                <a:ext uri="{FF2B5EF4-FFF2-40B4-BE49-F238E27FC236}">
                  <a16:creationId xmlns:a16="http://schemas.microsoft.com/office/drawing/2014/main" id="{DF8171A6-AB74-D941-BFCF-3F88CCF346A4}"/>
                </a:ext>
              </a:extLst>
            </p:cNvPr>
            <p:cNvSpPr/>
            <p:nvPr/>
          </p:nvSpPr>
          <p:spPr>
            <a:xfrm>
              <a:off x="10476533" y="560340"/>
              <a:ext cx="20894" cy="20622"/>
            </a:xfrm>
            <a:custGeom>
              <a:avLst/>
              <a:gdLst>
                <a:gd name="connsiteX0" fmla="*/ 10446 w 20894"/>
                <a:gd name="connsiteY0" fmla="*/ 20622 h 20622"/>
                <a:gd name="connsiteX1" fmla="*/ 0 w 20894"/>
                <a:gd name="connsiteY1" fmla="*/ 10309 h 20622"/>
                <a:gd name="connsiteX2" fmla="*/ 10446 w 20894"/>
                <a:gd name="connsiteY2" fmla="*/ 0 h 20622"/>
                <a:gd name="connsiteX3" fmla="*/ 20893 w 20894"/>
                <a:gd name="connsiteY3" fmla="*/ 10124 h 20622"/>
                <a:gd name="connsiteX4" fmla="*/ 10636 w 20894"/>
                <a:gd name="connsiteY4" fmla="*/ 20621 h 20622"/>
                <a:gd name="connsiteX5" fmla="*/ 10446 w 20894"/>
                <a:gd name="connsiteY5" fmla="*/ 20622 h 2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4" h="20622">
                  <a:moveTo>
                    <a:pt x="10446" y="20622"/>
                  </a:moveTo>
                  <a:cubicBezTo>
                    <a:pt x="4672" y="20621"/>
                    <a:pt x="0" y="16004"/>
                    <a:pt x="0" y="10309"/>
                  </a:cubicBezTo>
                  <a:cubicBezTo>
                    <a:pt x="0" y="4615"/>
                    <a:pt x="4682" y="-1"/>
                    <a:pt x="10446" y="0"/>
                  </a:cubicBezTo>
                  <a:cubicBezTo>
                    <a:pt x="16144" y="1"/>
                    <a:pt x="20788" y="4504"/>
                    <a:pt x="20893" y="10124"/>
                  </a:cubicBezTo>
                  <a:cubicBezTo>
                    <a:pt x="20997" y="15817"/>
                    <a:pt x="16410" y="20517"/>
                    <a:pt x="10636" y="20621"/>
                  </a:cubicBezTo>
                  <a:cubicBezTo>
                    <a:pt x="10570" y="20621"/>
                    <a:pt x="10513" y="20622"/>
                    <a:pt x="10446" y="20622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9" name="צורה חופשית 118">
              <a:extLst>
                <a:ext uri="{FF2B5EF4-FFF2-40B4-BE49-F238E27FC236}">
                  <a16:creationId xmlns:a16="http://schemas.microsoft.com/office/drawing/2014/main" id="{475E9065-91BC-C64A-9BC2-F0448E046A63}"/>
                </a:ext>
              </a:extLst>
            </p:cNvPr>
            <p:cNvSpPr/>
            <p:nvPr/>
          </p:nvSpPr>
          <p:spPr>
            <a:xfrm>
              <a:off x="11544441" y="225507"/>
              <a:ext cx="430866" cy="356485"/>
            </a:xfrm>
            <a:custGeom>
              <a:avLst/>
              <a:gdLst>
                <a:gd name="connsiteX0" fmla="*/ 181768 w 430866"/>
                <a:gd name="connsiteY0" fmla="*/ 215785 h 356485"/>
                <a:gd name="connsiteX1" fmla="*/ 181768 w 430866"/>
                <a:gd name="connsiteY1" fmla="*/ 248125 h 356485"/>
                <a:gd name="connsiteX2" fmla="*/ 35613 w 430866"/>
                <a:gd name="connsiteY2" fmla="*/ 248125 h 356485"/>
                <a:gd name="connsiteX3" fmla="*/ 35613 w 430866"/>
                <a:gd name="connsiteY3" fmla="*/ 215785 h 356485"/>
                <a:gd name="connsiteX4" fmla="*/ 182053 w 430866"/>
                <a:gd name="connsiteY4" fmla="*/ 215785 h 356485"/>
                <a:gd name="connsiteX5" fmla="*/ 231910 w 430866"/>
                <a:gd name="connsiteY5" fmla="*/ 179883 h 356485"/>
                <a:gd name="connsiteX6" fmla="*/ 231910 w 430866"/>
                <a:gd name="connsiteY6" fmla="*/ 281683 h 356485"/>
                <a:gd name="connsiteX7" fmla="*/ 233240 w 430866"/>
                <a:gd name="connsiteY7" fmla="*/ 282995 h 356485"/>
                <a:gd name="connsiteX8" fmla="*/ 239982 w 430866"/>
                <a:gd name="connsiteY8" fmla="*/ 289557 h 356485"/>
                <a:gd name="connsiteX9" fmla="*/ 252043 w 430866"/>
                <a:gd name="connsiteY9" fmla="*/ 301368 h 356485"/>
                <a:gd name="connsiteX10" fmla="*/ 257362 w 430866"/>
                <a:gd name="connsiteY10" fmla="*/ 306617 h 356485"/>
                <a:gd name="connsiteX11" fmla="*/ 260306 w 430866"/>
                <a:gd name="connsiteY11" fmla="*/ 309429 h 356485"/>
                <a:gd name="connsiteX12" fmla="*/ 263345 w 430866"/>
                <a:gd name="connsiteY12" fmla="*/ 306711 h 356485"/>
                <a:gd name="connsiteX13" fmla="*/ 265149 w 430866"/>
                <a:gd name="connsiteY13" fmla="*/ 305211 h 356485"/>
                <a:gd name="connsiteX14" fmla="*/ 271797 w 430866"/>
                <a:gd name="connsiteY14" fmla="*/ 299118 h 356485"/>
                <a:gd name="connsiteX15" fmla="*/ 281293 w 430866"/>
                <a:gd name="connsiteY15" fmla="*/ 290963 h 356485"/>
                <a:gd name="connsiteX16" fmla="*/ 285472 w 430866"/>
                <a:gd name="connsiteY16" fmla="*/ 287307 h 356485"/>
                <a:gd name="connsiteX17" fmla="*/ 286991 w 430866"/>
                <a:gd name="connsiteY17" fmla="*/ 285995 h 356485"/>
                <a:gd name="connsiteX18" fmla="*/ 286991 w 430866"/>
                <a:gd name="connsiteY18" fmla="*/ 265373 h 356485"/>
                <a:gd name="connsiteX19" fmla="*/ 303136 w 430866"/>
                <a:gd name="connsiteY19" fmla="*/ 265373 h 356485"/>
                <a:gd name="connsiteX20" fmla="*/ 319375 w 430866"/>
                <a:gd name="connsiteY20" fmla="*/ 265373 h 356485"/>
                <a:gd name="connsiteX21" fmla="*/ 319375 w 430866"/>
                <a:gd name="connsiteY21" fmla="*/ 296587 h 356485"/>
                <a:gd name="connsiteX22" fmla="*/ 312348 w 430866"/>
                <a:gd name="connsiteY22" fmla="*/ 303993 h 356485"/>
                <a:gd name="connsiteX23" fmla="*/ 298767 w 430866"/>
                <a:gd name="connsiteY23" fmla="*/ 318241 h 356485"/>
                <a:gd name="connsiteX24" fmla="*/ 287751 w 430866"/>
                <a:gd name="connsiteY24" fmla="*/ 329677 h 356485"/>
                <a:gd name="connsiteX25" fmla="*/ 273221 w 430866"/>
                <a:gd name="connsiteY25" fmla="*/ 344956 h 356485"/>
                <a:gd name="connsiteX26" fmla="*/ 262300 w 430866"/>
                <a:gd name="connsiteY26" fmla="*/ 356486 h 356485"/>
                <a:gd name="connsiteX27" fmla="*/ 259071 w 430866"/>
                <a:gd name="connsiteY27" fmla="*/ 353299 h 356485"/>
                <a:gd name="connsiteX28" fmla="*/ 237418 w 430866"/>
                <a:gd name="connsiteY28" fmla="*/ 332302 h 356485"/>
                <a:gd name="connsiteX29" fmla="*/ 220134 w 430866"/>
                <a:gd name="connsiteY29" fmla="*/ 315616 h 356485"/>
                <a:gd name="connsiteX30" fmla="*/ 218140 w 430866"/>
                <a:gd name="connsiteY30" fmla="*/ 313929 h 356485"/>
                <a:gd name="connsiteX31" fmla="*/ 215006 w 430866"/>
                <a:gd name="connsiteY31" fmla="*/ 311211 h 356485"/>
                <a:gd name="connsiteX32" fmla="*/ 212157 w 430866"/>
                <a:gd name="connsiteY32" fmla="*/ 314210 h 356485"/>
                <a:gd name="connsiteX33" fmla="*/ 207694 w 430866"/>
                <a:gd name="connsiteY33" fmla="*/ 318710 h 356485"/>
                <a:gd name="connsiteX34" fmla="*/ 171796 w 430866"/>
                <a:gd name="connsiteY34" fmla="*/ 356205 h 356485"/>
                <a:gd name="connsiteX35" fmla="*/ 170371 w 430866"/>
                <a:gd name="connsiteY35" fmla="*/ 354892 h 356485"/>
                <a:gd name="connsiteX36" fmla="*/ 169897 w 430866"/>
                <a:gd name="connsiteY36" fmla="*/ 354892 h 356485"/>
                <a:gd name="connsiteX37" fmla="*/ 121083 w 430866"/>
                <a:gd name="connsiteY37" fmla="*/ 307461 h 356485"/>
                <a:gd name="connsiteX38" fmla="*/ 111587 w 430866"/>
                <a:gd name="connsiteY38" fmla="*/ 298087 h 356485"/>
                <a:gd name="connsiteX39" fmla="*/ 111587 w 430866"/>
                <a:gd name="connsiteY39" fmla="*/ 264623 h 356485"/>
                <a:gd name="connsiteX40" fmla="*/ 143971 w 430866"/>
                <a:gd name="connsiteY40" fmla="*/ 264623 h 356485"/>
                <a:gd name="connsiteX41" fmla="*/ 143971 w 430866"/>
                <a:gd name="connsiteY41" fmla="*/ 286089 h 356485"/>
                <a:gd name="connsiteX42" fmla="*/ 145585 w 430866"/>
                <a:gd name="connsiteY42" fmla="*/ 287401 h 356485"/>
                <a:gd name="connsiteX43" fmla="*/ 147199 w 430866"/>
                <a:gd name="connsiteY43" fmla="*/ 288713 h 356485"/>
                <a:gd name="connsiteX44" fmla="*/ 151758 w 430866"/>
                <a:gd name="connsiteY44" fmla="*/ 292838 h 356485"/>
                <a:gd name="connsiteX45" fmla="*/ 159450 w 430866"/>
                <a:gd name="connsiteY45" fmla="*/ 299868 h 356485"/>
                <a:gd name="connsiteX46" fmla="*/ 165528 w 430866"/>
                <a:gd name="connsiteY46" fmla="*/ 305211 h 356485"/>
                <a:gd name="connsiteX47" fmla="*/ 167048 w 430866"/>
                <a:gd name="connsiteY47" fmla="*/ 306711 h 356485"/>
                <a:gd name="connsiteX48" fmla="*/ 170087 w 430866"/>
                <a:gd name="connsiteY48" fmla="*/ 309429 h 356485"/>
                <a:gd name="connsiteX49" fmla="*/ 173031 w 430866"/>
                <a:gd name="connsiteY49" fmla="*/ 306617 h 356485"/>
                <a:gd name="connsiteX50" fmla="*/ 179868 w 430866"/>
                <a:gd name="connsiteY50" fmla="*/ 300149 h 356485"/>
                <a:gd name="connsiteX51" fmla="*/ 181293 w 430866"/>
                <a:gd name="connsiteY51" fmla="*/ 298743 h 356485"/>
                <a:gd name="connsiteX52" fmla="*/ 192024 w 430866"/>
                <a:gd name="connsiteY52" fmla="*/ 288713 h 356485"/>
                <a:gd name="connsiteX53" fmla="*/ 197722 w 430866"/>
                <a:gd name="connsiteY53" fmla="*/ 283370 h 356485"/>
                <a:gd name="connsiteX54" fmla="*/ 199147 w 430866"/>
                <a:gd name="connsiteY54" fmla="*/ 282058 h 356485"/>
                <a:gd name="connsiteX55" fmla="*/ 199147 w 430866"/>
                <a:gd name="connsiteY55" fmla="*/ 180071 h 356485"/>
                <a:gd name="connsiteX56" fmla="*/ 231626 w 430866"/>
                <a:gd name="connsiteY56" fmla="*/ 180071 h 356485"/>
                <a:gd name="connsiteX57" fmla="*/ 371322 w 430866"/>
                <a:gd name="connsiteY57" fmla="*/ 131515 h 356485"/>
                <a:gd name="connsiteX58" fmla="*/ 373886 w 430866"/>
                <a:gd name="connsiteY58" fmla="*/ 133858 h 356485"/>
                <a:gd name="connsiteX59" fmla="*/ 388891 w 430866"/>
                <a:gd name="connsiteY59" fmla="*/ 148106 h 356485"/>
                <a:gd name="connsiteX60" fmla="*/ 405131 w 430866"/>
                <a:gd name="connsiteY60" fmla="*/ 163667 h 356485"/>
                <a:gd name="connsiteX61" fmla="*/ 416622 w 430866"/>
                <a:gd name="connsiteY61" fmla="*/ 174634 h 356485"/>
                <a:gd name="connsiteX62" fmla="*/ 420326 w 430866"/>
                <a:gd name="connsiteY62" fmla="*/ 178196 h 356485"/>
                <a:gd name="connsiteX63" fmla="*/ 428493 w 430866"/>
                <a:gd name="connsiteY63" fmla="*/ 186070 h 356485"/>
                <a:gd name="connsiteX64" fmla="*/ 430867 w 430866"/>
                <a:gd name="connsiteY64" fmla="*/ 188320 h 356485"/>
                <a:gd name="connsiteX65" fmla="*/ 421370 w 430866"/>
                <a:gd name="connsiteY65" fmla="*/ 198444 h 356485"/>
                <a:gd name="connsiteX66" fmla="*/ 420515 w 430866"/>
                <a:gd name="connsiteY66" fmla="*/ 199381 h 356485"/>
                <a:gd name="connsiteX67" fmla="*/ 409689 w 430866"/>
                <a:gd name="connsiteY67" fmla="*/ 210536 h 356485"/>
                <a:gd name="connsiteX68" fmla="*/ 372842 w 430866"/>
                <a:gd name="connsiteY68" fmla="*/ 248031 h 356485"/>
                <a:gd name="connsiteX69" fmla="*/ 249384 w 430866"/>
                <a:gd name="connsiteY69" fmla="*/ 248031 h 356485"/>
                <a:gd name="connsiteX70" fmla="*/ 249384 w 430866"/>
                <a:gd name="connsiteY70" fmla="*/ 215785 h 356485"/>
                <a:gd name="connsiteX71" fmla="*/ 360306 w 430866"/>
                <a:gd name="connsiteY71" fmla="*/ 215785 h 356485"/>
                <a:gd name="connsiteX72" fmla="*/ 361636 w 430866"/>
                <a:gd name="connsiteY72" fmla="*/ 214285 h 356485"/>
                <a:gd name="connsiteX73" fmla="*/ 371132 w 430866"/>
                <a:gd name="connsiteY73" fmla="*/ 203505 h 356485"/>
                <a:gd name="connsiteX74" fmla="*/ 381864 w 430866"/>
                <a:gd name="connsiteY74" fmla="*/ 189445 h 356485"/>
                <a:gd name="connsiteX75" fmla="*/ 372367 w 430866"/>
                <a:gd name="connsiteY75" fmla="*/ 176978 h 356485"/>
                <a:gd name="connsiteX76" fmla="*/ 362870 w 430866"/>
                <a:gd name="connsiteY76" fmla="*/ 166385 h 356485"/>
                <a:gd name="connsiteX77" fmla="*/ 361446 w 430866"/>
                <a:gd name="connsiteY77" fmla="*/ 164792 h 356485"/>
                <a:gd name="connsiteX78" fmla="*/ 360116 w 430866"/>
                <a:gd name="connsiteY78" fmla="*/ 163198 h 356485"/>
                <a:gd name="connsiteX79" fmla="*/ 339508 w 430866"/>
                <a:gd name="connsiteY79" fmla="*/ 163198 h 356485"/>
                <a:gd name="connsiteX80" fmla="*/ 339508 w 430866"/>
                <a:gd name="connsiteY80" fmla="*/ 131327 h 356485"/>
                <a:gd name="connsiteX81" fmla="*/ 271322 w 430866"/>
                <a:gd name="connsiteY81" fmla="*/ 163386 h 356485"/>
                <a:gd name="connsiteX82" fmla="*/ 159070 w 430866"/>
                <a:gd name="connsiteY82" fmla="*/ 163386 h 356485"/>
                <a:gd name="connsiteX83" fmla="*/ 159070 w 430866"/>
                <a:gd name="connsiteY83" fmla="*/ 130765 h 356485"/>
                <a:gd name="connsiteX84" fmla="*/ 271417 w 430866"/>
                <a:gd name="connsiteY84" fmla="*/ 130765 h 356485"/>
                <a:gd name="connsiteX85" fmla="*/ 142071 w 430866"/>
                <a:gd name="connsiteY85" fmla="*/ 198537 h 356485"/>
                <a:gd name="connsiteX86" fmla="*/ 109687 w 430866"/>
                <a:gd name="connsiteY86" fmla="*/ 198537 h 356485"/>
                <a:gd name="connsiteX87" fmla="*/ 109687 w 430866"/>
                <a:gd name="connsiteY87" fmla="*/ 96175 h 356485"/>
                <a:gd name="connsiteX88" fmla="*/ 142071 w 430866"/>
                <a:gd name="connsiteY88" fmla="*/ 96175 h 356485"/>
                <a:gd name="connsiteX89" fmla="*/ 322509 w 430866"/>
                <a:gd name="connsiteY89" fmla="*/ 198537 h 356485"/>
                <a:gd name="connsiteX90" fmla="*/ 290125 w 430866"/>
                <a:gd name="connsiteY90" fmla="*/ 198537 h 356485"/>
                <a:gd name="connsiteX91" fmla="*/ 290125 w 430866"/>
                <a:gd name="connsiteY91" fmla="*/ 96175 h 356485"/>
                <a:gd name="connsiteX92" fmla="*/ 322509 w 430866"/>
                <a:gd name="connsiteY92" fmla="*/ 96175 h 356485"/>
                <a:gd name="connsiteX93" fmla="*/ 181768 w 430866"/>
                <a:gd name="connsiteY93" fmla="*/ 45838 h 356485"/>
                <a:gd name="connsiteX94" fmla="*/ 181768 w 430866"/>
                <a:gd name="connsiteY94" fmla="*/ 78178 h 356485"/>
                <a:gd name="connsiteX95" fmla="*/ 70941 w 430866"/>
                <a:gd name="connsiteY95" fmla="*/ 78178 h 356485"/>
                <a:gd name="connsiteX96" fmla="*/ 69611 w 430866"/>
                <a:gd name="connsiteY96" fmla="*/ 79677 h 356485"/>
                <a:gd name="connsiteX97" fmla="*/ 60114 w 430866"/>
                <a:gd name="connsiteY97" fmla="*/ 90364 h 356485"/>
                <a:gd name="connsiteX98" fmla="*/ 49478 w 430866"/>
                <a:gd name="connsiteY98" fmla="*/ 102924 h 356485"/>
                <a:gd name="connsiteX99" fmla="*/ 49478 w 430866"/>
                <a:gd name="connsiteY99" fmla="*/ 102924 h 356485"/>
                <a:gd name="connsiteX100" fmla="*/ 51757 w 430866"/>
                <a:gd name="connsiteY100" fmla="*/ 109205 h 356485"/>
                <a:gd name="connsiteX101" fmla="*/ 55746 w 430866"/>
                <a:gd name="connsiteY101" fmla="*/ 113704 h 356485"/>
                <a:gd name="connsiteX102" fmla="*/ 66667 w 430866"/>
                <a:gd name="connsiteY102" fmla="*/ 125703 h 356485"/>
                <a:gd name="connsiteX103" fmla="*/ 70086 w 430866"/>
                <a:gd name="connsiteY103" fmla="*/ 129359 h 356485"/>
                <a:gd name="connsiteX104" fmla="*/ 71321 w 430866"/>
                <a:gd name="connsiteY104" fmla="*/ 130765 h 356485"/>
                <a:gd name="connsiteX105" fmla="*/ 91263 w 430866"/>
                <a:gd name="connsiteY105" fmla="*/ 130765 h 356485"/>
                <a:gd name="connsiteX106" fmla="*/ 91263 w 430866"/>
                <a:gd name="connsiteY106" fmla="*/ 162729 h 356485"/>
                <a:gd name="connsiteX107" fmla="*/ 59544 w 430866"/>
                <a:gd name="connsiteY107" fmla="*/ 162729 h 356485"/>
                <a:gd name="connsiteX108" fmla="*/ 57835 w 430866"/>
                <a:gd name="connsiteY108" fmla="*/ 161042 h 356485"/>
                <a:gd name="connsiteX109" fmla="*/ 57835 w 430866"/>
                <a:gd name="connsiteY109" fmla="*/ 161042 h 356485"/>
                <a:gd name="connsiteX110" fmla="*/ 56506 w 430866"/>
                <a:gd name="connsiteY110" fmla="*/ 159730 h 356485"/>
                <a:gd name="connsiteX111" fmla="*/ 41976 w 430866"/>
                <a:gd name="connsiteY111" fmla="*/ 145856 h 356485"/>
                <a:gd name="connsiteX112" fmla="*/ 3134 w 430866"/>
                <a:gd name="connsiteY112" fmla="*/ 108361 h 356485"/>
                <a:gd name="connsiteX113" fmla="*/ 0 w 430866"/>
                <a:gd name="connsiteY113" fmla="*/ 105362 h 356485"/>
                <a:gd name="connsiteX114" fmla="*/ 12251 w 430866"/>
                <a:gd name="connsiteY114" fmla="*/ 92801 h 356485"/>
                <a:gd name="connsiteX115" fmla="*/ 23647 w 430866"/>
                <a:gd name="connsiteY115" fmla="*/ 80896 h 356485"/>
                <a:gd name="connsiteX116" fmla="*/ 23647 w 430866"/>
                <a:gd name="connsiteY116" fmla="*/ 80896 h 356485"/>
                <a:gd name="connsiteX117" fmla="*/ 51472 w 430866"/>
                <a:gd name="connsiteY117" fmla="*/ 52775 h 356485"/>
                <a:gd name="connsiteX118" fmla="*/ 58880 w 430866"/>
                <a:gd name="connsiteY118" fmla="*/ 45276 h 356485"/>
                <a:gd name="connsiteX119" fmla="*/ 182337 w 430866"/>
                <a:gd name="connsiteY119" fmla="*/ 45276 h 356485"/>
                <a:gd name="connsiteX120" fmla="*/ 392975 w 430866"/>
                <a:gd name="connsiteY120" fmla="*/ 77709 h 356485"/>
                <a:gd name="connsiteX121" fmla="*/ 249574 w 430866"/>
                <a:gd name="connsiteY121" fmla="*/ 77709 h 356485"/>
                <a:gd name="connsiteX122" fmla="*/ 249574 w 430866"/>
                <a:gd name="connsiteY122" fmla="*/ 45838 h 356485"/>
                <a:gd name="connsiteX123" fmla="*/ 392975 w 430866"/>
                <a:gd name="connsiteY123" fmla="*/ 45838 h 356485"/>
                <a:gd name="connsiteX124" fmla="*/ 142071 w 430866"/>
                <a:gd name="connsiteY124" fmla="*/ 26247 h 356485"/>
                <a:gd name="connsiteX125" fmla="*/ 109687 w 430866"/>
                <a:gd name="connsiteY125" fmla="*/ 26247 h 356485"/>
                <a:gd name="connsiteX126" fmla="*/ 109687 w 430866"/>
                <a:gd name="connsiteY126" fmla="*/ 0 h 356485"/>
                <a:gd name="connsiteX127" fmla="*/ 142071 w 430866"/>
                <a:gd name="connsiteY127" fmla="*/ 0 h 356485"/>
                <a:gd name="connsiteX128" fmla="*/ 231626 w 430866"/>
                <a:gd name="connsiteY128" fmla="*/ 111736 h 356485"/>
                <a:gd name="connsiteX129" fmla="*/ 199147 w 430866"/>
                <a:gd name="connsiteY129" fmla="*/ 111736 h 356485"/>
                <a:gd name="connsiteX130" fmla="*/ 199147 w 430866"/>
                <a:gd name="connsiteY130" fmla="*/ 0 h 356485"/>
                <a:gd name="connsiteX131" fmla="*/ 231626 w 430866"/>
                <a:gd name="connsiteY131" fmla="*/ 0 h 356485"/>
                <a:gd name="connsiteX132" fmla="*/ 319660 w 430866"/>
                <a:gd name="connsiteY132" fmla="*/ 0 h 356485"/>
                <a:gd name="connsiteX133" fmla="*/ 319660 w 430866"/>
                <a:gd name="connsiteY133" fmla="*/ 26247 h 356485"/>
                <a:gd name="connsiteX134" fmla="*/ 287181 w 430866"/>
                <a:gd name="connsiteY134" fmla="*/ 26247 h 356485"/>
                <a:gd name="connsiteX135" fmla="*/ 287181 w 430866"/>
                <a:gd name="connsiteY135" fmla="*/ 0 h 35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430866" h="356485">
                  <a:moveTo>
                    <a:pt x="181768" y="215785"/>
                  </a:moveTo>
                  <a:lnTo>
                    <a:pt x="181768" y="248125"/>
                  </a:lnTo>
                  <a:lnTo>
                    <a:pt x="35613" y="248125"/>
                  </a:lnTo>
                  <a:lnTo>
                    <a:pt x="35613" y="215785"/>
                  </a:lnTo>
                  <a:lnTo>
                    <a:pt x="182053" y="215785"/>
                  </a:lnTo>
                  <a:moveTo>
                    <a:pt x="231910" y="179883"/>
                  </a:moveTo>
                  <a:lnTo>
                    <a:pt x="231910" y="281683"/>
                  </a:lnTo>
                  <a:lnTo>
                    <a:pt x="233240" y="282995"/>
                  </a:lnTo>
                  <a:lnTo>
                    <a:pt x="239982" y="289557"/>
                  </a:lnTo>
                  <a:cubicBezTo>
                    <a:pt x="243496" y="293119"/>
                    <a:pt x="248909" y="298368"/>
                    <a:pt x="252043" y="301368"/>
                  </a:cubicBezTo>
                  <a:lnTo>
                    <a:pt x="257362" y="306617"/>
                  </a:lnTo>
                  <a:lnTo>
                    <a:pt x="260306" y="309429"/>
                  </a:lnTo>
                  <a:lnTo>
                    <a:pt x="263345" y="306711"/>
                  </a:lnTo>
                  <a:lnTo>
                    <a:pt x="265149" y="305211"/>
                  </a:lnTo>
                  <a:lnTo>
                    <a:pt x="271797" y="299118"/>
                  </a:lnTo>
                  <a:cubicBezTo>
                    <a:pt x="274551" y="296587"/>
                    <a:pt x="278634" y="292838"/>
                    <a:pt x="281293" y="290963"/>
                  </a:cubicBezTo>
                  <a:lnTo>
                    <a:pt x="285472" y="287307"/>
                  </a:lnTo>
                  <a:lnTo>
                    <a:pt x="286991" y="285995"/>
                  </a:lnTo>
                  <a:lnTo>
                    <a:pt x="286991" y="265373"/>
                  </a:lnTo>
                  <a:lnTo>
                    <a:pt x="303136" y="265373"/>
                  </a:lnTo>
                  <a:lnTo>
                    <a:pt x="319375" y="265373"/>
                  </a:lnTo>
                  <a:lnTo>
                    <a:pt x="319375" y="296587"/>
                  </a:lnTo>
                  <a:lnTo>
                    <a:pt x="312348" y="303993"/>
                  </a:lnTo>
                  <a:lnTo>
                    <a:pt x="298767" y="318241"/>
                  </a:lnTo>
                  <a:lnTo>
                    <a:pt x="287751" y="329677"/>
                  </a:lnTo>
                  <a:cubicBezTo>
                    <a:pt x="284712" y="332770"/>
                    <a:pt x="278254" y="339613"/>
                    <a:pt x="273221" y="344956"/>
                  </a:cubicBezTo>
                  <a:lnTo>
                    <a:pt x="262300" y="356486"/>
                  </a:lnTo>
                  <a:lnTo>
                    <a:pt x="259071" y="353299"/>
                  </a:lnTo>
                  <a:lnTo>
                    <a:pt x="237418" y="332302"/>
                  </a:lnTo>
                  <a:lnTo>
                    <a:pt x="220134" y="315616"/>
                  </a:lnTo>
                  <a:lnTo>
                    <a:pt x="218140" y="313929"/>
                  </a:lnTo>
                  <a:lnTo>
                    <a:pt x="215006" y="311211"/>
                  </a:lnTo>
                  <a:lnTo>
                    <a:pt x="212157" y="314210"/>
                  </a:lnTo>
                  <a:lnTo>
                    <a:pt x="207694" y="318710"/>
                  </a:lnTo>
                  <a:lnTo>
                    <a:pt x="171796" y="356205"/>
                  </a:lnTo>
                  <a:lnTo>
                    <a:pt x="170371" y="354892"/>
                  </a:lnTo>
                  <a:lnTo>
                    <a:pt x="169897" y="354892"/>
                  </a:lnTo>
                  <a:cubicBezTo>
                    <a:pt x="159070" y="344956"/>
                    <a:pt x="130580" y="317585"/>
                    <a:pt x="121083" y="307461"/>
                  </a:cubicBezTo>
                  <a:lnTo>
                    <a:pt x="111587" y="298087"/>
                  </a:lnTo>
                  <a:lnTo>
                    <a:pt x="111587" y="264623"/>
                  </a:lnTo>
                  <a:lnTo>
                    <a:pt x="143971" y="264623"/>
                  </a:lnTo>
                  <a:lnTo>
                    <a:pt x="143971" y="286089"/>
                  </a:lnTo>
                  <a:lnTo>
                    <a:pt x="145585" y="287401"/>
                  </a:lnTo>
                  <a:lnTo>
                    <a:pt x="147199" y="288713"/>
                  </a:lnTo>
                  <a:lnTo>
                    <a:pt x="151758" y="292838"/>
                  </a:lnTo>
                  <a:lnTo>
                    <a:pt x="159450" y="299868"/>
                  </a:lnTo>
                  <a:lnTo>
                    <a:pt x="165528" y="305211"/>
                  </a:lnTo>
                  <a:lnTo>
                    <a:pt x="167048" y="306711"/>
                  </a:lnTo>
                  <a:lnTo>
                    <a:pt x="170087" y="309429"/>
                  </a:lnTo>
                  <a:lnTo>
                    <a:pt x="173031" y="306617"/>
                  </a:lnTo>
                  <a:lnTo>
                    <a:pt x="179868" y="300149"/>
                  </a:lnTo>
                  <a:lnTo>
                    <a:pt x="181293" y="298743"/>
                  </a:lnTo>
                  <a:lnTo>
                    <a:pt x="192024" y="288713"/>
                  </a:lnTo>
                  <a:lnTo>
                    <a:pt x="197722" y="283370"/>
                  </a:lnTo>
                  <a:lnTo>
                    <a:pt x="199147" y="282058"/>
                  </a:lnTo>
                  <a:lnTo>
                    <a:pt x="199147" y="180071"/>
                  </a:lnTo>
                  <a:lnTo>
                    <a:pt x="231626" y="180071"/>
                  </a:lnTo>
                  <a:moveTo>
                    <a:pt x="371322" y="131515"/>
                  </a:moveTo>
                  <a:lnTo>
                    <a:pt x="373886" y="133858"/>
                  </a:lnTo>
                  <a:lnTo>
                    <a:pt x="388891" y="148106"/>
                  </a:lnTo>
                  <a:lnTo>
                    <a:pt x="405131" y="163667"/>
                  </a:lnTo>
                  <a:lnTo>
                    <a:pt x="416622" y="174634"/>
                  </a:lnTo>
                  <a:lnTo>
                    <a:pt x="420326" y="178196"/>
                  </a:lnTo>
                  <a:lnTo>
                    <a:pt x="428493" y="186070"/>
                  </a:lnTo>
                  <a:lnTo>
                    <a:pt x="430867" y="188320"/>
                  </a:lnTo>
                  <a:lnTo>
                    <a:pt x="421370" y="198444"/>
                  </a:lnTo>
                  <a:lnTo>
                    <a:pt x="420515" y="199381"/>
                  </a:lnTo>
                  <a:lnTo>
                    <a:pt x="409689" y="210536"/>
                  </a:lnTo>
                  <a:cubicBezTo>
                    <a:pt x="405131" y="215316"/>
                    <a:pt x="374456" y="246719"/>
                    <a:pt x="372842" y="248031"/>
                  </a:cubicBezTo>
                  <a:lnTo>
                    <a:pt x="249384" y="248031"/>
                  </a:lnTo>
                  <a:lnTo>
                    <a:pt x="249384" y="215785"/>
                  </a:lnTo>
                  <a:lnTo>
                    <a:pt x="360306" y="215785"/>
                  </a:lnTo>
                  <a:lnTo>
                    <a:pt x="361636" y="214285"/>
                  </a:lnTo>
                  <a:lnTo>
                    <a:pt x="371132" y="203505"/>
                  </a:lnTo>
                  <a:cubicBezTo>
                    <a:pt x="381864" y="191507"/>
                    <a:pt x="381864" y="191413"/>
                    <a:pt x="381864" y="189445"/>
                  </a:cubicBezTo>
                  <a:cubicBezTo>
                    <a:pt x="381864" y="187476"/>
                    <a:pt x="381864" y="187382"/>
                    <a:pt x="372367" y="176978"/>
                  </a:cubicBezTo>
                  <a:cubicBezTo>
                    <a:pt x="367809" y="172103"/>
                    <a:pt x="363630" y="167604"/>
                    <a:pt x="362870" y="166385"/>
                  </a:cubicBezTo>
                  <a:lnTo>
                    <a:pt x="361446" y="164792"/>
                  </a:lnTo>
                  <a:lnTo>
                    <a:pt x="360116" y="163198"/>
                  </a:lnTo>
                  <a:lnTo>
                    <a:pt x="339508" y="163198"/>
                  </a:lnTo>
                  <a:lnTo>
                    <a:pt x="339508" y="131327"/>
                  </a:lnTo>
                  <a:close/>
                  <a:moveTo>
                    <a:pt x="271322" y="163386"/>
                  </a:moveTo>
                  <a:lnTo>
                    <a:pt x="159070" y="163386"/>
                  </a:lnTo>
                  <a:lnTo>
                    <a:pt x="159070" y="130765"/>
                  </a:lnTo>
                  <a:lnTo>
                    <a:pt x="271417" y="130765"/>
                  </a:lnTo>
                  <a:close/>
                  <a:moveTo>
                    <a:pt x="142071" y="198537"/>
                  </a:moveTo>
                  <a:lnTo>
                    <a:pt x="109687" y="198537"/>
                  </a:lnTo>
                  <a:lnTo>
                    <a:pt x="109687" y="96175"/>
                  </a:lnTo>
                  <a:lnTo>
                    <a:pt x="142071" y="96175"/>
                  </a:lnTo>
                  <a:close/>
                  <a:moveTo>
                    <a:pt x="322509" y="198537"/>
                  </a:moveTo>
                  <a:lnTo>
                    <a:pt x="290125" y="198537"/>
                  </a:lnTo>
                  <a:lnTo>
                    <a:pt x="290125" y="96175"/>
                  </a:lnTo>
                  <a:lnTo>
                    <a:pt x="322509" y="96175"/>
                  </a:lnTo>
                  <a:close/>
                  <a:moveTo>
                    <a:pt x="181768" y="45838"/>
                  </a:moveTo>
                  <a:lnTo>
                    <a:pt x="181768" y="78178"/>
                  </a:lnTo>
                  <a:lnTo>
                    <a:pt x="70941" y="78178"/>
                  </a:lnTo>
                  <a:lnTo>
                    <a:pt x="69611" y="79677"/>
                  </a:lnTo>
                  <a:lnTo>
                    <a:pt x="60114" y="90364"/>
                  </a:lnTo>
                  <a:cubicBezTo>
                    <a:pt x="49953" y="101706"/>
                    <a:pt x="49858" y="101987"/>
                    <a:pt x="49478" y="102924"/>
                  </a:cubicBezTo>
                  <a:lnTo>
                    <a:pt x="49478" y="102924"/>
                  </a:lnTo>
                  <a:cubicBezTo>
                    <a:pt x="48623" y="105455"/>
                    <a:pt x="49953" y="107049"/>
                    <a:pt x="51757" y="109205"/>
                  </a:cubicBezTo>
                  <a:cubicBezTo>
                    <a:pt x="53562" y="111361"/>
                    <a:pt x="54036" y="111923"/>
                    <a:pt x="55746" y="113704"/>
                  </a:cubicBezTo>
                  <a:cubicBezTo>
                    <a:pt x="59165" y="117548"/>
                    <a:pt x="63248" y="122047"/>
                    <a:pt x="66667" y="125703"/>
                  </a:cubicBezTo>
                  <a:lnTo>
                    <a:pt x="70086" y="129359"/>
                  </a:lnTo>
                  <a:lnTo>
                    <a:pt x="71321" y="130765"/>
                  </a:lnTo>
                  <a:lnTo>
                    <a:pt x="91263" y="130765"/>
                  </a:lnTo>
                  <a:lnTo>
                    <a:pt x="91263" y="162729"/>
                  </a:lnTo>
                  <a:lnTo>
                    <a:pt x="59544" y="162729"/>
                  </a:lnTo>
                  <a:lnTo>
                    <a:pt x="57835" y="161042"/>
                  </a:lnTo>
                  <a:lnTo>
                    <a:pt x="57835" y="161042"/>
                  </a:lnTo>
                  <a:lnTo>
                    <a:pt x="56506" y="159730"/>
                  </a:lnTo>
                  <a:lnTo>
                    <a:pt x="41976" y="145856"/>
                  </a:lnTo>
                  <a:lnTo>
                    <a:pt x="3134" y="108361"/>
                  </a:lnTo>
                  <a:lnTo>
                    <a:pt x="0" y="105362"/>
                  </a:lnTo>
                  <a:cubicBezTo>
                    <a:pt x="1899" y="103299"/>
                    <a:pt x="7123" y="98050"/>
                    <a:pt x="12251" y="92801"/>
                  </a:cubicBezTo>
                  <a:cubicBezTo>
                    <a:pt x="16277" y="89053"/>
                    <a:pt x="20086" y="85079"/>
                    <a:pt x="23647" y="80896"/>
                  </a:cubicBezTo>
                  <a:lnTo>
                    <a:pt x="23647" y="80896"/>
                  </a:lnTo>
                  <a:cubicBezTo>
                    <a:pt x="24501" y="79865"/>
                    <a:pt x="32574" y="71522"/>
                    <a:pt x="51472" y="52775"/>
                  </a:cubicBezTo>
                  <a:lnTo>
                    <a:pt x="58880" y="45276"/>
                  </a:lnTo>
                  <a:lnTo>
                    <a:pt x="182337" y="45276"/>
                  </a:lnTo>
                  <a:moveTo>
                    <a:pt x="392975" y="77709"/>
                  </a:moveTo>
                  <a:lnTo>
                    <a:pt x="249574" y="77709"/>
                  </a:lnTo>
                  <a:lnTo>
                    <a:pt x="249574" y="45838"/>
                  </a:lnTo>
                  <a:lnTo>
                    <a:pt x="392975" y="45838"/>
                  </a:lnTo>
                  <a:close/>
                  <a:moveTo>
                    <a:pt x="142071" y="26247"/>
                  </a:moveTo>
                  <a:lnTo>
                    <a:pt x="109687" y="26247"/>
                  </a:lnTo>
                  <a:lnTo>
                    <a:pt x="109687" y="0"/>
                  </a:lnTo>
                  <a:lnTo>
                    <a:pt x="142071" y="0"/>
                  </a:lnTo>
                  <a:close/>
                  <a:moveTo>
                    <a:pt x="231626" y="111736"/>
                  </a:moveTo>
                  <a:lnTo>
                    <a:pt x="199147" y="111736"/>
                  </a:lnTo>
                  <a:lnTo>
                    <a:pt x="199147" y="0"/>
                  </a:lnTo>
                  <a:lnTo>
                    <a:pt x="231626" y="0"/>
                  </a:lnTo>
                  <a:close/>
                  <a:moveTo>
                    <a:pt x="319660" y="0"/>
                  </a:moveTo>
                  <a:lnTo>
                    <a:pt x="319660" y="26247"/>
                  </a:lnTo>
                  <a:lnTo>
                    <a:pt x="287181" y="26247"/>
                  </a:lnTo>
                  <a:lnTo>
                    <a:pt x="287181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</p:grpSp>
      <p:sp>
        <p:nvSpPr>
          <p:cNvPr id="120" name="Slide Number Placeholder 5">
            <a:extLst>
              <a:ext uri="{FF2B5EF4-FFF2-40B4-BE49-F238E27FC236}">
                <a16:creationId xmlns:a16="http://schemas.microsoft.com/office/drawing/2014/main" id="{36C87C7F-492F-5242-B88E-6928EF07C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80098" y="466348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8">
                <a:solidFill>
                  <a:schemeClr val="bg1"/>
                </a:solidFill>
                <a:latin typeface="SimplerPro_V3" pitchFamily="2" charset="-79"/>
                <a:cs typeface="SimplerPro_V3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102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צורה חופשית 3">
            <a:extLst>
              <a:ext uri="{FF2B5EF4-FFF2-40B4-BE49-F238E27FC236}">
                <a16:creationId xmlns:a16="http://schemas.microsoft.com/office/drawing/2014/main" id="{65E65E92-0B7B-D948-8E2A-5367AB05764E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2269243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צורה חופשית 2">
            <a:extLst>
              <a:ext uri="{FF2B5EF4-FFF2-40B4-BE49-F238E27FC236}">
                <a16:creationId xmlns:a16="http://schemas.microsoft.com/office/drawing/2014/main" id="{3C2A0B5F-304C-9B4A-99F2-C8733299AB7E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110849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טיימליין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EAA216C1-AB2E-40F5-9FEB-99A051529BB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237856" y="2114871"/>
            <a:ext cx="287484" cy="288000"/>
          </a:xfrm>
        </p:spPr>
        <p:txBody>
          <a:bodyPr>
            <a:normAutofit/>
          </a:bodyPr>
          <a:lstStyle>
            <a:lvl1pPr marL="0" indent="0">
              <a:buNone/>
              <a:defRPr sz="7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FAEA8B42-3F7F-41AD-BABE-4EEB23482AE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429000" y="2114871"/>
            <a:ext cx="287484" cy="288000"/>
          </a:xfrm>
        </p:spPr>
        <p:txBody>
          <a:bodyPr>
            <a:normAutofit/>
          </a:bodyPr>
          <a:lstStyle>
            <a:lvl1pPr marL="0" indent="0">
              <a:buNone/>
              <a:defRPr sz="7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Picture Placeholder 34">
            <a:extLst>
              <a:ext uri="{FF2B5EF4-FFF2-40B4-BE49-F238E27FC236}">
                <a16:creationId xmlns:a16="http://schemas.microsoft.com/office/drawing/2014/main" id="{7567D676-2C80-4141-893B-11FCC59F8435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5554024" y="2114871"/>
            <a:ext cx="287484" cy="288000"/>
          </a:xfrm>
        </p:spPr>
        <p:txBody>
          <a:bodyPr>
            <a:normAutofit/>
          </a:bodyPr>
          <a:lstStyle>
            <a:lvl1pPr marL="0" indent="0">
              <a:buNone/>
              <a:defRPr sz="7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8" name="Picture Placeholder 34">
            <a:extLst>
              <a:ext uri="{FF2B5EF4-FFF2-40B4-BE49-F238E27FC236}">
                <a16:creationId xmlns:a16="http://schemas.microsoft.com/office/drawing/2014/main" id="{6F952DCC-32A4-47A9-94B1-DD217C6081C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19706" y="2115934"/>
            <a:ext cx="287484" cy="288000"/>
          </a:xfrm>
        </p:spPr>
        <p:txBody>
          <a:bodyPr>
            <a:normAutofit/>
          </a:bodyPr>
          <a:lstStyle>
            <a:lvl1pPr marL="0" indent="0">
              <a:buNone/>
              <a:defRPr sz="7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26074907-686A-4144-BB8F-791A360F4C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015" y="3248030"/>
            <a:ext cx="1668571" cy="451247"/>
          </a:xfrm>
        </p:spPr>
        <p:txBody>
          <a:bodyPr>
            <a:noAutofit/>
          </a:bodyPr>
          <a:lstStyle>
            <a:lvl1pPr marL="0" indent="0" algn="ctr">
              <a:buNone/>
              <a:defRPr sz="825">
                <a:solidFill>
                  <a:schemeClr val="tx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008E0623-EC20-45C5-91A6-0F11089BC4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58281" y="3237850"/>
            <a:ext cx="1668570" cy="451247"/>
          </a:xfrm>
        </p:spPr>
        <p:txBody>
          <a:bodyPr>
            <a:noAutofit/>
          </a:bodyPr>
          <a:lstStyle>
            <a:lvl1pPr marL="0" indent="0" algn="ctr">
              <a:buNone/>
              <a:defRPr sz="825">
                <a:solidFill>
                  <a:schemeClr val="tx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61293D0A-B2E6-4C99-A936-14475FCCE5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75783" y="3248030"/>
            <a:ext cx="1668570" cy="451247"/>
          </a:xfrm>
        </p:spPr>
        <p:txBody>
          <a:bodyPr>
            <a:noAutofit/>
          </a:bodyPr>
          <a:lstStyle>
            <a:lvl1pPr marL="0" indent="0" algn="ctr">
              <a:buNone/>
              <a:defRPr sz="825">
                <a:solidFill>
                  <a:schemeClr val="tx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527FC22-EC4A-4577-9F30-4B76AC7BCE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8299" y="3259906"/>
            <a:ext cx="1668570" cy="451247"/>
          </a:xfrm>
        </p:spPr>
        <p:txBody>
          <a:bodyPr>
            <a:noAutofit/>
          </a:bodyPr>
          <a:lstStyle>
            <a:lvl1pPr marL="0" indent="0" algn="ctr">
              <a:buNone/>
              <a:defRPr sz="825">
                <a:solidFill>
                  <a:schemeClr val="tx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D77457B-088A-4D58-BA8E-B758F3A6A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15" y="2894189"/>
            <a:ext cx="1668571" cy="27698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1" i="0">
                <a:latin typeface="SimplerPro_V3 Black" pitchFamily="2" charset="-79"/>
                <a:cs typeface="SimplerPro_V3 Black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DD29B92B-5D6C-4077-8F1A-743E03C13A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60765" y="2884009"/>
            <a:ext cx="1668570" cy="27698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1" i="0">
                <a:latin typeface="SimplerPro_V3 Black" pitchFamily="2" charset="-79"/>
                <a:cs typeface="SimplerPro_V3 Black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13F3E81B-98F9-43EF-B142-E08146C84E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75782" y="2894189"/>
            <a:ext cx="1668570" cy="27698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1" i="0">
                <a:latin typeface="SimplerPro_V3 Black" pitchFamily="2" charset="-79"/>
                <a:cs typeface="SimplerPro_V3 Black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DBC70D5F-BACB-4A84-A4D0-71ECD4393E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38299" y="2906065"/>
            <a:ext cx="1668570" cy="27698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1" i="0">
                <a:latin typeface="SimplerPro_V3 Black" pitchFamily="2" charset="-79"/>
                <a:cs typeface="SimplerPro_V3 Black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E23D0-0FF0-42C6-B15F-A719DFDD5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6" name="צורה חופשית 15">
            <a:extLst>
              <a:ext uri="{FF2B5EF4-FFF2-40B4-BE49-F238E27FC236}">
                <a16:creationId xmlns:a16="http://schemas.microsoft.com/office/drawing/2014/main" id="{E0330584-3D3A-A64A-8B2C-85432A780EE9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1275045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81" userDrawn="1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טיימליין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4">
            <a:extLst>
              <a:ext uri="{FF2B5EF4-FFF2-40B4-BE49-F238E27FC236}">
                <a16:creationId xmlns:a16="http://schemas.microsoft.com/office/drawing/2014/main" id="{EA10837A-18D5-41DD-A066-A079A09D86A7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7218344" y="738406"/>
            <a:ext cx="288000" cy="288516"/>
          </a:xfrm>
        </p:spPr>
        <p:txBody>
          <a:bodyPr>
            <a:normAutofit/>
          </a:bodyPr>
          <a:lstStyle>
            <a:lvl1pPr marL="0" indent="0" algn="r">
              <a:buNone/>
              <a:defRPr sz="750">
                <a:latin typeface="SimplerPro_V3" pitchFamily="2" charset="-79"/>
                <a:cs typeface="SimplerPro_V3" pitchFamily="2" charset="-79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FD8132DE-D62C-4410-983C-9F458DCEF6D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90145" y="1040613"/>
            <a:ext cx="1603754" cy="451247"/>
          </a:xfrm>
        </p:spPr>
        <p:txBody>
          <a:bodyPr>
            <a:noAutofit/>
          </a:bodyPr>
          <a:lstStyle>
            <a:lvl1pPr marL="0" indent="0" algn="r">
              <a:buNone/>
              <a:defRPr sz="825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2" name="Text Placeholder 46">
            <a:extLst>
              <a:ext uri="{FF2B5EF4-FFF2-40B4-BE49-F238E27FC236}">
                <a16:creationId xmlns:a16="http://schemas.microsoft.com/office/drawing/2014/main" id="{DF68D5C6-4D23-4113-9FFA-AFAAB5A6DA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90145" y="738406"/>
            <a:ext cx="1603754" cy="22482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350" b="1"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8" name="Picture Placeholder 34">
            <a:extLst>
              <a:ext uri="{FF2B5EF4-FFF2-40B4-BE49-F238E27FC236}">
                <a16:creationId xmlns:a16="http://schemas.microsoft.com/office/drawing/2014/main" id="{2B75D755-4972-4E8B-ACD5-FAE778A86273}"/>
              </a:ext>
            </a:extLst>
          </p:cNvPr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2899028" y="1863341"/>
            <a:ext cx="288000" cy="288516"/>
          </a:xfrm>
        </p:spPr>
        <p:txBody>
          <a:bodyPr>
            <a:normAutofit/>
          </a:bodyPr>
          <a:lstStyle>
            <a:lvl1pPr marL="0" indent="0" algn="r">
              <a:buNone/>
              <a:defRPr sz="750">
                <a:latin typeface="SimplerPro_V3" pitchFamily="2" charset="-79"/>
                <a:cs typeface="SimplerPro_V3" pitchFamily="2" charset="-79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EEE7EDE-175B-450F-B4D2-50D992E53C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20439" y="2167093"/>
            <a:ext cx="1603754" cy="451247"/>
          </a:xfrm>
        </p:spPr>
        <p:txBody>
          <a:bodyPr>
            <a:noAutofit/>
          </a:bodyPr>
          <a:lstStyle>
            <a:lvl1pPr marL="0" indent="0" algn="r">
              <a:buNone/>
              <a:defRPr sz="825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91051322-19B5-41CA-BEAB-A8F1B8CA54E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20439" y="1864886"/>
            <a:ext cx="1603754" cy="22482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350" b="1"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1" name="Picture Placeholder 34">
            <a:extLst>
              <a:ext uri="{FF2B5EF4-FFF2-40B4-BE49-F238E27FC236}">
                <a16:creationId xmlns:a16="http://schemas.microsoft.com/office/drawing/2014/main" id="{966FF594-D5D5-4FD4-A245-AAF0D053095E}"/>
              </a:ext>
            </a:extLst>
          </p:cNvPr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5745405" y="1863341"/>
            <a:ext cx="288000" cy="288516"/>
          </a:xfrm>
        </p:spPr>
        <p:txBody>
          <a:bodyPr>
            <a:normAutofit/>
          </a:bodyPr>
          <a:lstStyle>
            <a:lvl1pPr marL="0" indent="0" algn="r">
              <a:buNone/>
              <a:defRPr sz="750">
                <a:latin typeface="SimplerPro_V3" pitchFamily="2" charset="-79"/>
                <a:cs typeface="SimplerPro_V3" pitchFamily="2" charset="-79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3A5DD9C2-78E8-4416-B2C1-F07A9E25832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051683" y="2156907"/>
            <a:ext cx="1603754" cy="451247"/>
          </a:xfrm>
        </p:spPr>
        <p:txBody>
          <a:bodyPr>
            <a:noAutofit/>
          </a:bodyPr>
          <a:lstStyle>
            <a:lvl1pPr marL="0" indent="0" algn="r">
              <a:buNone/>
              <a:defRPr sz="825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6" name="Text Placeholder 46">
            <a:extLst>
              <a:ext uri="{FF2B5EF4-FFF2-40B4-BE49-F238E27FC236}">
                <a16:creationId xmlns:a16="http://schemas.microsoft.com/office/drawing/2014/main" id="{D8A4734F-8867-4923-806F-AE04360B22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051683" y="1854700"/>
            <a:ext cx="1603754" cy="22482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350" b="1"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7" name="Picture Placeholder 34">
            <a:extLst>
              <a:ext uri="{FF2B5EF4-FFF2-40B4-BE49-F238E27FC236}">
                <a16:creationId xmlns:a16="http://schemas.microsoft.com/office/drawing/2014/main" id="{B03F66BE-0084-45A8-85FC-1448DEA89D7E}"/>
              </a:ext>
            </a:extLst>
          </p:cNvPr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4230153" y="3106617"/>
            <a:ext cx="288000" cy="288516"/>
          </a:xfrm>
        </p:spPr>
        <p:txBody>
          <a:bodyPr>
            <a:normAutofit/>
          </a:bodyPr>
          <a:lstStyle>
            <a:lvl1pPr marL="0" indent="0" algn="r">
              <a:buNone/>
              <a:defRPr sz="750">
                <a:latin typeface="SimplerPro_V3" pitchFamily="2" charset="-79"/>
                <a:cs typeface="SimplerPro_V3" pitchFamily="2" charset="-79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3F9DA6EE-3DE6-4493-AD6B-BEC7EE858CE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517563" y="3439992"/>
            <a:ext cx="1603754" cy="451247"/>
          </a:xfrm>
        </p:spPr>
        <p:txBody>
          <a:bodyPr>
            <a:noAutofit/>
          </a:bodyPr>
          <a:lstStyle>
            <a:lvl1pPr marL="0" indent="0" algn="r">
              <a:buNone/>
              <a:defRPr sz="825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1" name="Text Placeholder 46">
            <a:extLst>
              <a:ext uri="{FF2B5EF4-FFF2-40B4-BE49-F238E27FC236}">
                <a16:creationId xmlns:a16="http://schemas.microsoft.com/office/drawing/2014/main" id="{DD5495C5-2CD2-4593-BC1F-CF0E7D3601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517563" y="3137786"/>
            <a:ext cx="1603754" cy="22482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350" b="1"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2" name="Picture Placeholder 34">
            <a:extLst>
              <a:ext uri="{FF2B5EF4-FFF2-40B4-BE49-F238E27FC236}">
                <a16:creationId xmlns:a16="http://schemas.microsoft.com/office/drawing/2014/main" id="{D2B54852-DC63-410D-BE2A-4D723492843F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7348409" y="3137786"/>
            <a:ext cx="288000" cy="288516"/>
          </a:xfrm>
        </p:spPr>
        <p:txBody>
          <a:bodyPr>
            <a:normAutofit/>
          </a:bodyPr>
          <a:lstStyle>
            <a:lvl1pPr marL="0" indent="0" algn="r">
              <a:buNone/>
              <a:defRPr sz="750">
                <a:latin typeface="SimplerPro_V3" pitchFamily="2" charset="-79"/>
                <a:cs typeface="SimplerPro_V3" pitchFamily="2" charset="-79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id="{13567973-FE07-4747-9500-D565A3EF286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691373" y="3439992"/>
            <a:ext cx="1603754" cy="451247"/>
          </a:xfrm>
        </p:spPr>
        <p:txBody>
          <a:bodyPr>
            <a:noAutofit/>
          </a:bodyPr>
          <a:lstStyle>
            <a:lvl1pPr marL="0" indent="0" algn="r">
              <a:buNone/>
              <a:defRPr sz="825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4" name="Text Placeholder 46">
            <a:extLst>
              <a:ext uri="{FF2B5EF4-FFF2-40B4-BE49-F238E27FC236}">
                <a16:creationId xmlns:a16="http://schemas.microsoft.com/office/drawing/2014/main" id="{FCE91BB7-DB4C-4F95-ADC1-2757AA68964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691373" y="3137786"/>
            <a:ext cx="1603754" cy="22482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350" b="1"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5" name="Picture Placeholder 34">
            <a:extLst>
              <a:ext uri="{FF2B5EF4-FFF2-40B4-BE49-F238E27FC236}">
                <a16:creationId xmlns:a16="http://schemas.microsoft.com/office/drawing/2014/main" id="{7082A562-BADD-429E-BB11-8A40EE253FC4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2854986" y="4259643"/>
            <a:ext cx="288000" cy="288516"/>
          </a:xfrm>
        </p:spPr>
        <p:txBody>
          <a:bodyPr>
            <a:normAutofit/>
          </a:bodyPr>
          <a:lstStyle>
            <a:lvl1pPr marL="0" indent="0" algn="r">
              <a:buNone/>
              <a:defRPr sz="750">
                <a:latin typeface="SimplerPro_V3" pitchFamily="2" charset="-79"/>
                <a:cs typeface="SimplerPro_V3" pitchFamily="2" charset="-79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6" name="Text Placeholder 39">
            <a:extLst>
              <a:ext uri="{FF2B5EF4-FFF2-40B4-BE49-F238E27FC236}">
                <a16:creationId xmlns:a16="http://schemas.microsoft.com/office/drawing/2014/main" id="{C8F3380A-C45C-44C2-BE84-98D3DADAED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136466" y="4561850"/>
            <a:ext cx="1603754" cy="451247"/>
          </a:xfrm>
        </p:spPr>
        <p:txBody>
          <a:bodyPr>
            <a:noAutofit/>
          </a:bodyPr>
          <a:lstStyle>
            <a:lvl1pPr marL="0" indent="0" algn="r">
              <a:buNone/>
              <a:defRPr sz="825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7" name="Text Placeholder 46">
            <a:extLst>
              <a:ext uri="{FF2B5EF4-FFF2-40B4-BE49-F238E27FC236}">
                <a16:creationId xmlns:a16="http://schemas.microsoft.com/office/drawing/2014/main" id="{67C61256-88BA-4ADF-A3CB-77D1B459CAE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6466" y="4259643"/>
            <a:ext cx="1603754" cy="22482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350" b="1"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צורה חופשית 20">
            <a:extLst>
              <a:ext uri="{FF2B5EF4-FFF2-40B4-BE49-F238E27FC236}">
                <a16:creationId xmlns:a16="http://schemas.microsoft.com/office/drawing/2014/main" id="{CC72034A-3959-0643-947C-C452F5BB3E1B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440927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72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28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200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טיימלין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34">
            <a:extLst>
              <a:ext uri="{FF2B5EF4-FFF2-40B4-BE49-F238E27FC236}">
                <a16:creationId xmlns:a16="http://schemas.microsoft.com/office/drawing/2014/main" id="{2D1EF856-2381-405C-A913-80809E59AAB1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7837440" y="1875007"/>
            <a:ext cx="288000" cy="288516"/>
          </a:xfrm>
        </p:spPr>
        <p:txBody>
          <a:bodyPr>
            <a:normAutofit/>
          </a:bodyPr>
          <a:lstStyle>
            <a:lvl1pPr marL="0" indent="0">
              <a:buNone/>
              <a:defRPr sz="750">
                <a:latin typeface="SimplerPro_V3" pitchFamily="2" charset="-79"/>
                <a:cs typeface="SimplerPro_V3" pitchFamily="2" charset="-79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4FBB9E9-CEBE-45B8-BF68-9E764AEF4C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7092" y="3447617"/>
            <a:ext cx="1603754" cy="451247"/>
          </a:xfrm>
        </p:spPr>
        <p:txBody>
          <a:bodyPr>
            <a:noAutofit/>
          </a:bodyPr>
          <a:lstStyle>
            <a:lvl1pPr marL="0" indent="0" algn="r">
              <a:buNone/>
              <a:defRPr sz="825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5" name="Text Placeholder 46">
            <a:extLst>
              <a:ext uri="{FF2B5EF4-FFF2-40B4-BE49-F238E27FC236}">
                <a16:creationId xmlns:a16="http://schemas.microsoft.com/office/drawing/2014/main" id="{55B6C77E-DBDB-42A4-9B9B-3F2CF47584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57092" y="3147147"/>
            <a:ext cx="1603754" cy="22482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350" b="1"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6" name="Picture Placeholder 34">
            <a:extLst>
              <a:ext uri="{FF2B5EF4-FFF2-40B4-BE49-F238E27FC236}">
                <a16:creationId xmlns:a16="http://schemas.microsoft.com/office/drawing/2014/main" id="{55DF7ED3-48B8-48C6-A240-C3F0AF04054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5173364" y="1875007"/>
            <a:ext cx="288000" cy="288516"/>
          </a:xfrm>
        </p:spPr>
        <p:txBody>
          <a:bodyPr>
            <a:normAutofit/>
          </a:bodyPr>
          <a:lstStyle>
            <a:lvl1pPr marL="0" indent="0" algn="r">
              <a:buNone/>
              <a:defRPr sz="750">
                <a:latin typeface="SimplerPro_V3" pitchFamily="2" charset="-79"/>
                <a:cs typeface="SimplerPro_V3" pitchFamily="2" charset="-79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34">
            <a:extLst>
              <a:ext uri="{FF2B5EF4-FFF2-40B4-BE49-F238E27FC236}">
                <a16:creationId xmlns:a16="http://schemas.microsoft.com/office/drawing/2014/main" id="{C38ECA3B-7319-4FDB-BCA5-42DE903E763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2509288" y="1875007"/>
            <a:ext cx="288000" cy="288516"/>
          </a:xfrm>
        </p:spPr>
        <p:txBody>
          <a:bodyPr>
            <a:normAutofit/>
          </a:bodyPr>
          <a:lstStyle>
            <a:lvl1pPr marL="0" indent="0" algn="r">
              <a:buNone/>
              <a:defRPr sz="750">
                <a:latin typeface="SimplerPro_V3" pitchFamily="2" charset="-79"/>
                <a:cs typeface="SimplerPro_V3" pitchFamily="2" charset="-79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Picture Placeholder 34">
            <a:extLst>
              <a:ext uri="{FF2B5EF4-FFF2-40B4-BE49-F238E27FC236}">
                <a16:creationId xmlns:a16="http://schemas.microsoft.com/office/drawing/2014/main" id="{90EC8BEC-DD26-4CF5-9BA3-62FB1DE4E8F3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7823765" y="3140123"/>
            <a:ext cx="288000" cy="288516"/>
          </a:xfrm>
        </p:spPr>
        <p:txBody>
          <a:bodyPr>
            <a:normAutofit/>
          </a:bodyPr>
          <a:lstStyle>
            <a:lvl1pPr marL="0" indent="0">
              <a:buNone/>
              <a:defRPr sz="750">
                <a:latin typeface="SimplerPro_V3" pitchFamily="2" charset="-79"/>
                <a:cs typeface="SimplerPro_V3" pitchFamily="2" charset="-79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3" name="Picture Placeholder 34">
            <a:extLst>
              <a:ext uri="{FF2B5EF4-FFF2-40B4-BE49-F238E27FC236}">
                <a16:creationId xmlns:a16="http://schemas.microsoft.com/office/drawing/2014/main" id="{65A0AFA3-6580-43C1-B098-2C7BCA9F6C75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5159689" y="3140123"/>
            <a:ext cx="288000" cy="288516"/>
          </a:xfrm>
        </p:spPr>
        <p:txBody>
          <a:bodyPr>
            <a:normAutofit/>
          </a:bodyPr>
          <a:lstStyle>
            <a:lvl1pPr marL="0" indent="0" algn="r">
              <a:buNone/>
              <a:defRPr sz="750">
                <a:latin typeface="SimplerPro_V3" pitchFamily="2" charset="-79"/>
                <a:cs typeface="SimplerPro_V3" pitchFamily="2" charset="-79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4" name="Picture Placeholder 34">
            <a:extLst>
              <a:ext uri="{FF2B5EF4-FFF2-40B4-BE49-F238E27FC236}">
                <a16:creationId xmlns:a16="http://schemas.microsoft.com/office/drawing/2014/main" id="{633BE360-454A-4A5C-9104-60910DAB61B5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495613" y="3140123"/>
            <a:ext cx="288000" cy="288516"/>
          </a:xfrm>
        </p:spPr>
        <p:txBody>
          <a:bodyPr>
            <a:normAutofit/>
          </a:bodyPr>
          <a:lstStyle>
            <a:lvl1pPr marL="0" indent="0" algn="r">
              <a:buNone/>
              <a:defRPr sz="750">
                <a:latin typeface="SimplerPro_V3" pitchFamily="2" charset="-79"/>
                <a:cs typeface="SimplerPro_V3" pitchFamily="2" charset="-79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9" name="Picture Placeholder 34">
            <a:extLst>
              <a:ext uri="{FF2B5EF4-FFF2-40B4-BE49-F238E27FC236}">
                <a16:creationId xmlns:a16="http://schemas.microsoft.com/office/drawing/2014/main" id="{E846108A-BBFA-4FDA-9BAA-78AA09FEF2B1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7821573" y="751107"/>
            <a:ext cx="288000" cy="288516"/>
          </a:xfrm>
        </p:spPr>
        <p:txBody>
          <a:bodyPr>
            <a:normAutofit/>
          </a:bodyPr>
          <a:lstStyle>
            <a:lvl1pPr marL="0" indent="0" algn="r">
              <a:buNone/>
              <a:defRPr sz="750">
                <a:latin typeface="SimplerPro_V3" pitchFamily="2" charset="-79"/>
                <a:cs typeface="SimplerPro_V3" pitchFamily="2" charset="-79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0" name="Picture Placeholder 34">
            <a:extLst>
              <a:ext uri="{FF2B5EF4-FFF2-40B4-BE49-F238E27FC236}">
                <a16:creationId xmlns:a16="http://schemas.microsoft.com/office/drawing/2014/main" id="{06FACEF4-EC76-40B1-ABAB-DFB9AB1C6F8C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182271" y="4222051"/>
            <a:ext cx="288000" cy="288516"/>
          </a:xfrm>
        </p:spPr>
        <p:txBody>
          <a:bodyPr>
            <a:normAutofit/>
          </a:bodyPr>
          <a:lstStyle>
            <a:lvl1pPr marL="0" indent="0" algn="r">
              <a:buNone/>
              <a:defRPr sz="750">
                <a:latin typeface="SimplerPro_V3" pitchFamily="2" charset="-79"/>
                <a:cs typeface="SimplerPro_V3" pitchFamily="2" charset="-79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7" name="Text Placeholder 39">
            <a:extLst>
              <a:ext uri="{FF2B5EF4-FFF2-40B4-BE49-F238E27FC236}">
                <a16:creationId xmlns:a16="http://schemas.microsoft.com/office/drawing/2014/main" id="{F9B127AA-A9E2-41AB-8FAE-D787CE0242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81248" y="2178095"/>
            <a:ext cx="1603754" cy="451247"/>
          </a:xfrm>
        </p:spPr>
        <p:txBody>
          <a:bodyPr>
            <a:noAutofit/>
          </a:bodyPr>
          <a:lstStyle>
            <a:lvl1pPr marL="0" indent="0" algn="r">
              <a:buNone/>
              <a:defRPr sz="825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78" name="Text Placeholder 46">
            <a:extLst>
              <a:ext uri="{FF2B5EF4-FFF2-40B4-BE49-F238E27FC236}">
                <a16:creationId xmlns:a16="http://schemas.microsoft.com/office/drawing/2014/main" id="{716BD719-7234-4908-ABBF-43004C9CA9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1248" y="1877626"/>
            <a:ext cx="1603754" cy="22482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350" b="1"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9" name="Text Placeholder 39">
            <a:extLst>
              <a:ext uri="{FF2B5EF4-FFF2-40B4-BE49-F238E27FC236}">
                <a16:creationId xmlns:a16="http://schemas.microsoft.com/office/drawing/2014/main" id="{626608D9-0200-4530-A392-8778E0D0440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93016" y="3436511"/>
            <a:ext cx="1603754" cy="451247"/>
          </a:xfrm>
        </p:spPr>
        <p:txBody>
          <a:bodyPr>
            <a:noAutofit/>
          </a:bodyPr>
          <a:lstStyle>
            <a:lvl1pPr marL="0" indent="0" algn="r">
              <a:buNone/>
              <a:defRPr sz="825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0" name="Text Placeholder 46">
            <a:extLst>
              <a:ext uri="{FF2B5EF4-FFF2-40B4-BE49-F238E27FC236}">
                <a16:creationId xmlns:a16="http://schemas.microsoft.com/office/drawing/2014/main" id="{752DFA8A-D6FA-4ECD-9E35-F71EA4E99C7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93016" y="3136041"/>
            <a:ext cx="1603754" cy="22482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350" b="1"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1" name="Text Placeholder 39">
            <a:extLst>
              <a:ext uri="{FF2B5EF4-FFF2-40B4-BE49-F238E27FC236}">
                <a16:creationId xmlns:a16="http://schemas.microsoft.com/office/drawing/2014/main" id="{CF686D19-A348-4080-A966-C34BC802E2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506691" y="2173359"/>
            <a:ext cx="1603754" cy="451247"/>
          </a:xfrm>
        </p:spPr>
        <p:txBody>
          <a:bodyPr>
            <a:noAutofit/>
          </a:bodyPr>
          <a:lstStyle>
            <a:lvl1pPr marL="0" indent="0" algn="r">
              <a:buNone/>
              <a:defRPr sz="825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2" name="Text Placeholder 46">
            <a:extLst>
              <a:ext uri="{FF2B5EF4-FFF2-40B4-BE49-F238E27FC236}">
                <a16:creationId xmlns:a16="http://schemas.microsoft.com/office/drawing/2014/main" id="{60735320-27D8-4F8E-A024-598776C9D1C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06691" y="1872890"/>
            <a:ext cx="1603754" cy="22482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350" b="1"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3" name="Text Placeholder 39">
            <a:extLst>
              <a:ext uri="{FF2B5EF4-FFF2-40B4-BE49-F238E27FC236}">
                <a16:creationId xmlns:a16="http://schemas.microsoft.com/office/drawing/2014/main" id="{EAAFD4E3-0D64-4DC4-AC95-C45ABD2AE6F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73498" y="4518582"/>
            <a:ext cx="1603754" cy="451247"/>
          </a:xfrm>
        </p:spPr>
        <p:txBody>
          <a:bodyPr>
            <a:noAutofit/>
          </a:bodyPr>
          <a:lstStyle>
            <a:lvl1pPr marL="0" indent="0" algn="r">
              <a:buNone/>
              <a:defRPr sz="825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4" name="Text Placeholder 46">
            <a:extLst>
              <a:ext uri="{FF2B5EF4-FFF2-40B4-BE49-F238E27FC236}">
                <a16:creationId xmlns:a16="http://schemas.microsoft.com/office/drawing/2014/main" id="{4E33188F-DB97-4480-8F80-07EABC10A01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73498" y="4227684"/>
            <a:ext cx="1603754" cy="22482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350" b="1"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5" name="Text Placeholder 39">
            <a:extLst>
              <a:ext uri="{FF2B5EF4-FFF2-40B4-BE49-F238E27FC236}">
                <a16:creationId xmlns:a16="http://schemas.microsoft.com/office/drawing/2014/main" id="{72308068-AAC7-4C44-AAF1-B2E1EC218C5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2134" y="2175678"/>
            <a:ext cx="1603754" cy="451247"/>
          </a:xfrm>
        </p:spPr>
        <p:txBody>
          <a:bodyPr>
            <a:noAutofit/>
          </a:bodyPr>
          <a:lstStyle>
            <a:lvl1pPr marL="0" indent="0" algn="r">
              <a:buNone/>
              <a:defRPr sz="825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6" name="Text Placeholder 46">
            <a:extLst>
              <a:ext uri="{FF2B5EF4-FFF2-40B4-BE49-F238E27FC236}">
                <a16:creationId xmlns:a16="http://schemas.microsoft.com/office/drawing/2014/main" id="{0601897E-1B17-49DA-9E03-BCE007BD9A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2134" y="1875209"/>
            <a:ext cx="1603754" cy="22482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350" b="1"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7" name="Text Placeholder 39">
            <a:extLst>
              <a:ext uri="{FF2B5EF4-FFF2-40B4-BE49-F238E27FC236}">
                <a16:creationId xmlns:a16="http://schemas.microsoft.com/office/drawing/2014/main" id="{19CE1DF1-96AA-415F-9715-D5354F419B5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28940" y="3428049"/>
            <a:ext cx="1603754" cy="451247"/>
          </a:xfrm>
        </p:spPr>
        <p:txBody>
          <a:bodyPr>
            <a:noAutofit/>
          </a:bodyPr>
          <a:lstStyle>
            <a:lvl1pPr marL="0" indent="0" algn="r">
              <a:buNone/>
              <a:defRPr sz="825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8" name="Text Placeholder 46">
            <a:extLst>
              <a:ext uri="{FF2B5EF4-FFF2-40B4-BE49-F238E27FC236}">
                <a16:creationId xmlns:a16="http://schemas.microsoft.com/office/drawing/2014/main" id="{9F9535F2-A766-44AF-9AD3-51BA2C6F2ED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8940" y="3127579"/>
            <a:ext cx="1603754" cy="22482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350" b="1"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9" name="Text Placeholder 39">
            <a:extLst>
              <a:ext uri="{FF2B5EF4-FFF2-40B4-BE49-F238E27FC236}">
                <a16:creationId xmlns:a16="http://schemas.microsoft.com/office/drawing/2014/main" id="{15177575-6B71-4584-8E0B-D151D973200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57092" y="1053314"/>
            <a:ext cx="1603754" cy="451247"/>
          </a:xfrm>
        </p:spPr>
        <p:txBody>
          <a:bodyPr>
            <a:noAutofit/>
          </a:bodyPr>
          <a:lstStyle>
            <a:lvl1pPr marL="0" indent="0" algn="r">
              <a:buNone/>
              <a:defRPr sz="825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0" name="Text Placeholder 46">
            <a:extLst>
              <a:ext uri="{FF2B5EF4-FFF2-40B4-BE49-F238E27FC236}">
                <a16:creationId xmlns:a16="http://schemas.microsoft.com/office/drawing/2014/main" id="{FC7F0546-1415-48CA-8E73-91D3480ED57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57092" y="751107"/>
            <a:ext cx="1603754" cy="22482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350" b="1">
                <a:latin typeface="SimplerPro_V3" pitchFamily="2" charset="-79"/>
                <a:cs typeface="SimplerPro_V3" pitchFamily="2" charset="-79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צורה חופשית 26">
            <a:extLst>
              <a:ext uri="{FF2B5EF4-FFF2-40B4-BE49-F238E27FC236}">
                <a16:creationId xmlns:a16="http://schemas.microsoft.com/office/drawing/2014/main" id="{2799A3E8-AD44-3743-940A-989A1952CFE5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2201464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72">
          <p15:clr>
            <a:srgbClr val="5ACBF0"/>
          </p15:clr>
        </p15:guide>
        <p15:guide id="6" pos="3946" userDrawn="1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28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200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54F99C-865A-D94C-8D3D-E130D68A4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481" y="1450845"/>
            <a:ext cx="6341777" cy="2493358"/>
          </a:xfrm>
        </p:spPr>
        <p:txBody>
          <a:bodyPr anchor="b">
            <a:noAutofit/>
          </a:bodyPr>
          <a:lstStyle>
            <a:lvl1pPr>
              <a:defRPr sz="6149" b="1" i="0">
                <a:solidFill>
                  <a:srgbClr val="FF0000"/>
                </a:solidFill>
                <a:latin typeface="SimplerPro_V3 Black" pitchFamily="2" charset="-79"/>
                <a:cs typeface="SimplerPro_V3 Black" pitchFamily="2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8829EFB7-D0B0-104B-A5E4-66C2B7AECB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82713" y="3951288"/>
            <a:ext cx="6367462" cy="544512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FF0000"/>
                </a:solidFill>
                <a:latin typeface="SimplerPro_V3" pitchFamily="2" charset="-79"/>
                <a:cs typeface="SimplerPro_V3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grpSp>
        <p:nvGrpSpPr>
          <p:cNvPr id="63" name="קבוצה 62">
            <a:extLst>
              <a:ext uri="{FF2B5EF4-FFF2-40B4-BE49-F238E27FC236}">
                <a16:creationId xmlns:a16="http://schemas.microsoft.com/office/drawing/2014/main" id="{84D50321-235E-FE46-8332-FBCC13747B50}"/>
              </a:ext>
            </a:extLst>
          </p:cNvPr>
          <p:cNvGrpSpPr/>
          <p:nvPr userDrawn="1"/>
        </p:nvGrpSpPr>
        <p:grpSpPr>
          <a:xfrm>
            <a:off x="6641908" y="174259"/>
            <a:ext cx="2328504" cy="249086"/>
            <a:chOff x="8870635" y="225507"/>
            <a:chExt cx="3104672" cy="356485"/>
          </a:xfrm>
        </p:grpSpPr>
        <p:sp>
          <p:nvSpPr>
            <p:cNvPr id="64" name="צורה חופשית 63">
              <a:extLst>
                <a:ext uri="{FF2B5EF4-FFF2-40B4-BE49-F238E27FC236}">
                  <a16:creationId xmlns:a16="http://schemas.microsoft.com/office/drawing/2014/main" id="{30B819BE-288E-3849-A505-797A68065717}"/>
                </a:ext>
              </a:extLst>
            </p:cNvPr>
            <p:cNvSpPr/>
            <p:nvPr/>
          </p:nvSpPr>
          <p:spPr>
            <a:xfrm>
              <a:off x="10996004" y="228132"/>
              <a:ext cx="300666" cy="90363"/>
            </a:xfrm>
            <a:custGeom>
              <a:avLst/>
              <a:gdLst>
                <a:gd name="connsiteX0" fmla="*/ 39032 w 300666"/>
                <a:gd name="connsiteY0" fmla="*/ 30371 h 90363"/>
                <a:gd name="connsiteX1" fmla="*/ 21653 w 300666"/>
                <a:gd name="connsiteY1" fmla="*/ 13217 h 90363"/>
                <a:gd name="connsiteX2" fmla="*/ 0 w 300666"/>
                <a:gd name="connsiteY2" fmla="*/ 13217 h 90363"/>
                <a:gd name="connsiteX3" fmla="*/ 0 w 300666"/>
                <a:gd name="connsiteY3" fmla="*/ 0 h 90363"/>
                <a:gd name="connsiteX4" fmla="*/ 25166 w 300666"/>
                <a:gd name="connsiteY4" fmla="*/ 0 h 90363"/>
                <a:gd name="connsiteX5" fmla="*/ 55081 w 300666"/>
                <a:gd name="connsiteY5" fmla="*/ 29528 h 90363"/>
                <a:gd name="connsiteX6" fmla="*/ 55081 w 300666"/>
                <a:gd name="connsiteY6" fmla="*/ 72460 h 90363"/>
                <a:gd name="connsiteX7" fmla="*/ 39032 w 300666"/>
                <a:gd name="connsiteY7" fmla="*/ 72460 h 90363"/>
                <a:gd name="connsiteX8" fmla="*/ 128206 w 300666"/>
                <a:gd name="connsiteY8" fmla="*/ 13217 h 90363"/>
                <a:gd name="connsiteX9" fmla="*/ 73695 w 300666"/>
                <a:gd name="connsiteY9" fmla="*/ 13217 h 90363"/>
                <a:gd name="connsiteX10" fmla="*/ 73695 w 300666"/>
                <a:gd name="connsiteY10" fmla="*/ 0 h 90363"/>
                <a:gd name="connsiteX11" fmla="*/ 149669 w 300666"/>
                <a:gd name="connsiteY11" fmla="*/ 0 h 90363"/>
                <a:gd name="connsiteX12" fmla="*/ 149669 w 300666"/>
                <a:gd name="connsiteY12" fmla="*/ 0 h 90363"/>
                <a:gd name="connsiteX13" fmla="*/ 124502 w 300666"/>
                <a:gd name="connsiteY13" fmla="*/ 72178 h 90363"/>
                <a:gd name="connsiteX14" fmla="*/ 108168 w 300666"/>
                <a:gd name="connsiteY14" fmla="*/ 72178 h 90363"/>
                <a:gd name="connsiteX15" fmla="*/ 75119 w 300666"/>
                <a:gd name="connsiteY15" fmla="*/ 31965 h 90363"/>
                <a:gd name="connsiteX16" fmla="*/ 91169 w 300666"/>
                <a:gd name="connsiteY16" fmla="*/ 31965 h 90363"/>
                <a:gd name="connsiteX17" fmla="*/ 91169 w 300666"/>
                <a:gd name="connsiteY17" fmla="*/ 90364 h 90363"/>
                <a:gd name="connsiteX18" fmla="*/ 75119 w 300666"/>
                <a:gd name="connsiteY18" fmla="*/ 90364 h 90363"/>
                <a:gd name="connsiteX19" fmla="*/ 158216 w 300666"/>
                <a:gd name="connsiteY19" fmla="*/ 60086 h 90363"/>
                <a:gd name="connsiteX20" fmla="*/ 175310 w 300666"/>
                <a:gd name="connsiteY20" fmla="*/ 60086 h 90363"/>
                <a:gd name="connsiteX21" fmla="*/ 175310 w 300666"/>
                <a:gd name="connsiteY21" fmla="*/ 13217 h 90363"/>
                <a:gd name="connsiteX22" fmla="*/ 158880 w 300666"/>
                <a:gd name="connsiteY22" fmla="*/ 13217 h 90363"/>
                <a:gd name="connsiteX23" fmla="*/ 158880 w 300666"/>
                <a:gd name="connsiteY23" fmla="*/ 0 h 90363"/>
                <a:gd name="connsiteX24" fmla="*/ 191359 w 300666"/>
                <a:gd name="connsiteY24" fmla="*/ 0 h 90363"/>
                <a:gd name="connsiteX25" fmla="*/ 191359 w 300666"/>
                <a:gd name="connsiteY25" fmla="*/ 72460 h 90363"/>
                <a:gd name="connsiteX26" fmla="*/ 158216 w 300666"/>
                <a:gd name="connsiteY26" fmla="*/ 72460 h 90363"/>
                <a:gd name="connsiteX27" fmla="*/ 209593 w 300666"/>
                <a:gd name="connsiteY27" fmla="*/ 844 h 90363"/>
                <a:gd name="connsiteX28" fmla="*/ 225737 w 300666"/>
                <a:gd name="connsiteY28" fmla="*/ 844 h 90363"/>
                <a:gd name="connsiteX29" fmla="*/ 228966 w 300666"/>
                <a:gd name="connsiteY29" fmla="*/ 31777 h 90363"/>
                <a:gd name="connsiteX30" fmla="*/ 231626 w 300666"/>
                <a:gd name="connsiteY30" fmla="*/ 31777 h 90363"/>
                <a:gd name="connsiteX31" fmla="*/ 245794 w 300666"/>
                <a:gd name="connsiteY31" fmla="*/ 20825 h 90363"/>
                <a:gd name="connsiteX32" fmla="*/ 245871 w 300666"/>
                <a:gd name="connsiteY32" fmla="*/ 18654 h 90363"/>
                <a:gd name="connsiteX33" fmla="*/ 247865 w 300666"/>
                <a:gd name="connsiteY33" fmla="*/ 844 h 90363"/>
                <a:gd name="connsiteX34" fmla="*/ 263439 w 300666"/>
                <a:gd name="connsiteY34" fmla="*/ 844 h 90363"/>
                <a:gd name="connsiteX35" fmla="*/ 261160 w 300666"/>
                <a:gd name="connsiteY35" fmla="*/ 17435 h 90363"/>
                <a:gd name="connsiteX36" fmla="*/ 231626 w 300666"/>
                <a:gd name="connsiteY36" fmla="*/ 41807 h 90363"/>
                <a:gd name="connsiteX37" fmla="*/ 230106 w 300666"/>
                <a:gd name="connsiteY37" fmla="*/ 41807 h 90363"/>
                <a:gd name="connsiteX38" fmla="*/ 231910 w 300666"/>
                <a:gd name="connsiteY38" fmla="*/ 59242 h 90363"/>
                <a:gd name="connsiteX39" fmla="*/ 241407 w 300666"/>
                <a:gd name="connsiteY39" fmla="*/ 59242 h 90363"/>
                <a:gd name="connsiteX40" fmla="*/ 282718 w 300666"/>
                <a:gd name="connsiteY40" fmla="*/ 16404 h 90363"/>
                <a:gd name="connsiteX41" fmla="*/ 284712 w 300666"/>
                <a:gd name="connsiteY41" fmla="*/ 0 h 90363"/>
                <a:gd name="connsiteX42" fmla="*/ 300667 w 300666"/>
                <a:gd name="connsiteY42" fmla="*/ 0 h 90363"/>
                <a:gd name="connsiteX43" fmla="*/ 298388 w 300666"/>
                <a:gd name="connsiteY43" fmla="*/ 18748 h 90363"/>
                <a:gd name="connsiteX44" fmla="*/ 240742 w 300666"/>
                <a:gd name="connsiteY44" fmla="*/ 72553 h 90363"/>
                <a:gd name="connsiteX45" fmla="*/ 217570 w 300666"/>
                <a:gd name="connsiteY45" fmla="*/ 72553 h 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0666" h="90363">
                  <a:moveTo>
                    <a:pt x="39032" y="30371"/>
                  </a:moveTo>
                  <a:cubicBezTo>
                    <a:pt x="39032" y="17248"/>
                    <a:pt x="35613" y="13217"/>
                    <a:pt x="21653" y="13217"/>
                  </a:cubicBezTo>
                  <a:lnTo>
                    <a:pt x="0" y="13217"/>
                  </a:lnTo>
                  <a:lnTo>
                    <a:pt x="0" y="0"/>
                  </a:lnTo>
                  <a:lnTo>
                    <a:pt x="25166" y="0"/>
                  </a:lnTo>
                  <a:cubicBezTo>
                    <a:pt x="47389" y="0"/>
                    <a:pt x="55081" y="9374"/>
                    <a:pt x="55081" y="29528"/>
                  </a:cubicBezTo>
                  <a:lnTo>
                    <a:pt x="55081" y="72460"/>
                  </a:lnTo>
                  <a:lnTo>
                    <a:pt x="39032" y="72460"/>
                  </a:lnTo>
                  <a:close/>
                  <a:moveTo>
                    <a:pt x="128206" y="13217"/>
                  </a:moveTo>
                  <a:lnTo>
                    <a:pt x="73695" y="13217"/>
                  </a:lnTo>
                  <a:lnTo>
                    <a:pt x="73695" y="0"/>
                  </a:lnTo>
                  <a:lnTo>
                    <a:pt x="149669" y="0"/>
                  </a:lnTo>
                  <a:lnTo>
                    <a:pt x="149669" y="0"/>
                  </a:lnTo>
                  <a:lnTo>
                    <a:pt x="124502" y="72178"/>
                  </a:lnTo>
                  <a:lnTo>
                    <a:pt x="108168" y="72178"/>
                  </a:lnTo>
                  <a:close/>
                  <a:moveTo>
                    <a:pt x="75119" y="31965"/>
                  </a:moveTo>
                  <a:lnTo>
                    <a:pt x="91169" y="31965"/>
                  </a:lnTo>
                  <a:lnTo>
                    <a:pt x="91169" y="90364"/>
                  </a:lnTo>
                  <a:lnTo>
                    <a:pt x="75119" y="90364"/>
                  </a:lnTo>
                  <a:close/>
                  <a:moveTo>
                    <a:pt x="158216" y="60086"/>
                  </a:moveTo>
                  <a:lnTo>
                    <a:pt x="175310" y="60086"/>
                  </a:lnTo>
                  <a:lnTo>
                    <a:pt x="175310" y="13217"/>
                  </a:lnTo>
                  <a:lnTo>
                    <a:pt x="158880" y="13217"/>
                  </a:lnTo>
                  <a:lnTo>
                    <a:pt x="158880" y="0"/>
                  </a:lnTo>
                  <a:lnTo>
                    <a:pt x="191359" y="0"/>
                  </a:lnTo>
                  <a:lnTo>
                    <a:pt x="191359" y="72460"/>
                  </a:lnTo>
                  <a:lnTo>
                    <a:pt x="158216" y="72460"/>
                  </a:lnTo>
                  <a:close/>
                  <a:moveTo>
                    <a:pt x="209593" y="844"/>
                  </a:moveTo>
                  <a:lnTo>
                    <a:pt x="225737" y="844"/>
                  </a:lnTo>
                  <a:lnTo>
                    <a:pt x="228966" y="31777"/>
                  </a:lnTo>
                  <a:lnTo>
                    <a:pt x="231626" y="31777"/>
                  </a:lnTo>
                  <a:cubicBezTo>
                    <a:pt x="238605" y="32615"/>
                    <a:pt x="244949" y="27712"/>
                    <a:pt x="245794" y="20825"/>
                  </a:cubicBezTo>
                  <a:cubicBezTo>
                    <a:pt x="245880" y="20105"/>
                    <a:pt x="245909" y="19378"/>
                    <a:pt x="245871" y="18654"/>
                  </a:cubicBezTo>
                  <a:lnTo>
                    <a:pt x="247865" y="844"/>
                  </a:lnTo>
                  <a:lnTo>
                    <a:pt x="263439" y="844"/>
                  </a:lnTo>
                  <a:lnTo>
                    <a:pt x="261160" y="17435"/>
                  </a:lnTo>
                  <a:cubicBezTo>
                    <a:pt x="258881" y="35527"/>
                    <a:pt x="251094" y="41807"/>
                    <a:pt x="231626" y="41807"/>
                  </a:cubicBezTo>
                  <a:lnTo>
                    <a:pt x="230106" y="41807"/>
                  </a:lnTo>
                  <a:lnTo>
                    <a:pt x="231910" y="59242"/>
                  </a:lnTo>
                  <a:lnTo>
                    <a:pt x="241407" y="59242"/>
                  </a:lnTo>
                  <a:cubicBezTo>
                    <a:pt x="270657" y="59242"/>
                    <a:pt x="278729" y="49869"/>
                    <a:pt x="282718" y="16404"/>
                  </a:cubicBezTo>
                  <a:lnTo>
                    <a:pt x="284712" y="0"/>
                  </a:lnTo>
                  <a:lnTo>
                    <a:pt x="300667" y="0"/>
                  </a:lnTo>
                  <a:lnTo>
                    <a:pt x="298388" y="18748"/>
                  </a:lnTo>
                  <a:cubicBezTo>
                    <a:pt x="293449" y="59055"/>
                    <a:pt x="280724" y="72553"/>
                    <a:pt x="240742" y="72553"/>
                  </a:cubicBezTo>
                  <a:lnTo>
                    <a:pt x="217570" y="72553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5" name="צורה חופשית 64">
              <a:extLst>
                <a:ext uri="{FF2B5EF4-FFF2-40B4-BE49-F238E27FC236}">
                  <a16:creationId xmlns:a16="http://schemas.microsoft.com/office/drawing/2014/main" id="{C603F384-F9FA-2A45-849D-E3C37158CABB}"/>
                </a:ext>
              </a:extLst>
            </p:cNvPr>
            <p:cNvSpPr/>
            <p:nvPr/>
          </p:nvSpPr>
          <p:spPr>
            <a:xfrm>
              <a:off x="10743391" y="504753"/>
              <a:ext cx="64008" cy="76490"/>
            </a:xfrm>
            <a:custGeom>
              <a:avLst/>
              <a:gdLst>
                <a:gd name="connsiteX0" fmla="*/ 1520 w 64008"/>
                <a:gd name="connsiteY0" fmla="*/ 22310 h 76490"/>
                <a:gd name="connsiteX1" fmla="*/ 31719 w 64008"/>
                <a:gd name="connsiteY1" fmla="*/ 0 h 76490"/>
                <a:gd name="connsiteX2" fmla="*/ 62489 w 64008"/>
                <a:gd name="connsiteY2" fmla="*/ 21466 h 76490"/>
                <a:gd name="connsiteX3" fmla="*/ 45394 w 64008"/>
                <a:gd name="connsiteY3" fmla="*/ 21466 h 76490"/>
                <a:gd name="connsiteX4" fmla="*/ 31719 w 64008"/>
                <a:gd name="connsiteY4" fmla="*/ 12092 h 76490"/>
                <a:gd name="connsiteX5" fmla="*/ 17949 w 64008"/>
                <a:gd name="connsiteY5" fmla="*/ 20341 h 76490"/>
                <a:gd name="connsiteX6" fmla="*/ 31814 w 64008"/>
                <a:gd name="connsiteY6" fmla="*/ 29715 h 76490"/>
                <a:gd name="connsiteX7" fmla="*/ 36562 w 64008"/>
                <a:gd name="connsiteY7" fmla="*/ 30465 h 76490"/>
                <a:gd name="connsiteX8" fmla="*/ 64008 w 64008"/>
                <a:gd name="connsiteY8" fmla="*/ 53243 h 76490"/>
                <a:gd name="connsiteX9" fmla="*/ 32289 w 64008"/>
                <a:gd name="connsiteY9" fmla="*/ 76490 h 76490"/>
                <a:gd name="connsiteX10" fmla="*/ 0 w 64008"/>
                <a:gd name="connsiteY10" fmla="*/ 53431 h 76490"/>
                <a:gd name="connsiteX11" fmla="*/ 16999 w 64008"/>
                <a:gd name="connsiteY11" fmla="*/ 53431 h 76490"/>
                <a:gd name="connsiteX12" fmla="*/ 32289 w 64008"/>
                <a:gd name="connsiteY12" fmla="*/ 64211 h 76490"/>
                <a:gd name="connsiteX13" fmla="*/ 47389 w 64008"/>
                <a:gd name="connsiteY13" fmla="*/ 54837 h 76490"/>
                <a:gd name="connsiteX14" fmla="*/ 33523 w 64008"/>
                <a:gd name="connsiteY14" fmla="*/ 46400 h 76490"/>
                <a:gd name="connsiteX15" fmla="*/ 28775 w 64008"/>
                <a:gd name="connsiteY15" fmla="*/ 45838 h 76490"/>
                <a:gd name="connsiteX16" fmla="*/ 1520 w 64008"/>
                <a:gd name="connsiteY16" fmla="*/ 22310 h 7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008" h="76490">
                  <a:moveTo>
                    <a:pt x="1520" y="22310"/>
                  </a:moveTo>
                  <a:cubicBezTo>
                    <a:pt x="1520" y="9468"/>
                    <a:pt x="12156" y="0"/>
                    <a:pt x="31719" y="0"/>
                  </a:cubicBezTo>
                  <a:cubicBezTo>
                    <a:pt x="51282" y="0"/>
                    <a:pt x="61634" y="10780"/>
                    <a:pt x="62489" y="21466"/>
                  </a:cubicBezTo>
                  <a:lnTo>
                    <a:pt x="45394" y="21466"/>
                  </a:lnTo>
                  <a:cubicBezTo>
                    <a:pt x="45394" y="16123"/>
                    <a:pt x="41596" y="12092"/>
                    <a:pt x="31719" y="12092"/>
                  </a:cubicBezTo>
                  <a:cubicBezTo>
                    <a:pt x="21843" y="12092"/>
                    <a:pt x="17949" y="16310"/>
                    <a:pt x="17949" y="20341"/>
                  </a:cubicBezTo>
                  <a:cubicBezTo>
                    <a:pt x="17949" y="26434"/>
                    <a:pt x="23362" y="28215"/>
                    <a:pt x="31814" y="29715"/>
                  </a:cubicBezTo>
                  <a:lnTo>
                    <a:pt x="36562" y="30465"/>
                  </a:lnTo>
                  <a:cubicBezTo>
                    <a:pt x="51282" y="32621"/>
                    <a:pt x="64008" y="36464"/>
                    <a:pt x="64008" y="53243"/>
                  </a:cubicBezTo>
                  <a:cubicBezTo>
                    <a:pt x="64008" y="66835"/>
                    <a:pt x="52137" y="76490"/>
                    <a:pt x="32289" y="76490"/>
                  </a:cubicBezTo>
                  <a:cubicBezTo>
                    <a:pt x="12441" y="76490"/>
                    <a:pt x="475" y="67116"/>
                    <a:pt x="0" y="53431"/>
                  </a:cubicBezTo>
                  <a:lnTo>
                    <a:pt x="16999" y="53431"/>
                  </a:lnTo>
                  <a:cubicBezTo>
                    <a:pt x="16999" y="60836"/>
                    <a:pt x="22602" y="64211"/>
                    <a:pt x="32289" y="64211"/>
                  </a:cubicBezTo>
                  <a:cubicBezTo>
                    <a:pt x="41976" y="64211"/>
                    <a:pt x="47389" y="60274"/>
                    <a:pt x="47389" y="54837"/>
                  </a:cubicBezTo>
                  <a:cubicBezTo>
                    <a:pt x="47389" y="49400"/>
                    <a:pt x="41596" y="47619"/>
                    <a:pt x="33523" y="46400"/>
                  </a:cubicBezTo>
                  <a:lnTo>
                    <a:pt x="28775" y="45838"/>
                  </a:lnTo>
                  <a:cubicBezTo>
                    <a:pt x="13200" y="43776"/>
                    <a:pt x="1520" y="37589"/>
                    <a:pt x="1520" y="22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6" name="צורה חופשית 65">
              <a:extLst>
                <a:ext uri="{FF2B5EF4-FFF2-40B4-BE49-F238E27FC236}">
                  <a16:creationId xmlns:a16="http://schemas.microsoft.com/office/drawing/2014/main" id="{0A1DA86C-C37C-EC4A-A5F0-3B24BFE2D0CF}"/>
                </a:ext>
              </a:extLst>
            </p:cNvPr>
            <p:cNvSpPr/>
            <p:nvPr/>
          </p:nvSpPr>
          <p:spPr>
            <a:xfrm>
              <a:off x="10822784" y="506347"/>
              <a:ext cx="66762" cy="73490"/>
            </a:xfrm>
            <a:custGeom>
              <a:avLst/>
              <a:gdLst>
                <a:gd name="connsiteX0" fmla="*/ 49858 w 66762"/>
                <a:gd name="connsiteY0" fmla="*/ 73491 h 73490"/>
                <a:gd name="connsiteX1" fmla="*/ 49858 w 66762"/>
                <a:gd name="connsiteY1" fmla="*/ 42838 h 73490"/>
                <a:gd name="connsiteX2" fmla="*/ 16999 w 66762"/>
                <a:gd name="connsiteY2" fmla="*/ 42838 h 73490"/>
                <a:gd name="connsiteX3" fmla="*/ 16999 w 66762"/>
                <a:gd name="connsiteY3" fmla="*/ 73491 h 73490"/>
                <a:gd name="connsiteX4" fmla="*/ 0 w 66762"/>
                <a:gd name="connsiteY4" fmla="*/ 73491 h 73490"/>
                <a:gd name="connsiteX5" fmla="*/ 0 w 66762"/>
                <a:gd name="connsiteY5" fmla="*/ 0 h 73490"/>
                <a:gd name="connsiteX6" fmla="*/ 16999 w 66762"/>
                <a:gd name="connsiteY6" fmla="*/ 0 h 73490"/>
                <a:gd name="connsiteX7" fmla="*/ 16999 w 66762"/>
                <a:gd name="connsiteY7" fmla="*/ 28778 h 73490"/>
                <a:gd name="connsiteX8" fmla="*/ 49858 w 66762"/>
                <a:gd name="connsiteY8" fmla="*/ 28778 h 73490"/>
                <a:gd name="connsiteX9" fmla="*/ 49858 w 66762"/>
                <a:gd name="connsiteY9" fmla="*/ 0 h 73490"/>
                <a:gd name="connsiteX10" fmla="*/ 66762 w 66762"/>
                <a:gd name="connsiteY10" fmla="*/ 0 h 73490"/>
                <a:gd name="connsiteX11" fmla="*/ 66762 w 66762"/>
                <a:gd name="connsiteY11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762" h="73490">
                  <a:moveTo>
                    <a:pt x="49858" y="73491"/>
                  </a:moveTo>
                  <a:lnTo>
                    <a:pt x="49858" y="42838"/>
                  </a:lnTo>
                  <a:lnTo>
                    <a:pt x="16999" y="42838"/>
                  </a:lnTo>
                  <a:lnTo>
                    <a:pt x="1699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6999" y="0"/>
                  </a:lnTo>
                  <a:lnTo>
                    <a:pt x="16999" y="28778"/>
                  </a:lnTo>
                  <a:lnTo>
                    <a:pt x="49858" y="28778"/>
                  </a:lnTo>
                  <a:lnTo>
                    <a:pt x="49858" y="0"/>
                  </a:lnTo>
                  <a:lnTo>
                    <a:pt x="66762" y="0"/>
                  </a:lnTo>
                  <a:lnTo>
                    <a:pt x="66762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7" name="צורה חופשית 66">
              <a:extLst>
                <a:ext uri="{FF2B5EF4-FFF2-40B4-BE49-F238E27FC236}">
                  <a16:creationId xmlns:a16="http://schemas.microsoft.com/office/drawing/2014/main" id="{FC0A20D7-93A2-BE42-B497-5FD9D683EC25}"/>
                </a:ext>
              </a:extLst>
            </p:cNvPr>
            <p:cNvSpPr/>
            <p:nvPr/>
          </p:nvSpPr>
          <p:spPr>
            <a:xfrm>
              <a:off x="10909584" y="506347"/>
              <a:ext cx="56125" cy="73490"/>
            </a:xfrm>
            <a:custGeom>
              <a:avLst/>
              <a:gdLst>
                <a:gd name="connsiteX0" fmla="*/ 56126 w 56125"/>
                <a:gd name="connsiteY0" fmla="*/ 0 h 73490"/>
                <a:gd name="connsiteX1" fmla="*/ 56126 w 56125"/>
                <a:gd name="connsiteY1" fmla="*/ 14154 h 73490"/>
                <a:gd name="connsiteX2" fmla="*/ 16999 w 56125"/>
                <a:gd name="connsiteY2" fmla="*/ 14154 h 73490"/>
                <a:gd name="connsiteX3" fmla="*/ 16999 w 56125"/>
                <a:gd name="connsiteY3" fmla="*/ 28778 h 73490"/>
                <a:gd name="connsiteX4" fmla="*/ 54036 w 56125"/>
                <a:gd name="connsiteY4" fmla="*/ 28778 h 73490"/>
                <a:gd name="connsiteX5" fmla="*/ 54036 w 56125"/>
                <a:gd name="connsiteY5" fmla="*/ 42838 h 73490"/>
                <a:gd name="connsiteX6" fmla="*/ 16999 w 56125"/>
                <a:gd name="connsiteY6" fmla="*/ 42838 h 73490"/>
                <a:gd name="connsiteX7" fmla="*/ 16999 w 56125"/>
                <a:gd name="connsiteY7" fmla="*/ 59055 h 73490"/>
                <a:gd name="connsiteX8" fmla="*/ 56126 w 56125"/>
                <a:gd name="connsiteY8" fmla="*/ 59055 h 73490"/>
                <a:gd name="connsiteX9" fmla="*/ 56126 w 56125"/>
                <a:gd name="connsiteY9" fmla="*/ 73491 h 73490"/>
                <a:gd name="connsiteX10" fmla="*/ 0 w 56125"/>
                <a:gd name="connsiteY10" fmla="*/ 73491 h 73490"/>
                <a:gd name="connsiteX11" fmla="*/ 0 w 56125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25" h="73490">
                  <a:moveTo>
                    <a:pt x="56126" y="0"/>
                  </a:moveTo>
                  <a:lnTo>
                    <a:pt x="56126" y="14154"/>
                  </a:lnTo>
                  <a:lnTo>
                    <a:pt x="16999" y="14154"/>
                  </a:lnTo>
                  <a:lnTo>
                    <a:pt x="1699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126" y="59055"/>
                  </a:lnTo>
                  <a:lnTo>
                    <a:pt x="56126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8" name="צורה חופשית 67">
              <a:extLst>
                <a:ext uri="{FF2B5EF4-FFF2-40B4-BE49-F238E27FC236}">
                  <a16:creationId xmlns:a16="http://schemas.microsoft.com/office/drawing/2014/main" id="{487FDE62-CBDE-704D-857A-1B90FCF17F9B}"/>
                </a:ext>
              </a:extLst>
            </p:cNvPr>
            <p:cNvSpPr/>
            <p:nvPr/>
          </p:nvSpPr>
          <p:spPr>
            <a:xfrm>
              <a:off x="10983469" y="506347"/>
              <a:ext cx="67426" cy="73490"/>
            </a:xfrm>
            <a:custGeom>
              <a:avLst/>
              <a:gdLst>
                <a:gd name="connsiteX0" fmla="*/ 16145 w 67426"/>
                <a:gd name="connsiteY0" fmla="*/ 23528 h 73490"/>
                <a:gd name="connsiteX1" fmla="*/ 16145 w 67426"/>
                <a:gd name="connsiteY1" fmla="*/ 23528 h 73490"/>
                <a:gd name="connsiteX2" fmla="*/ 16999 w 67426"/>
                <a:gd name="connsiteY2" fmla="*/ 46494 h 73490"/>
                <a:gd name="connsiteX3" fmla="*/ 16999 w 67426"/>
                <a:gd name="connsiteY3" fmla="*/ 73491 h 73490"/>
                <a:gd name="connsiteX4" fmla="*/ 0 w 67426"/>
                <a:gd name="connsiteY4" fmla="*/ 73491 h 73490"/>
                <a:gd name="connsiteX5" fmla="*/ 0 w 67426"/>
                <a:gd name="connsiteY5" fmla="*/ 0 h 73490"/>
                <a:gd name="connsiteX6" fmla="*/ 18993 w 67426"/>
                <a:gd name="connsiteY6" fmla="*/ 0 h 73490"/>
                <a:gd name="connsiteX7" fmla="*/ 37987 w 67426"/>
                <a:gd name="connsiteY7" fmla="*/ 28121 h 73490"/>
                <a:gd name="connsiteX8" fmla="*/ 51567 w 67426"/>
                <a:gd name="connsiteY8" fmla="*/ 49869 h 73490"/>
                <a:gd name="connsiteX9" fmla="*/ 52042 w 67426"/>
                <a:gd name="connsiteY9" fmla="*/ 49869 h 73490"/>
                <a:gd name="connsiteX10" fmla="*/ 50523 w 67426"/>
                <a:gd name="connsiteY10" fmla="*/ 26622 h 73490"/>
                <a:gd name="connsiteX11" fmla="*/ 50523 w 67426"/>
                <a:gd name="connsiteY11" fmla="*/ 0 h 73490"/>
                <a:gd name="connsiteX12" fmla="*/ 67427 w 67426"/>
                <a:gd name="connsiteY12" fmla="*/ 0 h 73490"/>
                <a:gd name="connsiteX13" fmla="*/ 67427 w 67426"/>
                <a:gd name="connsiteY13" fmla="*/ 73491 h 73490"/>
                <a:gd name="connsiteX14" fmla="*/ 48908 w 67426"/>
                <a:gd name="connsiteY14" fmla="*/ 73491 h 73490"/>
                <a:gd name="connsiteX15" fmla="*/ 29915 w 67426"/>
                <a:gd name="connsiteY15" fmla="*/ 45369 h 73490"/>
                <a:gd name="connsiteX16" fmla="*/ 16145 w 6742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426" h="73490">
                  <a:moveTo>
                    <a:pt x="16145" y="23528"/>
                  </a:moveTo>
                  <a:lnTo>
                    <a:pt x="16145" y="23528"/>
                  </a:lnTo>
                  <a:cubicBezTo>
                    <a:pt x="16952" y="31156"/>
                    <a:pt x="17237" y="38828"/>
                    <a:pt x="16999" y="46494"/>
                  </a:cubicBezTo>
                  <a:lnTo>
                    <a:pt x="1699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993" y="0"/>
                  </a:lnTo>
                  <a:lnTo>
                    <a:pt x="37987" y="28121"/>
                  </a:lnTo>
                  <a:cubicBezTo>
                    <a:pt x="42973" y="35082"/>
                    <a:pt x="47503" y="42346"/>
                    <a:pt x="51567" y="49869"/>
                  </a:cubicBezTo>
                  <a:lnTo>
                    <a:pt x="52042" y="49869"/>
                  </a:lnTo>
                  <a:cubicBezTo>
                    <a:pt x="50998" y="42162"/>
                    <a:pt x="50494" y="34395"/>
                    <a:pt x="50523" y="26622"/>
                  </a:cubicBezTo>
                  <a:lnTo>
                    <a:pt x="50523" y="0"/>
                  </a:lnTo>
                  <a:lnTo>
                    <a:pt x="67427" y="0"/>
                  </a:lnTo>
                  <a:lnTo>
                    <a:pt x="67427" y="73491"/>
                  </a:lnTo>
                  <a:lnTo>
                    <a:pt x="48908" y="73491"/>
                  </a:lnTo>
                  <a:lnTo>
                    <a:pt x="29915" y="45369"/>
                  </a:lnTo>
                  <a:cubicBezTo>
                    <a:pt x="24882" y="38369"/>
                    <a:pt x="20285" y="31075"/>
                    <a:pt x="16145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9" name="צורה חופשית 68">
              <a:extLst>
                <a:ext uri="{FF2B5EF4-FFF2-40B4-BE49-F238E27FC236}">
                  <a16:creationId xmlns:a16="http://schemas.microsoft.com/office/drawing/2014/main" id="{D1090A3A-C040-8545-8023-CBDB7872CD55}"/>
                </a:ext>
              </a:extLst>
            </p:cNvPr>
            <p:cNvSpPr/>
            <p:nvPr/>
          </p:nvSpPr>
          <p:spPr>
            <a:xfrm>
              <a:off x="11070744" y="506347"/>
              <a:ext cx="69991" cy="73490"/>
            </a:xfrm>
            <a:custGeom>
              <a:avLst/>
              <a:gdLst>
                <a:gd name="connsiteX0" fmla="*/ 190 w 69991"/>
                <a:gd name="connsiteY0" fmla="*/ 0 h 73490"/>
                <a:gd name="connsiteX1" fmla="*/ 17189 w 69991"/>
                <a:gd name="connsiteY1" fmla="*/ 0 h 73490"/>
                <a:gd name="connsiteX2" fmla="*/ 17189 w 69991"/>
                <a:gd name="connsiteY2" fmla="*/ 29246 h 73490"/>
                <a:gd name="connsiteX3" fmla="*/ 45679 w 69991"/>
                <a:gd name="connsiteY3" fmla="*/ 0 h 73490"/>
                <a:gd name="connsiteX4" fmla="*/ 67902 w 69991"/>
                <a:gd name="connsiteY4" fmla="*/ 0 h 73490"/>
                <a:gd name="connsiteX5" fmla="*/ 32004 w 69991"/>
                <a:gd name="connsiteY5" fmla="*/ 35995 h 73490"/>
                <a:gd name="connsiteX6" fmla="*/ 69991 w 69991"/>
                <a:gd name="connsiteY6" fmla="*/ 73491 h 73490"/>
                <a:gd name="connsiteX7" fmla="*/ 47199 w 69991"/>
                <a:gd name="connsiteY7" fmla="*/ 73491 h 73490"/>
                <a:gd name="connsiteX8" fmla="*/ 16999 w 69991"/>
                <a:gd name="connsiteY8" fmla="*/ 42651 h 73490"/>
                <a:gd name="connsiteX9" fmla="*/ 16999 w 69991"/>
                <a:gd name="connsiteY9" fmla="*/ 73491 h 73490"/>
                <a:gd name="connsiteX10" fmla="*/ 0 w 69991"/>
                <a:gd name="connsiteY10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991" h="73490">
                  <a:moveTo>
                    <a:pt x="190" y="0"/>
                  </a:moveTo>
                  <a:lnTo>
                    <a:pt x="17189" y="0"/>
                  </a:lnTo>
                  <a:lnTo>
                    <a:pt x="17189" y="29246"/>
                  </a:lnTo>
                  <a:lnTo>
                    <a:pt x="45679" y="0"/>
                  </a:lnTo>
                  <a:lnTo>
                    <a:pt x="67902" y="0"/>
                  </a:lnTo>
                  <a:lnTo>
                    <a:pt x="32004" y="35995"/>
                  </a:lnTo>
                  <a:lnTo>
                    <a:pt x="69991" y="73491"/>
                  </a:lnTo>
                  <a:lnTo>
                    <a:pt x="47199" y="73491"/>
                  </a:lnTo>
                  <a:lnTo>
                    <a:pt x="16999" y="42651"/>
                  </a:lnTo>
                  <a:lnTo>
                    <a:pt x="16999" y="73491"/>
                  </a:lnTo>
                  <a:lnTo>
                    <a:pt x="0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0" name="צורה חופשית 69">
              <a:extLst>
                <a:ext uri="{FF2B5EF4-FFF2-40B4-BE49-F238E27FC236}">
                  <a16:creationId xmlns:a16="http://schemas.microsoft.com/office/drawing/2014/main" id="{CC28BC73-9799-5448-9020-B267BA9E298D}"/>
                </a:ext>
              </a:extLst>
            </p:cNvPr>
            <p:cNvSpPr/>
            <p:nvPr/>
          </p:nvSpPr>
          <p:spPr>
            <a:xfrm>
              <a:off x="11143204" y="506628"/>
              <a:ext cx="76923" cy="73209"/>
            </a:xfrm>
            <a:custGeom>
              <a:avLst/>
              <a:gdLst>
                <a:gd name="connsiteX0" fmla="*/ 22887 w 76923"/>
                <a:gd name="connsiteY0" fmla="*/ 58305 h 73209"/>
                <a:gd name="connsiteX1" fmla="*/ 17094 w 76923"/>
                <a:gd name="connsiteY1" fmla="*/ 73209 h 73209"/>
                <a:gd name="connsiteX2" fmla="*/ 0 w 76923"/>
                <a:gd name="connsiteY2" fmla="*/ 73209 h 73209"/>
                <a:gd name="connsiteX3" fmla="*/ 30200 w 76923"/>
                <a:gd name="connsiteY3" fmla="*/ 0 h 73209"/>
                <a:gd name="connsiteX4" fmla="*/ 47104 w 76923"/>
                <a:gd name="connsiteY4" fmla="*/ 0 h 73209"/>
                <a:gd name="connsiteX5" fmla="*/ 76924 w 76923"/>
                <a:gd name="connsiteY5" fmla="*/ 73209 h 73209"/>
                <a:gd name="connsiteX6" fmla="*/ 59450 w 76923"/>
                <a:gd name="connsiteY6" fmla="*/ 73209 h 73209"/>
                <a:gd name="connsiteX7" fmla="*/ 53657 w 76923"/>
                <a:gd name="connsiteY7" fmla="*/ 58586 h 73209"/>
                <a:gd name="connsiteX8" fmla="*/ 31814 w 76923"/>
                <a:gd name="connsiteY8" fmla="*/ 35808 h 73209"/>
                <a:gd name="connsiteX9" fmla="*/ 28490 w 76923"/>
                <a:gd name="connsiteY9" fmla="*/ 44151 h 73209"/>
                <a:gd name="connsiteX10" fmla="*/ 48053 w 76923"/>
                <a:gd name="connsiteY10" fmla="*/ 44151 h 73209"/>
                <a:gd name="connsiteX11" fmla="*/ 44730 w 76923"/>
                <a:gd name="connsiteY11" fmla="*/ 35808 h 73209"/>
                <a:gd name="connsiteX12" fmla="*/ 38557 w 76923"/>
                <a:gd name="connsiteY12" fmla="*/ 17529 h 73209"/>
                <a:gd name="connsiteX13" fmla="*/ 37987 w 76923"/>
                <a:gd name="connsiteY13" fmla="*/ 17529 h 73209"/>
                <a:gd name="connsiteX14" fmla="*/ 31814 w 76923"/>
                <a:gd name="connsiteY14" fmla="*/ 35714 h 7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923" h="73209">
                  <a:moveTo>
                    <a:pt x="22887" y="58305"/>
                  </a:moveTo>
                  <a:lnTo>
                    <a:pt x="17094" y="73209"/>
                  </a:lnTo>
                  <a:lnTo>
                    <a:pt x="0" y="73209"/>
                  </a:lnTo>
                  <a:lnTo>
                    <a:pt x="30200" y="0"/>
                  </a:lnTo>
                  <a:lnTo>
                    <a:pt x="47104" y="0"/>
                  </a:lnTo>
                  <a:lnTo>
                    <a:pt x="76924" y="73209"/>
                  </a:lnTo>
                  <a:lnTo>
                    <a:pt x="59450" y="73209"/>
                  </a:lnTo>
                  <a:lnTo>
                    <a:pt x="53657" y="58586"/>
                  </a:lnTo>
                  <a:close/>
                  <a:moveTo>
                    <a:pt x="31814" y="35808"/>
                  </a:moveTo>
                  <a:lnTo>
                    <a:pt x="28490" y="44151"/>
                  </a:lnTo>
                  <a:lnTo>
                    <a:pt x="48053" y="44151"/>
                  </a:lnTo>
                  <a:lnTo>
                    <a:pt x="44730" y="35808"/>
                  </a:lnTo>
                  <a:cubicBezTo>
                    <a:pt x="42166" y="29434"/>
                    <a:pt x="39791" y="21654"/>
                    <a:pt x="38557" y="17529"/>
                  </a:cubicBezTo>
                  <a:lnTo>
                    <a:pt x="37987" y="17529"/>
                  </a:lnTo>
                  <a:cubicBezTo>
                    <a:pt x="36942" y="21654"/>
                    <a:pt x="34378" y="29434"/>
                    <a:pt x="31814" y="35714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1" name="צורה חופשית 70">
              <a:extLst>
                <a:ext uri="{FF2B5EF4-FFF2-40B4-BE49-F238E27FC236}">
                  <a16:creationId xmlns:a16="http://schemas.microsoft.com/office/drawing/2014/main" id="{730B0C25-3363-2742-954B-AF373E33C6B6}"/>
                </a:ext>
              </a:extLst>
            </p:cNvPr>
            <p:cNvSpPr/>
            <p:nvPr/>
          </p:nvSpPr>
          <p:spPr>
            <a:xfrm>
              <a:off x="11231618" y="506268"/>
              <a:ext cx="68281" cy="73569"/>
            </a:xfrm>
            <a:custGeom>
              <a:avLst/>
              <a:gdLst>
                <a:gd name="connsiteX0" fmla="*/ 16904 w 68281"/>
                <a:gd name="connsiteY0" fmla="*/ 73570 h 73569"/>
                <a:gd name="connsiteX1" fmla="*/ 0 w 68281"/>
                <a:gd name="connsiteY1" fmla="*/ 73570 h 73569"/>
                <a:gd name="connsiteX2" fmla="*/ 0 w 68281"/>
                <a:gd name="connsiteY2" fmla="*/ 79 h 73569"/>
                <a:gd name="connsiteX3" fmla="*/ 39696 w 68281"/>
                <a:gd name="connsiteY3" fmla="*/ 79 h 73569"/>
                <a:gd name="connsiteX4" fmla="*/ 64891 w 68281"/>
                <a:gd name="connsiteY4" fmla="*/ 21170 h 73569"/>
                <a:gd name="connsiteX5" fmla="*/ 43533 w 68281"/>
                <a:gd name="connsiteY5" fmla="*/ 46042 h 73569"/>
                <a:gd name="connsiteX6" fmla="*/ 40741 w 68281"/>
                <a:gd name="connsiteY6" fmla="*/ 46104 h 73569"/>
                <a:gd name="connsiteX7" fmla="*/ 68282 w 68281"/>
                <a:gd name="connsiteY7" fmla="*/ 73288 h 73569"/>
                <a:gd name="connsiteX8" fmla="*/ 46059 w 68281"/>
                <a:gd name="connsiteY8" fmla="*/ 73288 h 73569"/>
                <a:gd name="connsiteX9" fmla="*/ 19563 w 68281"/>
                <a:gd name="connsiteY9" fmla="*/ 46104 h 73569"/>
                <a:gd name="connsiteX10" fmla="*/ 16904 w 68281"/>
                <a:gd name="connsiteY10" fmla="*/ 46104 h 73569"/>
                <a:gd name="connsiteX11" fmla="*/ 48718 w 68281"/>
                <a:gd name="connsiteY11" fmla="*/ 23607 h 73569"/>
                <a:gd name="connsiteX12" fmla="*/ 41615 w 68281"/>
                <a:gd name="connsiteY12" fmla="*/ 14282 h 73569"/>
                <a:gd name="connsiteX13" fmla="*/ 39696 w 68281"/>
                <a:gd name="connsiteY13" fmla="*/ 14233 h 73569"/>
                <a:gd name="connsiteX14" fmla="*/ 16904 w 68281"/>
                <a:gd name="connsiteY14" fmla="*/ 14233 h 73569"/>
                <a:gd name="connsiteX15" fmla="*/ 16904 w 68281"/>
                <a:gd name="connsiteY15" fmla="*/ 32512 h 73569"/>
                <a:gd name="connsiteX16" fmla="*/ 39696 w 68281"/>
                <a:gd name="connsiteY16" fmla="*/ 32512 h 73569"/>
                <a:gd name="connsiteX17" fmla="*/ 48737 w 68281"/>
                <a:gd name="connsiteY17" fmla="*/ 24800 h 73569"/>
                <a:gd name="connsiteX18" fmla="*/ 48718 w 68281"/>
                <a:gd name="connsiteY18" fmla="*/ 23326 h 7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281" h="73569">
                  <a:moveTo>
                    <a:pt x="16904" y="73570"/>
                  </a:moveTo>
                  <a:lnTo>
                    <a:pt x="0" y="73570"/>
                  </a:lnTo>
                  <a:lnTo>
                    <a:pt x="0" y="79"/>
                  </a:lnTo>
                  <a:lnTo>
                    <a:pt x="39696" y="79"/>
                  </a:lnTo>
                  <a:cubicBezTo>
                    <a:pt x="52555" y="-965"/>
                    <a:pt x="63837" y="8477"/>
                    <a:pt x="64891" y="21170"/>
                  </a:cubicBezTo>
                  <a:cubicBezTo>
                    <a:pt x="65955" y="33862"/>
                    <a:pt x="56392" y="44998"/>
                    <a:pt x="43533" y="46042"/>
                  </a:cubicBezTo>
                  <a:cubicBezTo>
                    <a:pt x="42602" y="46118"/>
                    <a:pt x="41672" y="46139"/>
                    <a:pt x="40741" y="46104"/>
                  </a:cubicBezTo>
                  <a:lnTo>
                    <a:pt x="68282" y="73288"/>
                  </a:lnTo>
                  <a:lnTo>
                    <a:pt x="46059" y="73288"/>
                  </a:lnTo>
                  <a:lnTo>
                    <a:pt x="19563" y="46104"/>
                  </a:lnTo>
                  <a:lnTo>
                    <a:pt x="16904" y="46104"/>
                  </a:lnTo>
                  <a:close/>
                  <a:moveTo>
                    <a:pt x="48718" y="23607"/>
                  </a:moveTo>
                  <a:cubicBezTo>
                    <a:pt x="49364" y="19097"/>
                    <a:pt x="46183" y="14921"/>
                    <a:pt x="41615" y="14282"/>
                  </a:cubicBezTo>
                  <a:cubicBezTo>
                    <a:pt x="40978" y="14193"/>
                    <a:pt x="40333" y="14176"/>
                    <a:pt x="39696" y="14233"/>
                  </a:cubicBezTo>
                  <a:lnTo>
                    <a:pt x="16904" y="14233"/>
                  </a:lnTo>
                  <a:lnTo>
                    <a:pt x="16904" y="32512"/>
                  </a:lnTo>
                  <a:lnTo>
                    <a:pt x="39696" y="32512"/>
                  </a:lnTo>
                  <a:cubicBezTo>
                    <a:pt x="44350" y="32848"/>
                    <a:pt x="48405" y="29395"/>
                    <a:pt x="48737" y="24800"/>
                  </a:cubicBezTo>
                  <a:cubicBezTo>
                    <a:pt x="48775" y="24308"/>
                    <a:pt x="48766" y="23815"/>
                    <a:pt x="48718" y="2332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2" name="צורה חופשית 71">
              <a:extLst>
                <a:ext uri="{FF2B5EF4-FFF2-40B4-BE49-F238E27FC236}">
                  <a16:creationId xmlns:a16="http://schemas.microsoft.com/office/drawing/2014/main" id="{DFD0332F-D461-2242-B6B5-700A4FD9B33D}"/>
                </a:ext>
              </a:extLst>
            </p:cNvPr>
            <p:cNvSpPr/>
            <p:nvPr/>
          </p:nvSpPr>
          <p:spPr>
            <a:xfrm>
              <a:off x="9290201" y="228132"/>
              <a:ext cx="1202286" cy="72928"/>
            </a:xfrm>
            <a:custGeom>
              <a:avLst/>
              <a:gdLst>
                <a:gd name="connsiteX0" fmla="*/ 0 w 1202286"/>
                <a:gd name="connsiteY0" fmla="*/ 56993 h 72928"/>
                <a:gd name="connsiteX1" fmla="*/ 15860 w 1202286"/>
                <a:gd name="connsiteY1" fmla="*/ 56993 h 72928"/>
                <a:gd name="connsiteX2" fmla="*/ 15860 w 1202286"/>
                <a:gd name="connsiteY2" fmla="*/ 72460 h 72928"/>
                <a:gd name="connsiteX3" fmla="*/ 0 w 1202286"/>
                <a:gd name="connsiteY3" fmla="*/ 72460 h 72928"/>
                <a:gd name="connsiteX4" fmla="*/ 30200 w 1202286"/>
                <a:gd name="connsiteY4" fmla="*/ 59242 h 72928"/>
                <a:gd name="connsiteX5" fmla="*/ 38272 w 1202286"/>
                <a:gd name="connsiteY5" fmla="*/ 59242 h 72928"/>
                <a:gd name="connsiteX6" fmla="*/ 46344 w 1202286"/>
                <a:gd name="connsiteY6" fmla="*/ 49869 h 72928"/>
                <a:gd name="connsiteX7" fmla="*/ 46344 w 1202286"/>
                <a:gd name="connsiteY7" fmla="*/ 13217 h 72928"/>
                <a:gd name="connsiteX8" fmla="*/ 31624 w 1202286"/>
                <a:gd name="connsiteY8" fmla="*/ 13217 h 72928"/>
                <a:gd name="connsiteX9" fmla="*/ 31624 w 1202286"/>
                <a:gd name="connsiteY9" fmla="*/ 0 h 72928"/>
                <a:gd name="connsiteX10" fmla="*/ 110067 w 1202286"/>
                <a:gd name="connsiteY10" fmla="*/ 0 h 72928"/>
                <a:gd name="connsiteX11" fmla="*/ 110067 w 1202286"/>
                <a:gd name="connsiteY11" fmla="*/ 72460 h 72928"/>
                <a:gd name="connsiteX12" fmla="*/ 93923 w 1202286"/>
                <a:gd name="connsiteY12" fmla="*/ 72460 h 72928"/>
                <a:gd name="connsiteX13" fmla="*/ 93923 w 1202286"/>
                <a:gd name="connsiteY13" fmla="*/ 13217 h 72928"/>
                <a:gd name="connsiteX14" fmla="*/ 62394 w 1202286"/>
                <a:gd name="connsiteY14" fmla="*/ 13217 h 72928"/>
                <a:gd name="connsiteX15" fmla="*/ 62394 w 1202286"/>
                <a:gd name="connsiteY15" fmla="*/ 48369 h 72928"/>
                <a:gd name="connsiteX16" fmla="*/ 40931 w 1202286"/>
                <a:gd name="connsiteY16" fmla="*/ 72460 h 72928"/>
                <a:gd name="connsiteX17" fmla="*/ 30200 w 1202286"/>
                <a:gd name="connsiteY17" fmla="*/ 72460 h 72928"/>
                <a:gd name="connsiteX18" fmla="*/ 137323 w 1202286"/>
                <a:gd name="connsiteY18" fmla="*/ 13217 h 72928"/>
                <a:gd name="connsiteX19" fmla="*/ 126307 w 1202286"/>
                <a:gd name="connsiteY19" fmla="*/ 13217 h 72928"/>
                <a:gd name="connsiteX20" fmla="*/ 126307 w 1202286"/>
                <a:gd name="connsiteY20" fmla="*/ 0 h 72928"/>
                <a:gd name="connsiteX21" fmla="*/ 153087 w 1202286"/>
                <a:gd name="connsiteY21" fmla="*/ 0 h 72928"/>
                <a:gd name="connsiteX22" fmla="*/ 153087 w 1202286"/>
                <a:gd name="connsiteY22" fmla="*/ 72460 h 72928"/>
                <a:gd name="connsiteX23" fmla="*/ 136943 w 1202286"/>
                <a:gd name="connsiteY23" fmla="*/ 72460 h 72928"/>
                <a:gd name="connsiteX24" fmla="*/ 170846 w 1202286"/>
                <a:gd name="connsiteY24" fmla="*/ 59242 h 72928"/>
                <a:gd name="connsiteX25" fmla="*/ 187940 w 1202286"/>
                <a:gd name="connsiteY25" fmla="*/ 59242 h 72928"/>
                <a:gd name="connsiteX26" fmla="*/ 187940 w 1202286"/>
                <a:gd name="connsiteY26" fmla="*/ 13217 h 72928"/>
                <a:gd name="connsiteX27" fmla="*/ 171511 w 1202286"/>
                <a:gd name="connsiteY27" fmla="*/ 13217 h 72928"/>
                <a:gd name="connsiteX28" fmla="*/ 171511 w 1202286"/>
                <a:gd name="connsiteY28" fmla="*/ 0 h 72928"/>
                <a:gd name="connsiteX29" fmla="*/ 203990 w 1202286"/>
                <a:gd name="connsiteY29" fmla="*/ 0 h 72928"/>
                <a:gd name="connsiteX30" fmla="*/ 203990 w 1202286"/>
                <a:gd name="connsiteY30" fmla="*/ 72460 h 72928"/>
                <a:gd name="connsiteX31" fmla="*/ 170846 w 1202286"/>
                <a:gd name="connsiteY31" fmla="*/ 72460 h 72928"/>
                <a:gd name="connsiteX32" fmla="*/ 234285 w 1202286"/>
                <a:gd name="connsiteY32" fmla="*/ 13217 h 72928"/>
                <a:gd name="connsiteX33" fmla="*/ 220799 w 1202286"/>
                <a:gd name="connsiteY33" fmla="*/ 13217 h 72928"/>
                <a:gd name="connsiteX34" fmla="*/ 220799 w 1202286"/>
                <a:gd name="connsiteY34" fmla="*/ 0 h 72928"/>
                <a:gd name="connsiteX35" fmla="*/ 263914 w 1202286"/>
                <a:gd name="connsiteY35" fmla="*/ 0 h 72928"/>
                <a:gd name="connsiteX36" fmla="*/ 293829 w 1202286"/>
                <a:gd name="connsiteY36" fmla="*/ 29528 h 72928"/>
                <a:gd name="connsiteX37" fmla="*/ 293829 w 1202286"/>
                <a:gd name="connsiteY37" fmla="*/ 72460 h 72928"/>
                <a:gd name="connsiteX38" fmla="*/ 258216 w 1202286"/>
                <a:gd name="connsiteY38" fmla="*/ 72460 h 72928"/>
                <a:gd name="connsiteX39" fmla="*/ 258216 w 1202286"/>
                <a:gd name="connsiteY39" fmla="*/ 59242 h 72928"/>
                <a:gd name="connsiteX40" fmla="*/ 277780 w 1202286"/>
                <a:gd name="connsiteY40" fmla="*/ 59242 h 72928"/>
                <a:gd name="connsiteX41" fmla="*/ 277780 w 1202286"/>
                <a:gd name="connsiteY41" fmla="*/ 30371 h 72928"/>
                <a:gd name="connsiteX42" fmla="*/ 260401 w 1202286"/>
                <a:gd name="connsiteY42" fmla="*/ 13217 h 72928"/>
                <a:gd name="connsiteX43" fmla="*/ 250334 w 1202286"/>
                <a:gd name="connsiteY43" fmla="*/ 13217 h 72928"/>
                <a:gd name="connsiteX44" fmla="*/ 238558 w 1202286"/>
                <a:gd name="connsiteY44" fmla="*/ 72460 h 72928"/>
                <a:gd name="connsiteX45" fmla="*/ 222414 w 1202286"/>
                <a:gd name="connsiteY45" fmla="*/ 72460 h 72928"/>
                <a:gd name="connsiteX46" fmla="*/ 310923 w 1202286"/>
                <a:gd name="connsiteY46" fmla="*/ 52962 h 72928"/>
                <a:gd name="connsiteX47" fmla="*/ 329917 w 1202286"/>
                <a:gd name="connsiteY47" fmla="*/ 27278 h 72928"/>
                <a:gd name="connsiteX48" fmla="*/ 306460 w 1202286"/>
                <a:gd name="connsiteY48" fmla="*/ 0 h 72928"/>
                <a:gd name="connsiteX49" fmla="*/ 325453 w 1202286"/>
                <a:gd name="connsiteY49" fmla="*/ 0 h 72928"/>
                <a:gd name="connsiteX50" fmla="*/ 350430 w 1202286"/>
                <a:gd name="connsiteY50" fmla="*/ 31121 h 72928"/>
                <a:gd name="connsiteX51" fmla="*/ 361446 w 1202286"/>
                <a:gd name="connsiteY51" fmla="*/ 15467 h 72928"/>
                <a:gd name="connsiteX52" fmla="*/ 363535 w 1202286"/>
                <a:gd name="connsiteY52" fmla="*/ 0 h 72928"/>
                <a:gd name="connsiteX53" fmla="*/ 379680 w 1202286"/>
                <a:gd name="connsiteY53" fmla="*/ 0 h 72928"/>
                <a:gd name="connsiteX54" fmla="*/ 377685 w 1202286"/>
                <a:gd name="connsiteY54" fmla="*/ 14248 h 72928"/>
                <a:gd name="connsiteX55" fmla="*/ 358692 w 1202286"/>
                <a:gd name="connsiteY55" fmla="*/ 39370 h 72928"/>
                <a:gd name="connsiteX56" fmla="*/ 381769 w 1202286"/>
                <a:gd name="connsiteY56" fmla="*/ 72085 h 72928"/>
                <a:gd name="connsiteX57" fmla="*/ 362775 w 1202286"/>
                <a:gd name="connsiteY57" fmla="*/ 72085 h 72928"/>
                <a:gd name="connsiteX58" fmla="*/ 338084 w 1202286"/>
                <a:gd name="connsiteY58" fmla="*/ 35714 h 72928"/>
                <a:gd name="connsiteX59" fmla="*/ 327068 w 1202286"/>
                <a:gd name="connsiteY59" fmla="*/ 52212 h 72928"/>
                <a:gd name="connsiteX60" fmla="*/ 324504 w 1202286"/>
                <a:gd name="connsiteY60" fmla="*/ 72085 h 72928"/>
                <a:gd name="connsiteX61" fmla="*/ 308169 w 1202286"/>
                <a:gd name="connsiteY61" fmla="*/ 72085 h 72928"/>
                <a:gd name="connsiteX62" fmla="*/ 423459 w 1202286"/>
                <a:gd name="connsiteY62" fmla="*/ 56993 h 72928"/>
                <a:gd name="connsiteX63" fmla="*/ 439224 w 1202286"/>
                <a:gd name="connsiteY63" fmla="*/ 56993 h 72928"/>
                <a:gd name="connsiteX64" fmla="*/ 439224 w 1202286"/>
                <a:gd name="connsiteY64" fmla="*/ 72460 h 72928"/>
                <a:gd name="connsiteX65" fmla="*/ 423459 w 1202286"/>
                <a:gd name="connsiteY65" fmla="*/ 72460 h 72928"/>
                <a:gd name="connsiteX66" fmla="*/ 453659 w 1202286"/>
                <a:gd name="connsiteY66" fmla="*/ 59242 h 72928"/>
                <a:gd name="connsiteX67" fmla="*/ 489652 w 1202286"/>
                <a:gd name="connsiteY67" fmla="*/ 59242 h 72928"/>
                <a:gd name="connsiteX68" fmla="*/ 489652 w 1202286"/>
                <a:gd name="connsiteY68" fmla="*/ 13217 h 72928"/>
                <a:gd name="connsiteX69" fmla="*/ 454324 w 1202286"/>
                <a:gd name="connsiteY69" fmla="*/ 13217 h 72928"/>
                <a:gd name="connsiteX70" fmla="*/ 454324 w 1202286"/>
                <a:gd name="connsiteY70" fmla="*/ 0 h 72928"/>
                <a:gd name="connsiteX71" fmla="*/ 505796 w 1202286"/>
                <a:gd name="connsiteY71" fmla="*/ 0 h 72928"/>
                <a:gd name="connsiteX72" fmla="*/ 505796 w 1202286"/>
                <a:gd name="connsiteY72" fmla="*/ 59242 h 72928"/>
                <a:gd name="connsiteX73" fmla="*/ 516812 w 1202286"/>
                <a:gd name="connsiteY73" fmla="*/ 59242 h 72928"/>
                <a:gd name="connsiteX74" fmla="*/ 516812 w 1202286"/>
                <a:gd name="connsiteY74" fmla="*/ 72460 h 72928"/>
                <a:gd name="connsiteX75" fmla="*/ 453659 w 1202286"/>
                <a:gd name="connsiteY75" fmla="*/ 72460 h 72928"/>
                <a:gd name="connsiteX76" fmla="*/ 538560 w 1202286"/>
                <a:gd name="connsiteY76" fmla="*/ 13217 h 72928"/>
                <a:gd name="connsiteX77" fmla="*/ 527544 w 1202286"/>
                <a:gd name="connsiteY77" fmla="*/ 13217 h 72928"/>
                <a:gd name="connsiteX78" fmla="*/ 527544 w 1202286"/>
                <a:gd name="connsiteY78" fmla="*/ 0 h 72928"/>
                <a:gd name="connsiteX79" fmla="*/ 554704 w 1202286"/>
                <a:gd name="connsiteY79" fmla="*/ 0 h 72928"/>
                <a:gd name="connsiteX80" fmla="*/ 554704 w 1202286"/>
                <a:gd name="connsiteY80" fmla="*/ 72460 h 72928"/>
                <a:gd name="connsiteX81" fmla="*/ 538560 w 1202286"/>
                <a:gd name="connsiteY81" fmla="*/ 72460 h 72928"/>
                <a:gd name="connsiteX82" fmla="*/ 571514 w 1202286"/>
                <a:gd name="connsiteY82" fmla="*/ 59242 h 72928"/>
                <a:gd name="connsiteX83" fmla="*/ 607126 w 1202286"/>
                <a:gd name="connsiteY83" fmla="*/ 59242 h 72928"/>
                <a:gd name="connsiteX84" fmla="*/ 567525 w 1202286"/>
                <a:gd name="connsiteY84" fmla="*/ 0 h 72928"/>
                <a:gd name="connsiteX85" fmla="*/ 584999 w 1202286"/>
                <a:gd name="connsiteY85" fmla="*/ 0 h 72928"/>
                <a:gd name="connsiteX86" fmla="*/ 605417 w 1202286"/>
                <a:gd name="connsiteY86" fmla="*/ 30934 h 72928"/>
                <a:gd name="connsiteX87" fmla="*/ 615958 w 1202286"/>
                <a:gd name="connsiteY87" fmla="*/ 15467 h 72928"/>
                <a:gd name="connsiteX88" fmla="*/ 618427 w 1202286"/>
                <a:gd name="connsiteY88" fmla="*/ 0 h 72928"/>
                <a:gd name="connsiteX89" fmla="*/ 634572 w 1202286"/>
                <a:gd name="connsiteY89" fmla="*/ 0 h 72928"/>
                <a:gd name="connsiteX90" fmla="*/ 632198 w 1202286"/>
                <a:gd name="connsiteY90" fmla="*/ 14248 h 72928"/>
                <a:gd name="connsiteX91" fmla="*/ 611495 w 1202286"/>
                <a:gd name="connsiteY91" fmla="*/ 39932 h 72928"/>
                <a:gd name="connsiteX92" fmla="*/ 632388 w 1202286"/>
                <a:gd name="connsiteY92" fmla="*/ 71803 h 72928"/>
                <a:gd name="connsiteX93" fmla="*/ 632388 w 1202286"/>
                <a:gd name="connsiteY93" fmla="*/ 71803 h 72928"/>
                <a:gd name="connsiteX94" fmla="*/ 571514 w 1202286"/>
                <a:gd name="connsiteY94" fmla="*/ 71803 h 72928"/>
                <a:gd name="connsiteX95" fmla="*/ 658978 w 1202286"/>
                <a:gd name="connsiteY95" fmla="*/ 13217 h 72928"/>
                <a:gd name="connsiteX96" fmla="*/ 647867 w 1202286"/>
                <a:gd name="connsiteY96" fmla="*/ 13217 h 72928"/>
                <a:gd name="connsiteX97" fmla="*/ 647867 w 1202286"/>
                <a:gd name="connsiteY97" fmla="*/ 0 h 72928"/>
                <a:gd name="connsiteX98" fmla="*/ 675408 w 1202286"/>
                <a:gd name="connsiteY98" fmla="*/ 0 h 72928"/>
                <a:gd name="connsiteX99" fmla="*/ 675408 w 1202286"/>
                <a:gd name="connsiteY99" fmla="*/ 39745 h 72928"/>
                <a:gd name="connsiteX100" fmla="*/ 659358 w 1202286"/>
                <a:gd name="connsiteY100" fmla="*/ 39745 h 72928"/>
                <a:gd name="connsiteX101" fmla="*/ 690318 w 1202286"/>
                <a:gd name="connsiteY101" fmla="*/ 59242 h 72928"/>
                <a:gd name="connsiteX102" fmla="*/ 706367 w 1202286"/>
                <a:gd name="connsiteY102" fmla="*/ 59242 h 72928"/>
                <a:gd name="connsiteX103" fmla="*/ 691172 w 1202286"/>
                <a:gd name="connsiteY103" fmla="*/ 0 h 72928"/>
                <a:gd name="connsiteX104" fmla="*/ 707507 w 1202286"/>
                <a:gd name="connsiteY104" fmla="*/ 0 h 72928"/>
                <a:gd name="connsiteX105" fmla="*/ 722892 w 1202286"/>
                <a:gd name="connsiteY105" fmla="*/ 58868 h 72928"/>
                <a:gd name="connsiteX106" fmla="*/ 741885 w 1202286"/>
                <a:gd name="connsiteY106" fmla="*/ 24091 h 72928"/>
                <a:gd name="connsiteX107" fmla="*/ 743594 w 1202286"/>
                <a:gd name="connsiteY107" fmla="*/ 0 h 72928"/>
                <a:gd name="connsiteX108" fmla="*/ 759644 w 1202286"/>
                <a:gd name="connsiteY108" fmla="*/ 0 h 72928"/>
                <a:gd name="connsiteX109" fmla="*/ 757650 w 1202286"/>
                <a:gd name="connsiteY109" fmla="*/ 24091 h 72928"/>
                <a:gd name="connsiteX110" fmla="*/ 715199 w 1202286"/>
                <a:gd name="connsiteY110" fmla="*/ 72460 h 72928"/>
                <a:gd name="connsiteX111" fmla="*/ 690603 w 1202286"/>
                <a:gd name="connsiteY111" fmla="*/ 72460 h 72928"/>
                <a:gd name="connsiteX112" fmla="*/ 804279 w 1202286"/>
                <a:gd name="connsiteY112" fmla="*/ 56993 h 72928"/>
                <a:gd name="connsiteX113" fmla="*/ 820138 w 1202286"/>
                <a:gd name="connsiteY113" fmla="*/ 56993 h 72928"/>
                <a:gd name="connsiteX114" fmla="*/ 820138 w 1202286"/>
                <a:gd name="connsiteY114" fmla="*/ 72460 h 72928"/>
                <a:gd name="connsiteX115" fmla="*/ 804279 w 1202286"/>
                <a:gd name="connsiteY115" fmla="*/ 72460 h 72928"/>
                <a:gd name="connsiteX116" fmla="*/ 886425 w 1202286"/>
                <a:gd name="connsiteY116" fmla="*/ 13217 h 72928"/>
                <a:gd name="connsiteX117" fmla="*/ 836852 w 1202286"/>
                <a:gd name="connsiteY117" fmla="*/ 13217 h 72928"/>
                <a:gd name="connsiteX118" fmla="*/ 836852 w 1202286"/>
                <a:gd name="connsiteY118" fmla="*/ 0 h 72928"/>
                <a:gd name="connsiteX119" fmla="*/ 902095 w 1202286"/>
                <a:gd name="connsiteY119" fmla="*/ 0 h 72928"/>
                <a:gd name="connsiteX120" fmla="*/ 902095 w 1202286"/>
                <a:gd name="connsiteY120" fmla="*/ 72460 h 72928"/>
                <a:gd name="connsiteX121" fmla="*/ 886045 w 1202286"/>
                <a:gd name="connsiteY121" fmla="*/ 72460 h 72928"/>
                <a:gd name="connsiteX122" fmla="*/ 837897 w 1202286"/>
                <a:gd name="connsiteY122" fmla="*/ 31965 h 72928"/>
                <a:gd name="connsiteX123" fmla="*/ 854041 w 1202286"/>
                <a:gd name="connsiteY123" fmla="*/ 31965 h 72928"/>
                <a:gd name="connsiteX124" fmla="*/ 854041 w 1202286"/>
                <a:gd name="connsiteY124" fmla="*/ 72928 h 72928"/>
                <a:gd name="connsiteX125" fmla="*/ 837897 w 1202286"/>
                <a:gd name="connsiteY125" fmla="*/ 72928 h 72928"/>
                <a:gd name="connsiteX126" fmla="*/ 920709 w 1202286"/>
                <a:gd name="connsiteY126" fmla="*/ 469 h 72928"/>
                <a:gd name="connsiteX127" fmla="*/ 994593 w 1202286"/>
                <a:gd name="connsiteY127" fmla="*/ 469 h 72928"/>
                <a:gd name="connsiteX128" fmla="*/ 991839 w 1202286"/>
                <a:gd name="connsiteY128" fmla="*/ 28028 h 72928"/>
                <a:gd name="connsiteX129" fmla="*/ 944925 w 1202286"/>
                <a:gd name="connsiteY129" fmla="*/ 72928 h 72928"/>
                <a:gd name="connsiteX130" fmla="*/ 927546 w 1202286"/>
                <a:gd name="connsiteY130" fmla="*/ 72928 h 72928"/>
                <a:gd name="connsiteX131" fmla="*/ 946065 w 1202286"/>
                <a:gd name="connsiteY131" fmla="*/ 59711 h 72928"/>
                <a:gd name="connsiteX132" fmla="*/ 975695 w 1202286"/>
                <a:gd name="connsiteY132" fmla="*/ 27934 h 72928"/>
                <a:gd name="connsiteX133" fmla="*/ 977119 w 1202286"/>
                <a:gd name="connsiteY133" fmla="*/ 13686 h 72928"/>
                <a:gd name="connsiteX134" fmla="*/ 937993 w 1202286"/>
                <a:gd name="connsiteY134" fmla="*/ 13686 h 72928"/>
                <a:gd name="connsiteX135" fmla="*/ 942361 w 1202286"/>
                <a:gd name="connsiteY135" fmla="*/ 59711 h 72928"/>
                <a:gd name="connsiteX136" fmla="*/ 1042837 w 1202286"/>
                <a:gd name="connsiteY136" fmla="*/ 13686 h 72928"/>
                <a:gd name="connsiteX137" fmla="*/ 1004850 w 1202286"/>
                <a:gd name="connsiteY137" fmla="*/ 13686 h 72928"/>
                <a:gd name="connsiteX138" fmla="*/ 1004850 w 1202286"/>
                <a:gd name="connsiteY138" fmla="*/ 0 h 72928"/>
                <a:gd name="connsiteX139" fmla="*/ 1069997 w 1202286"/>
                <a:gd name="connsiteY139" fmla="*/ 0 h 72928"/>
                <a:gd name="connsiteX140" fmla="*/ 1069997 w 1202286"/>
                <a:gd name="connsiteY140" fmla="*/ 13217 h 72928"/>
                <a:gd name="connsiteX141" fmla="*/ 1058981 w 1202286"/>
                <a:gd name="connsiteY141" fmla="*/ 13217 h 72928"/>
                <a:gd name="connsiteX142" fmla="*/ 1058981 w 1202286"/>
                <a:gd name="connsiteY142" fmla="*/ 72460 h 72928"/>
                <a:gd name="connsiteX143" fmla="*/ 1042932 w 1202286"/>
                <a:gd name="connsiteY143" fmla="*/ 72460 h 72928"/>
                <a:gd name="connsiteX144" fmla="*/ 1083768 w 1202286"/>
                <a:gd name="connsiteY144" fmla="*/ 59242 h 72928"/>
                <a:gd name="connsiteX145" fmla="*/ 1100862 w 1202286"/>
                <a:gd name="connsiteY145" fmla="*/ 59242 h 72928"/>
                <a:gd name="connsiteX146" fmla="*/ 1100862 w 1202286"/>
                <a:gd name="connsiteY146" fmla="*/ 13217 h 72928"/>
                <a:gd name="connsiteX147" fmla="*/ 1084432 w 1202286"/>
                <a:gd name="connsiteY147" fmla="*/ 13217 h 72928"/>
                <a:gd name="connsiteX148" fmla="*/ 1084432 w 1202286"/>
                <a:gd name="connsiteY148" fmla="*/ 0 h 72928"/>
                <a:gd name="connsiteX149" fmla="*/ 1117006 w 1202286"/>
                <a:gd name="connsiteY149" fmla="*/ 0 h 72928"/>
                <a:gd name="connsiteX150" fmla="*/ 1117006 w 1202286"/>
                <a:gd name="connsiteY150" fmla="*/ 72460 h 72928"/>
                <a:gd name="connsiteX151" fmla="*/ 1083768 w 1202286"/>
                <a:gd name="connsiteY151" fmla="*/ 72460 h 72928"/>
                <a:gd name="connsiteX152" fmla="*/ 1186237 w 1202286"/>
                <a:gd name="connsiteY152" fmla="*/ 13217 h 72928"/>
                <a:gd name="connsiteX153" fmla="*/ 1137044 w 1202286"/>
                <a:gd name="connsiteY153" fmla="*/ 13217 h 72928"/>
                <a:gd name="connsiteX154" fmla="*/ 1137044 w 1202286"/>
                <a:gd name="connsiteY154" fmla="*/ 0 h 72928"/>
                <a:gd name="connsiteX155" fmla="*/ 1202287 w 1202286"/>
                <a:gd name="connsiteY155" fmla="*/ 0 h 72928"/>
                <a:gd name="connsiteX156" fmla="*/ 1202287 w 1202286"/>
                <a:gd name="connsiteY156" fmla="*/ 72460 h 72928"/>
                <a:gd name="connsiteX157" fmla="*/ 1186237 w 1202286"/>
                <a:gd name="connsiteY157" fmla="*/ 72460 h 72928"/>
                <a:gd name="connsiteX158" fmla="*/ 1137709 w 1202286"/>
                <a:gd name="connsiteY158" fmla="*/ 31965 h 72928"/>
                <a:gd name="connsiteX159" fmla="*/ 1153854 w 1202286"/>
                <a:gd name="connsiteY159" fmla="*/ 31965 h 72928"/>
                <a:gd name="connsiteX160" fmla="*/ 1153854 w 1202286"/>
                <a:gd name="connsiteY160" fmla="*/ 72928 h 72928"/>
                <a:gd name="connsiteX161" fmla="*/ 1137709 w 1202286"/>
                <a:gd name="connsiteY161" fmla="*/ 72928 h 7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1202286" h="72928">
                  <a:moveTo>
                    <a:pt x="0" y="56993"/>
                  </a:moveTo>
                  <a:lnTo>
                    <a:pt x="15860" y="56993"/>
                  </a:lnTo>
                  <a:lnTo>
                    <a:pt x="15860" y="72460"/>
                  </a:lnTo>
                  <a:lnTo>
                    <a:pt x="0" y="72460"/>
                  </a:lnTo>
                  <a:close/>
                  <a:moveTo>
                    <a:pt x="30200" y="59242"/>
                  </a:moveTo>
                  <a:lnTo>
                    <a:pt x="38272" y="59242"/>
                  </a:lnTo>
                  <a:cubicBezTo>
                    <a:pt x="44635" y="59242"/>
                    <a:pt x="46154" y="57461"/>
                    <a:pt x="46344" y="49869"/>
                  </a:cubicBezTo>
                  <a:lnTo>
                    <a:pt x="46344" y="13217"/>
                  </a:lnTo>
                  <a:lnTo>
                    <a:pt x="31624" y="13217"/>
                  </a:lnTo>
                  <a:lnTo>
                    <a:pt x="31624" y="0"/>
                  </a:lnTo>
                  <a:lnTo>
                    <a:pt x="110067" y="0"/>
                  </a:lnTo>
                  <a:lnTo>
                    <a:pt x="110067" y="72460"/>
                  </a:lnTo>
                  <a:lnTo>
                    <a:pt x="93923" y="72460"/>
                  </a:lnTo>
                  <a:lnTo>
                    <a:pt x="93923" y="13217"/>
                  </a:lnTo>
                  <a:lnTo>
                    <a:pt x="62394" y="13217"/>
                  </a:lnTo>
                  <a:lnTo>
                    <a:pt x="62394" y="48369"/>
                  </a:lnTo>
                  <a:cubicBezTo>
                    <a:pt x="62394" y="65148"/>
                    <a:pt x="56411" y="72460"/>
                    <a:pt x="40931" y="72460"/>
                  </a:cubicBezTo>
                  <a:lnTo>
                    <a:pt x="30200" y="72460"/>
                  </a:lnTo>
                  <a:close/>
                  <a:moveTo>
                    <a:pt x="137323" y="13217"/>
                  </a:moveTo>
                  <a:lnTo>
                    <a:pt x="126307" y="13217"/>
                  </a:lnTo>
                  <a:lnTo>
                    <a:pt x="126307" y="0"/>
                  </a:lnTo>
                  <a:lnTo>
                    <a:pt x="153087" y="0"/>
                  </a:lnTo>
                  <a:lnTo>
                    <a:pt x="153087" y="72460"/>
                  </a:lnTo>
                  <a:lnTo>
                    <a:pt x="136943" y="72460"/>
                  </a:lnTo>
                  <a:close/>
                  <a:moveTo>
                    <a:pt x="170846" y="59242"/>
                  </a:moveTo>
                  <a:lnTo>
                    <a:pt x="187940" y="59242"/>
                  </a:lnTo>
                  <a:lnTo>
                    <a:pt x="187940" y="13217"/>
                  </a:lnTo>
                  <a:lnTo>
                    <a:pt x="171511" y="13217"/>
                  </a:lnTo>
                  <a:lnTo>
                    <a:pt x="171511" y="0"/>
                  </a:lnTo>
                  <a:lnTo>
                    <a:pt x="203990" y="0"/>
                  </a:lnTo>
                  <a:lnTo>
                    <a:pt x="203990" y="72460"/>
                  </a:lnTo>
                  <a:lnTo>
                    <a:pt x="170846" y="72460"/>
                  </a:lnTo>
                  <a:close/>
                  <a:moveTo>
                    <a:pt x="234285" y="13217"/>
                  </a:moveTo>
                  <a:lnTo>
                    <a:pt x="220799" y="13217"/>
                  </a:lnTo>
                  <a:lnTo>
                    <a:pt x="220799" y="0"/>
                  </a:lnTo>
                  <a:lnTo>
                    <a:pt x="263914" y="0"/>
                  </a:lnTo>
                  <a:cubicBezTo>
                    <a:pt x="285947" y="0"/>
                    <a:pt x="293829" y="9374"/>
                    <a:pt x="293829" y="29528"/>
                  </a:cubicBezTo>
                  <a:lnTo>
                    <a:pt x="293829" y="72460"/>
                  </a:lnTo>
                  <a:lnTo>
                    <a:pt x="258216" y="72460"/>
                  </a:lnTo>
                  <a:lnTo>
                    <a:pt x="258216" y="59242"/>
                  </a:lnTo>
                  <a:lnTo>
                    <a:pt x="277780" y="59242"/>
                  </a:lnTo>
                  <a:lnTo>
                    <a:pt x="277780" y="30371"/>
                  </a:lnTo>
                  <a:cubicBezTo>
                    <a:pt x="277780" y="17248"/>
                    <a:pt x="274361" y="13217"/>
                    <a:pt x="260401" y="13217"/>
                  </a:cubicBezTo>
                  <a:lnTo>
                    <a:pt x="250334" y="13217"/>
                  </a:lnTo>
                  <a:lnTo>
                    <a:pt x="238558" y="72460"/>
                  </a:lnTo>
                  <a:lnTo>
                    <a:pt x="222414" y="72460"/>
                  </a:lnTo>
                  <a:close/>
                  <a:moveTo>
                    <a:pt x="310923" y="52962"/>
                  </a:moveTo>
                  <a:cubicBezTo>
                    <a:pt x="310962" y="41248"/>
                    <a:pt x="318625" y="30885"/>
                    <a:pt x="329917" y="27278"/>
                  </a:cubicBezTo>
                  <a:cubicBezTo>
                    <a:pt x="322414" y="17904"/>
                    <a:pt x="314722" y="8999"/>
                    <a:pt x="306460" y="0"/>
                  </a:cubicBezTo>
                  <a:lnTo>
                    <a:pt x="325453" y="0"/>
                  </a:lnTo>
                  <a:cubicBezTo>
                    <a:pt x="334285" y="10124"/>
                    <a:pt x="342262" y="20247"/>
                    <a:pt x="350430" y="31121"/>
                  </a:cubicBezTo>
                  <a:cubicBezTo>
                    <a:pt x="356887" y="28965"/>
                    <a:pt x="359926" y="26340"/>
                    <a:pt x="361446" y="15467"/>
                  </a:cubicBezTo>
                  <a:lnTo>
                    <a:pt x="363535" y="0"/>
                  </a:lnTo>
                  <a:lnTo>
                    <a:pt x="379680" y="0"/>
                  </a:lnTo>
                  <a:lnTo>
                    <a:pt x="377685" y="14248"/>
                  </a:lnTo>
                  <a:cubicBezTo>
                    <a:pt x="375216" y="30465"/>
                    <a:pt x="369423" y="35714"/>
                    <a:pt x="358692" y="39370"/>
                  </a:cubicBezTo>
                  <a:cubicBezTo>
                    <a:pt x="366669" y="50056"/>
                    <a:pt x="374266" y="61211"/>
                    <a:pt x="381769" y="72085"/>
                  </a:cubicBezTo>
                  <a:lnTo>
                    <a:pt x="362775" y="72085"/>
                  </a:lnTo>
                  <a:cubicBezTo>
                    <a:pt x="355273" y="60086"/>
                    <a:pt x="347106" y="48181"/>
                    <a:pt x="338084" y="35714"/>
                  </a:cubicBezTo>
                  <a:cubicBezTo>
                    <a:pt x="330866" y="38339"/>
                    <a:pt x="328587" y="42932"/>
                    <a:pt x="327068" y="52212"/>
                  </a:cubicBezTo>
                  <a:lnTo>
                    <a:pt x="324504" y="72085"/>
                  </a:lnTo>
                  <a:lnTo>
                    <a:pt x="308169" y="72085"/>
                  </a:lnTo>
                  <a:close/>
                  <a:moveTo>
                    <a:pt x="423459" y="56993"/>
                  </a:moveTo>
                  <a:lnTo>
                    <a:pt x="439224" y="56993"/>
                  </a:lnTo>
                  <a:lnTo>
                    <a:pt x="439224" y="72460"/>
                  </a:lnTo>
                  <a:lnTo>
                    <a:pt x="423459" y="72460"/>
                  </a:lnTo>
                  <a:close/>
                  <a:moveTo>
                    <a:pt x="453659" y="59242"/>
                  </a:moveTo>
                  <a:lnTo>
                    <a:pt x="489652" y="59242"/>
                  </a:lnTo>
                  <a:lnTo>
                    <a:pt x="489652" y="13217"/>
                  </a:lnTo>
                  <a:lnTo>
                    <a:pt x="454324" y="13217"/>
                  </a:lnTo>
                  <a:lnTo>
                    <a:pt x="454324" y="0"/>
                  </a:lnTo>
                  <a:lnTo>
                    <a:pt x="505796" y="0"/>
                  </a:lnTo>
                  <a:lnTo>
                    <a:pt x="505796" y="59242"/>
                  </a:lnTo>
                  <a:lnTo>
                    <a:pt x="516812" y="59242"/>
                  </a:lnTo>
                  <a:lnTo>
                    <a:pt x="516812" y="72460"/>
                  </a:lnTo>
                  <a:lnTo>
                    <a:pt x="453659" y="72460"/>
                  </a:lnTo>
                  <a:close/>
                  <a:moveTo>
                    <a:pt x="538560" y="13217"/>
                  </a:moveTo>
                  <a:lnTo>
                    <a:pt x="527544" y="13217"/>
                  </a:lnTo>
                  <a:lnTo>
                    <a:pt x="527544" y="0"/>
                  </a:lnTo>
                  <a:lnTo>
                    <a:pt x="554704" y="0"/>
                  </a:lnTo>
                  <a:lnTo>
                    <a:pt x="554704" y="72460"/>
                  </a:lnTo>
                  <a:lnTo>
                    <a:pt x="538560" y="72460"/>
                  </a:lnTo>
                  <a:close/>
                  <a:moveTo>
                    <a:pt x="571514" y="59242"/>
                  </a:moveTo>
                  <a:lnTo>
                    <a:pt x="607126" y="59242"/>
                  </a:lnTo>
                  <a:lnTo>
                    <a:pt x="567525" y="0"/>
                  </a:lnTo>
                  <a:lnTo>
                    <a:pt x="584999" y="0"/>
                  </a:lnTo>
                  <a:lnTo>
                    <a:pt x="605417" y="30934"/>
                  </a:lnTo>
                  <a:cubicBezTo>
                    <a:pt x="611780" y="28871"/>
                    <a:pt x="614914" y="26153"/>
                    <a:pt x="615958" y="15467"/>
                  </a:cubicBezTo>
                  <a:lnTo>
                    <a:pt x="618427" y="0"/>
                  </a:lnTo>
                  <a:lnTo>
                    <a:pt x="634572" y="0"/>
                  </a:lnTo>
                  <a:lnTo>
                    <a:pt x="632198" y="14248"/>
                  </a:lnTo>
                  <a:cubicBezTo>
                    <a:pt x="629729" y="31215"/>
                    <a:pt x="623461" y="36277"/>
                    <a:pt x="611495" y="39932"/>
                  </a:cubicBezTo>
                  <a:lnTo>
                    <a:pt x="632388" y="71803"/>
                  </a:lnTo>
                  <a:lnTo>
                    <a:pt x="632388" y="71803"/>
                  </a:lnTo>
                  <a:lnTo>
                    <a:pt x="571514" y="71803"/>
                  </a:lnTo>
                  <a:close/>
                  <a:moveTo>
                    <a:pt x="658978" y="13217"/>
                  </a:moveTo>
                  <a:lnTo>
                    <a:pt x="647867" y="13217"/>
                  </a:lnTo>
                  <a:lnTo>
                    <a:pt x="647867" y="0"/>
                  </a:lnTo>
                  <a:lnTo>
                    <a:pt x="675408" y="0"/>
                  </a:lnTo>
                  <a:lnTo>
                    <a:pt x="675408" y="39745"/>
                  </a:lnTo>
                  <a:lnTo>
                    <a:pt x="659358" y="39745"/>
                  </a:lnTo>
                  <a:close/>
                  <a:moveTo>
                    <a:pt x="690318" y="59242"/>
                  </a:moveTo>
                  <a:lnTo>
                    <a:pt x="706367" y="59242"/>
                  </a:lnTo>
                  <a:lnTo>
                    <a:pt x="691172" y="0"/>
                  </a:lnTo>
                  <a:lnTo>
                    <a:pt x="707507" y="0"/>
                  </a:lnTo>
                  <a:lnTo>
                    <a:pt x="722892" y="58868"/>
                  </a:lnTo>
                  <a:cubicBezTo>
                    <a:pt x="735332" y="57180"/>
                    <a:pt x="740176" y="49494"/>
                    <a:pt x="741885" y="24091"/>
                  </a:cubicBezTo>
                  <a:lnTo>
                    <a:pt x="743594" y="0"/>
                  </a:lnTo>
                  <a:lnTo>
                    <a:pt x="759644" y="0"/>
                  </a:lnTo>
                  <a:lnTo>
                    <a:pt x="757650" y="24091"/>
                  </a:lnTo>
                  <a:cubicBezTo>
                    <a:pt x="754896" y="59242"/>
                    <a:pt x="744829" y="72460"/>
                    <a:pt x="715199" y="72460"/>
                  </a:cubicBezTo>
                  <a:lnTo>
                    <a:pt x="690603" y="72460"/>
                  </a:lnTo>
                  <a:close/>
                  <a:moveTo>
                    <a:pt x="804279" y="56993"/>
                  </a:moveTo>
                  <a:lnTo>
                    <a:pt x="820138" y="56993"/>
                  </a:lnTo>
                  <a:lnTo>
                    <a:pt x="820138" y="72460"/>
                  </a:lnTo>
                  <a:lnTo>
                    <a:pt x="804279" y="72460"/>
                  </a:lnTo>
                  <a:close/>
                  <a:moveTo>
                    <a:pt x="886425" y="13217"/>
                  </a:moveTo>
                  <a:lnTo>
                    <a:pt x="836852" y="13217"/>
                  </a:lnTo>
                  <a:lnTo>
                    <a:pt x="836852" y="0"/>
                  </a:lnTo>
                  <a:lnTo>
                    <a:pt x="902095" y="0"/>
                  </a:lnTo>
                  <a:lnTo>
                    <a:pt x="902095" y="72460"/>
                  </a:lnTo>
                  <a:lnTo>
                    <a:pt x="886045" y="72460"/>
                  </a:lnTo>
                  <a:close/>
                  <a:moveTo>
                    <a:pt x="837897" y="31965"/>
                  </a:moveTo>
                  <a:lnTo>
                    <a:pt x="854041" y="31965"/>
                  </a:lnTo>
                  <a:lnTo>
                    <a:pt x="854041" y="72928"/>
                  </a:lnTo>
                  <a:lnTo>
                    <a:pt x="837897" y="72928"/>
                  </a:lnTo>
                  <a:close/>
                  <a:moveTo>
                    <a:pt x="920709" y="469"/>
                  </a:moveTo>
                  <a:lnTo>
                    <a:pt x="994593" y="469"/>
                  </a:lnTo>
                  <a:lnTo>
                    <a:pt x="991839" y="28028"/>
                  </a:lnTo>
                  <a:cubicBezTo>
                    <a:pt x="988800" y="59055"/>
                    <a:pt x="972846" y="72928"/>
                    <a:pt x="944925" y="72928"/>
                  </a:cubicBezTo>
                  <a:lnTo>
                    <a:pt x="927546" y="72928"/>
                  </a:lnTo>
                  <a:close/>
                  <a:moveTo>
                    <a:pt x="946065" y="59711"/>
                  </a:moveTo>
                  <a:cubicBezTo>
                    <a:pt x="964489" y="59711"/>
                    <a:pt x="973415" y="52025"/>
                    <a:pt x="975695" y="27934"/>
                  </a:cubicBezTo>
                  <a:lnTo>
                    <a:pt x="977119" y="13686"/>
                  </a:lnTo>
                  <a:lnTo>
                    <a:pt x="937993" y="13686"/>
                  </a:lnTo>
                  <a:lnTo>
                    <a:pt x="942361" y="59711"/>
                  </a:lnTo>
                  <a:close/>
                  <a:moveTo>
                    <a:pt x="1042837" y="13686"/>
                  </a:moveTo>
                  <a:lnTo>
                    <a:pt x="1004850" y="13686"/>
                  </a:lnTo>
                  <a:lnTo>
                    <a:pt x="1004850" y="0"/>
                  </a:lnTo>
                  <a:lnTo>
                    <a:pt x="1069997" y="0"/>
                  </a:lnTo>
                  <a:lnTo>
                    <a:pt x="1069997" y="13217"/>
                  </a:lnTo>
                  <a:lnTo>
                    <a:pt x="1058981" y="13217"/>
                  </a:lnTo>
                  <a:lnTo>
                    <a:pt x="1058981" y="72460"/>
                  </a:lnTo>
                  <a:lnTo>
                    <a:pt x="1042932" y="72460"/>
                  </a:lnTo>
                  <a:close/>
                  <a:moveTo>
                    <a:pt x="1083768" y="59242"/>
                  </a:moveTo>
                  <a:lnTo>
                    <a:pt x="1100862" y="59242"/>
                  </a:lnTo>
                  <a:lnTo>
                    <a:pt x="1100862" y="13217"/>
                  </a:lnTo>
                  <a:lnTo>
                    <a:pt x="1084432" y="13217"/>
                  </a:lnTo>
                  <a:lnTo>
                    <a:pt x="1084432" y="0"/>
                  </a:lnTo>
                  <a:lnTo>
                    <a:pt x="1117006" y="0"/>
                  </a:lnTo>
                  <a:lnTo>
                    <a:pt x="1117006" y="72460"/>
                  </a:lnTo>
                  <a:lnTo>
                    <a:pt x="1083768" y="72460"/>
                  </a:lnTo>
                  <a:close/>
                  <a:moveTo>
                    <a:pt x="1186237" y="13217"/>
                  </a:moveTo>
                  <a:lnTo>
                    <a:pt x="1137044" y="13217"/>
                  </a:lnTo>
                  <a:lnTo>
                    <a:pt x="1137044" y="0"/>
                  </a:lnTo>
                  <a:lnTo>
                    <a:pt x="1202287" y="0"/>
                  </a:lnTo>
                  <a:lnTo>
                    <a:pt x="1202287" y="72460"/>
                  </a:lnTo>
                  <a:lnTo>
                    <a:pt x="1186237" y="72460"/>
                  </a:lnTo>
                  <a:close/>
                  <a:moveTo>
                    <a:pt x="1137709" y="31965"/>
                  </a:moveTo>
                  <a:lnTo>
                    <a:pt x="1153854" y="31965"/>
                  </a:lnTo>
                  <a:lnTo>
                    <a:pt x="1153854" y="72928"/>
                  </a:lnTo>
                  <a:lnTo>
                    <a:pt x="1137709" y="72928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3" name="צורה חופשית 72">
              <a:extLst>
                <a:ext uri="{FF2B5EF4-FFF2-40B4-BE49-F238E27FC236}">
                  <a16:creationId xmlns:a16="http://schemas.microsoft.com/office/drawing/2014/main" id="{CCC94CFC-7D3E-5640-AC32-4EE75D76459F}"/>
                </a:ext>
              </a:extLst>
            </p:cNvPr>
            <p:cNvSpPr/>
            <p:nvPr/>
          </p:nvSpPr>
          <p:spPr>
            <a:xfrm>
              <a:off x="11229054" y="356928"/>
              <a:ext cx="16524" cy="16310"/>
            </a:xfrm>
            <a:custGeom>
              <a:avLst/>
              <a:gdLst>
                <a:gd name="connsiteX0" fmla="*/ 16524 w 16524"/>
                <a:gd name="connsiteY0" fmla="*/ 8155 h 16310"/>
                <a:gd name="connsiteX1" fmla="*/ 8262 w 16524"/>
                <a:gd name="connsiteY1" fmla="*/ 16310 h 16310"/>
                <a:gd name="connsiteX2" fmla="*/ 0 w 16524"/>
                <a:gd name="connsiteY2" fmla="*/ 8155 h 16310"/>
                <a:gd name="connsiteX3" fmla="*/ 8262 w 16524"/>
                <a:gd name="connsiteY3" fmla="*/ 0 h 16310"/>
                <a:gd name="connsiteX4" fmla="*/ 16524 w 16524"/>
                <a:gd name="connsiteY4" fmla="*/ 8155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16524" y="8155"/>
                  </a:moveTo>
                  <a:cubicBezTo>
                    <a:pt x="16524" y="12659"/>
                    <a:pt x="12825" y="16310"/>
                    <a:pt x="8262" y="16310"/>
                  </a:cubicBezTo>
                  <a:cubicBezTo>
                    <a:pt x="3699" y="16310"/>
                    <a:pt x="0" y="12659"/>
                    <a:pt x="0" y="8155"/>
                  </a:cubicBezTo>
                  <a:cubicBezTo>
                    <a:pt x="0" y="3651"/>
                    <a:pt x="3699" y="0"/>
                    <a:pt x="8262" y="0"/>
                  </a:cubicBezTo>
                  <a:cubicBezTo>
                    <a:pt x="12825" y="0"/>
                    <a:pt x="16524" y="3651"/>
                    <a:pt x="16524" y="815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4" name="צורה חופשית 73">
              <a:extLst>
                <a:ext uri="{FF2B5EF4-FFF2-40B4-BE49-F238E27FC236}">
                  <a16:creationId xmlns:a16="http://schemas.microsoft.com/office/drawing/2014/main" id="{95188DE5-72DD-7148-9DAC-888ECCFD61A8}"/>
                </a:ext>
              </a:extLst>
            </p:cNvPr>
            <p:cNvSpPr/>
            <p:nvPr/>
          </p:nvSpPr>
          <p:spPr>
            <a:xfrm>
              <a:off x="11239406" y="340524"/>
              <a:ext cx="16524" cy="16310"/>
            </a:xfrm>
            <a:custGeom>
              <a:avLst/>
              <a:gdLst>
                <a:gd name="connsiteX0" fmla="*/ 8262 w 16524"/>
                <a:gd name="connsiteY0" fmla="*/ 16310 h 16310"/>
                <a:gd name="connsiteX1" fmla="*/ 16524 w 16524"/>
                <a:gd name="connsiteY1" fmla="*/ 8155 h 16310"/>
                <a:gd name="connsiteX2" fmla="*/ 8262 w 16524"/>
                <a:gd name="connsiteY2" fmla="*/ 0 h 16310"/>
                <a:gd name="connsiteX3" fmla="*/ 0 w 16524"/>
                <a:gd name="connsiteY3" fmla="*/ 8155 h 16310"/>
                <a:gd name="connsiteX4" fmla="*/ 8262 w 16524"/>
                <a:gd name="connsiteY4" fmla="*/ 16310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8262" y="16310"/>
                  </a:moveTo>
                  <a:cubicBezTo>
                    <a:pt x="12802" y="16260"/>
                    <a:pt x="16477" y="12638"/>
                    <a:pt x="16524" y="8155"/>
                  </a:cubicBezTo>
                  <a:cubicBezTo>
                    <a:pt x="16524" y="3651"/>
                    <a:pt x="12821" y="0"/>
                    <a:pt x="8262" y="0"/>
                  </a:cubicBezTo>
                  <a:cubicBezTo>
                    <a:pt x="3704" y="0"/>
                    <a:pt x="0" y="3651"/>
                    <a:pt x="0" y="8155"/>
                  </a:cubicBezTo>
                  <a:cubicBezTo>
                    <a:pt x="0" y="12659"/>
                    <a:pt x="3704" y="16310"/>
                    <a:pt x="8262" y="16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5" name="צורה חופשית 74">
              <a:extLst>
                <a:ext uri="{FF2B5EF4-FFF2-40B4-BE49-F238E27FC236}">
                  <a16:creationId xmlns:a16="http://schemas.microsoft.com/office/drawing/2014/main" id="{9E67C375-9A6C-5742-AE75-2414FB08D37F}"/>
                </a:ext>
              </a:extLst>
            </p:cNvPr>
            <p:cNvSpPr/>
            <p:nvPr/>
          </p:nvSpPr>
          <p:spPr>
            <a:xfrm>
              <a:off x="11249947" y="356928"/>
              <a:ext cx="16524" cy="16310"/>
            </a:xfrm>
            <a:custGeom>
              <a:avLst/>
              <a:gdLst>
                <a:gd name="connsiteX0" fmla="*/ 16524 w 16524"/>
                <a:gd name="connsiteY0" fmla="*/ 8155 h 16310"/>
                <a:gd name="connsiteX1" fmla="*/ 8262 w 16524"/>
                <a:gd name="connsiteY1" fmla="*/ 16310 h 16310"/>
                <a:gd name="connsiteX2" fmla="*/ 0 w 16524"/>
                <a:gd name="connsiteY2" fmla="*/ 8155 h 16310"/>
                <a:gd name="connsiteX3" fmla="*/ 8262 w 16524"/>
                <a:gd name="connsiteY3" fmla="*/ 0 h 16310"/>
                <a:gd name="connsiteX4" fmla="*/ 16524 w 16524"/>
                <a:gd name="connsiteY4" fmla="*/ 8155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16524" y="8155"/>
                  </a:moveTo>
                  <a:cubicBezTo>
                    <a:pt x="16524" y="12659"/>
                    <a:pt x="12825" y="16310"/>
                    <a:pt x="8262" y="16310"/>
                  </a:cubicBezTo>
                  <a:cubicBezTo>
                    <a:pt x="3699" y="16310"/>
                    <a:pt x="0" y="12659"/>
                    <a:pt x="0" y="8155"/>
                  </a:cubicBezTo>
                  <a:cubicBezTo>
                    <a:pt x="0" y="3651"/>
                    <a:pt x="3699" y="0"/>
                    <a:pt x="8262" y="0"/>
                  </a:cubicBezTo>
                  <a:cubicBezTo>
                    <a:pt x="12825" y="0"/>
                    <a:pt x="16524" y="3651"/>
                    <a:pt x="16524" y="815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6" name="צורה חופשית 75">
              <a:extLst>
                <a:ext uri="{FF2B5EF4-FFF2-40B4-BE49-F238E27FC236}">
                  <a16:creationId xmlns:a16="http://schemas.microsoft.com/office/drawing/2014/main" id="{6D31BBFE-A1D5-1348-B9DC-5D93D267BCB4}"/>
                </a:ext>
              </a:extLst>
            </p:cNvPr>
            <p:cNvSpPr/>
            <p:nvPr/>
          </p:nvSpPr>
          <p:spPr>
            <a:xfrm>
              <a:off x="10997334" y="381113"/>
              <a:ext cx="42070" cy="90832"/>
            </a:xfrm>
            <a:custGeom>
              <a:avLst/>
              <a:gdLst>
                <a:gd name="connsiteX0" fmla="*/ 25356 w 42070"/>
                <a:gd name="connsiteY0" fmla="*/ 60367 h 90832"/>
                <a:gd name="connsiteX1" fmla="*/ 11586 w 42070"/>
                <a:gd name="connsiteY1" fmla="*/ 77896 h 90832"/>
                <a:gd name="connsiteX2" fmla="*/ 1330 w 42070"/>
                <a:gd name="connsiteY2" fmla="*/ 76397 h 90832"/>
                <a:gd name="connsiteX3" fmla="*/ 0 w 42070"/>
                <a:gd name="connsiteY3" fmla="*/ 89614 h 90832"/>
                <a:gd name="connsiteX4" fmla="*/ 10731 w 42070"/>
                <a:gd name="connsiteY4" fmla="*/ 90832 h 90832"/>
                <a:gd name="connsiteX5" fmla="*/ 42071 w 42070"/>
                <a:gd name="connsiteY5" fmla="*/ 59430 h 90832"/>
                <a:gd name="connsiteX6" fmla="*/ 42071 w 42070"/>
                <a:gd name="connsiteY6" fmla="*/ 0 h 90832"/>
                <a:gd name="connsiteX7" fmla="*/ 25356 w 42070"/>
                <a:gd name="connsiteY7" fmla="*/ 0 h 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70" h="90832">
                  <a:moveTo>
                    <a:pt x="25356" y="60367"/>
                  </a:moveTo>
                  <a:cubicBezTo>
                    <a:pt x="25356" y="73866"/>
                    <a:pt x="20228" y="77896"/>
                    <a:pt x="11586" y="77896"/>
                  </a:cubicBezTo>
                  <a:cubicBezTo>
                    <a:pt x="8110" y="77889"/>
                    <a:pt x="4653" y="77384"/>
                    <a:pt x="1330" y="76397"/>
                  </a:cubicBezTo>
                  <a:lnTo>
                    <a:pt x="0" y="89614"/>
                  </a:lnTo>
                  <a:cubicBezTo>
                    <a:pt x="3514" y="90443"/>
                    <a:pt x="7113" y="90853"/>
                    <a:pt x="10731" y="90832"/>
                  </a:cubicBezTo>
                  <a:cubicBezTo>
                    <a:pt x="36467" y="90832"/>
                    <a:pt x="42071" y="75553"/>
                    <a:pt x="42071" y="59430"/>
                  </a:cubicBezTo>
                  <a:lnTo>
                    <a:pt x="42071" y="0"/>
                  </a:lnTo>
                  <a:lnTo>
                    <a:pt x="25356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7" name="צורה חופשית 76">
              <a:extLst>
                <a:ext uri="{FF2B5EF4-FFF2-40B4-BE49-F238E27FC236}">
                  <a16:creationId xmlns:a16="http://schemas.microsoft.com/office/drawing/2014/main" id="{6B2555BD-C1EC-234F-A20D-FAE95F854FAE}"/>
                </a:ext>
              </a:extLst>
            </p:cNvPr>
            <p:cNvSpPr/>
            <p:nvPr/>
          </p:nvSpPr>
          <p:spPr>
            <a:xfrm>
              <a:off x="11160203" y="356178"/>
              <a:ext cx="17663" cy="17435"/>
            </a:xfrm>
            <a:custGeom>
              <a:avLst/>
              <a:gdLst>
                <a:gd name="connsiteX0" fmla="*/ 8832 w 17663"/>
                <a:gd name="connsiteY0" fmla="*/ 17435 h 17435"/>
                <a:gd name="connsiteX1" fmla="*/ 17664 w 17663"/>
                <a:gd name="connsiteY1" fmla="*/ 8718 h 17435"/>
                <a:gd name="connsiteX2" fmla="*/ 8832 w 17663"/>
                <a:gd name="connsiteY2" fmla="*/ 0 h 17435"/>
                <a:gd name="connsiteX3" fmla="*/ 0 w 17663"/>
                <a:gd name="connsiteY3" fmla="*/ 8718 h 17435"/>
                <a:gd name="connsiteX4" fmla="*/ 8832 w 17663"/>
                <a:gd name="connsiteY4" fmla="*/ 17435 h 1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63" h="17435">
                  <a:moveTo>
                    <a:pt x="8832" y="17435"/>
                  </a:moveTo>
                  <a:cubicBezTo>
                    <a:pt x="13713" y="17435"/>
                    <a:pt x="17664" y="13532"/>
                    <a:pt x="17664" y="8718"/>
                  </a:cubicBezTo>
                  <a:cubicBezTo>
                    <a:pt x="17664" y="3903"/>
                    <a:pt x="13713" y="0"/>
                    <a:pt x="8832" y="0"/>
                  </a:cubicBezTo>
                  <a:cubicBezTo>
                    <a:pt x="3951" y="0"/>
                    <a:pt x="0" y="3903"/>
                    <a:pt x="0" y="8718"/>
                  </a:cubicBezTo>
                  <a:cubicBezTo>
                    <a:pt x="48" y="13511"/>
                    <a:pt x="3979" y="17385"/>
                    <a:pt x="8832" y="1743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8" name="צורה חופשית 77">
              <a:extLst>
                <a:ext uri="{FF2B5EF4-FFF2-40B4-BE49-F238E27FC236}">
                  <a16:creationId xmlns:a16="http://schemas.microsoft.com/office/drawing/2014/main" id="{2EA8E8F1-2809-7542-84E2-0FEBD4B66140}"/>
                </a:ext>
              </a:extLst>
            </p:cNvPr>
            <p:cNvSpPr/>
            <p:nvPr/>
          </p:nvSpPr>
          <p:spPr>
            <a:xfrm>
              <a:off x="11060012" y="348398"/>
              <a:ext cx="232395" cy="93171"/>
            </a:xfrm>
            <a:custGeom>
              <a:avLst/>
              <a:gdLst>
                <a:gd name="connsiteX0" fmla="*/ 228586 w 232395"/>
                <a:gd name="connsiteY0" fmla="*/ 27746 h 93171"/>
                <a:gd name="connsiteX1" fmla="*/ 212252 w 232395"/>
                <a:gd name="connsiteY1" fmla="*/ 29996 h 93171"/>
                <a:gd name="connsiteX2" fmla="*/ 215861 w 232395"/>
                <a:gd name="connsiteY2" fmla="*/ 63554 h 93171"/>
                <a:gd name="connsiteX3" fmla="*/ 215101 w 232395"/>
                <a:gd name="connsiteY3" fmla="*/ 78646 h 93171"/>
                <a:gd name="connsiteX4" fmla="*/ 211682 w 232395"/>
                <a:gd name="connsiteY4" fmla="*/ 78646 h 93171"/>
                <a:gd name="connsiteX5" fmla="*/ 196582 w 232395"/>
                <a:gd name="connsiteY5" fmla="*/ 66742 h 93171"/>
                <a:gd name="connsiteX6" fmla="*/ 196582 w 232395"/>
                <a:gd name="connsiteY6" fmla="*/ 35246 h 93171"/>
                <a:gd name="connsiteX7" fmla="*/ 180438 w 232395"/>
                <a:gd name="connsiteY7" fmla="*/ 35246 h 93171"/>
                <a:gd name="connsiteX8" fmla="*/ 180438 w 232395"/>
                <a:gd name="connsiteY8" fmla="*/ 63367 h 93171"/>
                <a:gd name="connsiteX9" fmla="*/ 170181 w 232395"/>
                <a:gd name="connsiteY9" fmla="*/ 79490 h 93171"/>
                <a:gd name="connsiteX10" fmla="*/ 161350 w 232395"/>
                <a:gd name="connsiteY10" fmla="*/ 63273 h 93171"/>
                <a:gd name="connsiteX11" fmla="*/ 161350 w 232395"/>
                <a:gd name="connsiteY11" fmla="*/ 40214 h 93171"/>
                <a:gd name="connsiteX12" fmla="*/ 144635 w 232395"/>
                <a:gd name="connsiteY12" fmla="*/ 40214 h 93171"/>
                <a:gd name="connsiteX13" fmla="*/ 144635 w 232395"/>
                <a:gd name="connsiteY13" fmla="*/ 62711 h 93171"/>
                <a:gd name="connsiteX14" fmla="*/ 133144 w 232395"/>
                <a:gd name="connsiteY14" fmla="*/ 78271 h 93171"/>
                <a:gd name="connsiteX15" fmla="*/ 117380 w 232395"/>
                <a:gd name="connsiteY15" fmla="*/ 78271 h 93171"/>
                <a:gd name="connsiteX16" fmla="*/ 117380 w 232395"/>
                <a:gd name="connsiteY16" fmla="*/ 32715 h 93171"/>
                <a:gd name="connsiteX17" fmla="*/ 100570 w 232395"/>
                <a:gd name="connsiteY17" fmla="*/ 32715 h 93171"/>
                <a:gd name="connsiteX18" fmla="*/ 100570 w 232395"/>
                <a:gd name="connsiteY18" fmla="*/ 78646 h 93171"/>
                <a:gd name="connsiteX19" fmla="*/ 79867 w 232395"/>
                <a:gd name="connsiteY19" fmla="*/ 78646 h 93171"/>
                <a:gd name="connsiteX20" fmla="*/ 51377 w 232395"/>
                <a:gd name="connsiteY20" fmla="*/ 34871 h 93171"/>
                <a:gd name="connsiteX21" fmla="*/ 82432 w 232395"/>
                <a:gd name="connsiteY21" fmla="*/ 16123 h 93171"/>
                <a:gd name="connsiteX22" fmla="*/ 82432 w 232395"/>
                <a:gd name="connsiteY22" fmla="*/ 0 h 93171"/>
                <a:gd name="connsiteX23" fmla="*/ 32099 w 232395"/>
                <a:gd name="connsiteY23" fmla="*/ 31121 h 93171"/>
                <a:gd name="connsiteX24" fmla="*/ 32099 w 232395"/>
                <a:gd name="connsiteY24" fmla="*/ 43307 h 93171"/>
                <a:gd name="connsiteX25" fmla="*/ 63058 w 232395"/>
                <a:gd name="connsiteY25" fmla="*/ 78646 h 93171"/>
                <a:gd name="connsiteX26" fmla="*/ 16714 w 232395"/>
                <a:gd name="connsiteY26" fmla="*/ 78646 h 93171"/>
                <a:gd name="connsiteX27" fmla="*/ 16714 w 232395"/>
                <a:gd name="connsiteY27" fmla="*/ 3656 h 93171"/>
                <a:gd name="connsiteX28" fmla="*/ 0 w 232395"/>
                <a:gd name="connsiteY28" fmla="*/ 3656 h 93171"/>
                <a:gd name="connsiteX29" fmla="*/ 0 w 232395"/>
                <a:gd name="connsiteY29" fmla="*/ 92051 h 93171"/>
                <a:gd name="connsiteX30" fmla="*/ 132954 w 232395"/>
                <a:gd name="connsiteY30" fmla="*/ 92051 h 93171"/>
                <a:gd name="connsiteX31" fmla="*/ 149858 w 232395"/>
                <a:gd name="connsiteY31" fmla="*/ 83239 h 93171"/>
                <a:gd name="connsiteX32" fmla="*/ 166858 w 232395"/>
                <a:gd name="connsiteY32" fmla="*/ 93082 h 93171"/>
                <a:gd name="connsiteX33" fmla="*/ 185851 w 232395"/>
                <a:gd name="connsiteY33" fmla="*/ 83708 h 93171"/>
                <a:gd name="connsiteX34" fmla="*/ 209593 w 232395"/>
                <a:gd name="connsiteY34" fmla="*/ 92332 h 93171"/>
                <a:gd name="connsiteX35" fmla="*/ 230581 w 232395"/>
                <a:gd name="connsiteY35" fmla="*/ 92332 h 93171"/>
                <a:gd name="connsiteX36" fmla="*/ 232385 w 232395"/>
                <a:gd name="connsiteY36" fmla="*/ 63086 h 93171"/>
                <a:gd name="connsiteX37" fmla="*/ 228586 w 232395"/>
                <a:gd name="connsiteY37" fmla="*/ 27746 h 9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2395" h="93171">
                  <a:moveTo>
                    <a:pt x="228586" y="27746"/>
                  </a:moveTo>
                  <a:lnTo>
                    <a:pt x="212252" y="29996"/>
                  </a:lnTo>
                  <a:cubicBezTo>
                    <a:pt x="214645" y="41025"/>
                    <a:pt x="215861" y="52274"/>
                    <a:pt x="215861" y="63554"/>
                  </a:cubicBezTo>
                  <a:cubicBezTo>
                    <a:pt x="215861" y="68595"/>
                    <a:pt x="215614" y="73631"/>
                    <a:pt x="215101" y="78646"/>
                  </a:cubicBezTo>
                  <a:lnTo>
                    <a:pt x="211682" y="78646"/>
                  </a:lnTo>
                  <a:cubicBezTo>
                    <a:pt x="200001" y="78646"/>
                    <a:pt x="196582" y="76678"/>
                    <a:pt x="196582" y="66742"/>
                  </a:cubicBezTo>
                  <a:lnTo>
                    <a:pt x="196582" y="35246"/>
                  </a:lnTo>
                  <a:lnTo>
                    <a:pt x="180438" y="35246"/>
                  </a:lnTo>
                  <a:lnTo>
                    <a:pt x="180438" y="63367"/>
                  </a:lnTo>
                  <a:cubicBezTo>
                    <a:pt x="180438" y="75553"/>
                    <a:pt x="176734" y="79490"/>
                    <a:pt x="170181" y="79490"/>
                  </a:cubicBezTo>
                  <a:cubicBezTo>
                    <a:pt x="163629" y="79490"/>
                    <a:pt x="161350" y="74522"/>
                    <a:pt x="161350" y="63273"/>
                  </a:cubicBezTo>
                  <a:lnTo>
                    <a:pt x="161350" y="40214"/>
                  </a:lnTo>
                  <a:lnTo>
                    <a:pt x="144635" y="40214"/>
                  </a:lnTo>
                  <a:lnTo>
                    <a:pt x="144635" y="62711"/>
                  </a:lnTo>
                  <a:cubicBezTo>
                    <a:pt x="144635" y="74990"/>
                    <a:pt x="141406" y="78271"/>
                    <a:pt x="133144" y="78271"/>
                  </a:cubicBezTo>
                  <a:lnTo>
                    <a:pt x="117380" y="78271"/>
                  </a:lnTo>
                  <a:lnTo>
                    <a:pt x="117380" y="32715"/>
                  </a:lnTo>
                  <a:lnTo>
                    <a:pt x="100570" y="32715"/>
                  </a:lnTo>
                  <a:lnTo>
                    <a:pt x="100570" y="78646"/>
                  </a:lnTo>
                  <a:lnTo>
                    <a:pt x="79867" y="78646"/>
                  </a:lnTo>
                  <a:cubicBezTo>
                    <a:pt x="80608" y="59602"/>
                    <a:pt x="69231" y="42126"/>
                    <a:pt x="51377" y="34871"/>
                  </a:cubicBezTo>
                  <a:lnTo>
                    <a:pt x="82432" y="16123"/>
                  </a:lnTo>
                  <a:lnTo>
                    <a:pt x="82432" y="0"/>
                  </a:lnTo>
                  <a:lnTo>
                    <a:pt x="32099" y="31121"/>
                  </a:lnTo>
                  <a:lnTo>
                    <a:pt x="32099" y="43307"/>
                  </a:lnTo>
                  <a:cubicBezTo>
                    <a:pt x="52327" y="47900"/>
                    <a:pt x="62489" y="59242"/>
                    <a:pt x="63058" y="78646"/>
                  </a:cubicBezTo>
                  <a:lnTo>
                    <a:pt x="16714" y="78646"/>
                  </a:lnTo>
                  <a:lnTo>
                    <a:pt x="16714" y="3656"/>
                  </a:lnTo>
                  <a:lnTo>
                    <a:pt x="0" y="3656"/>
                  </a:lnTo>
                  <a:lnTo>
                    <a:pt x="0" y="92051"/>
                  </a:lnTo>
                  <a:lnTo>
                    <a:pt x="132954" y="92051"/>
                  </a:lnTo>
                  <a:cubicBezTo>
                    <a:pt x="142451" y="92051"/>
                    <a:pt x="147294" y="89051"/>
                    <a:pt x="149858" y="83239"/>
                  </a:cubicBezTo>
                  <a:cubicBezTo>
                    <a:pt x="152755" y="89820"/>
                    <a:pt x="159621" y="93798"/>
                    <a:pt x="166858" y="93082"/>
                  </a:cubicBezTo>
                  <a:cubicBezTo>
                    <a:pt x="174484" y="93798"/>
                    <a:pt x="181853" y="90159"/>
                    <a:pt x="185851" y="83708"/>
                  </a:cubicBezTo>
                  <a:cubicBezTo>
                    <a:pt x="189555" y="90551"/>
                    <a:pt x="196298" y="92332"/>
                    <a:pt x="209593" y="92332"/>
                  </a:cubicBezTo>
                  <a:lnTo>
                    <a:pt x="230581" y="92332"/>
                  </a:lnTo>
                  <a:cubicBezTo>
                    <a:pt x="231758" y="82626"/>
                    <a:pt x="232357" y="72861"/>
                    <a:pt x="232385" y="63086"/>
                  </a:cubicBezTo>
                  <a:cubicBezTo>
                    <a:pt x="232528" y="51200"/>
                    <a:pt x="231255" y="39338"/>
                    <a:pt x="228586" y="2774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9" name="צורה חופשית 78">
              <a:extLst>
                <a:ext uri="{FF2B5EF4-FFF2-40B4-BE49-F238E27FC236}">
                  <a16:creationId xmlns:a16="http://schemas.microsoft.com/office/drawing/2014/main" id="{99C19D67-C9A6-4848-8BFF-4D98B503416B}"/>
                </a:ext>
              </a:extLst>
            </p:cNvPr>
            <p:cNvSpPr/>
            <p:nvPr/>
          </p:nvSpPr>
          <p:spPr>
            <a:xfrm>
              <a:off x="9429138" y="424607"/>
              <a:ext cx="15859" cy="15466"/>
            </a:xfrm>
            <a:custGeom>
              <a:avLst/>
              <a:gdLst>
                <a:gd name="connsiteX0" fmla="*/ 0 w 15859"/>
                <a:gd name="connsiteY0" fmla="*/ 0 h 15466"/>
                <a:gd name="connsiteX1" fmla="*/ 15860 w 15859"/>
                <a:gd name="connsiteY1" fmla="*/ 0 h 15466"/>
                <a:gd name="connsiteX2" fmla="*/ 15860 w 15859"/>
                <a:gd name="connsiteY2" fmla="*/ 15467 h 15466"/>
                <a:gd name="connsiteX3" fmla="*/ 0 w 15859"/>
                <a:gd name="connsiteY3" fmla="*/ 15467 h 1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59" h="15466">
                  <a:moveTo>
                    <a:pt x="0" y="0"/>
                  </a:moveTo>
                  <a:lnTo>
                    <a:pt x="15860" y="0"/>
                  </a:lnTo>
                  <a:lnTo>
                    <a:pt x="15860" y="15467"/>
                  </a:lnTo>
                  <a:lnTo>
                    <a:pt x="0" y="15467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0" name="צורה חופשית 79">
              <a:extLst>
                <a:ext uri="{FF2B5EF4-FFF2-40B4-BE49-F238E27FC236}">
                  <a16:creationId xmlns:a16="http://schemas.microsoft.com/office/drawing/2014/main" id="{BA59AE97-6440-7E4E-BA15-655830899A67}"/>
                </a:ext>
              </a:extLst>
            </p:cNvPr>
            <p:cNvSpPr/>
            <p:nvPr/>
          </p:nvSpPr>
          <p:spPr>
            <a:xfrm>
              <a:off x="9572728" y="356179"/>
              <a:ext cx="17664" cy="17435"/>
            </a:xfrm>
            <a:custGeom>
              <a:avLst/>
              <a:gdLst>
                <a:gd name="connsiteX0" fmla="*/ 8737 w 17664"/>
                <a:gd name="connsiteY0" fmla="*/ 17435 h 17435"/>
                <a:gd name="connsiteX1" fmla="*/ 17664 w 17664"/>
                <a:gd name="connsiteY1" fmla="*/ 8812 h 17435"/>
                <a:gd name="connsiteX2" fmla="*/ 8927 w 17664"/>
                <a:gd name="connsiteY2" fmla="*/ 1 h 17435"/>
                <a:gd name="connsiteX3" fmla="*/ 1 w 17664"/>
                <a:gd name="connsiteY3" fmla="*/ 8624 h 17435"/>
                <a:gd name="connsiteX4" fmla="*/ 0 w 17664"/>
                <a:gd name="connsiteY4" fmla="*/ 8717 h 17435"/>
                <a:gd name="connsiteX5" fmla="*/ 8737 w 17664"/>
                <a:gd name="connsiteY5" fmla="*/ 17435 h 1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4" h="17435">
                  <a:moveTo>
                    <a:pt x="8737" y="17435"/>
                  </a:moveTo>
                  <a:cubicBezTo>
                    <a:pt x="13615" y="17486"/>
                    <a:pt x="17611" y="13625"/>
                    <a:pt x="17664" y="8812"/>
                  </a:cubicBezTo>
                  <a:cubicBezTo>
                    <a:pt x="17716" y="3997"/>
                    <a:pt x="13805" y="52"/>
                    <a:pt x="8927" y="1"/>
                  </a:cubicBezTo>
                  <a:cubicBezTo>
                    <a:pt x="4049" y="-51"/>
                    <a:pt x="53" y="3810"/>
                    <a:pt x="1" y="8624"/>
                  </a:cubicBezTo>
                  <a:cubicBezTo>
                    <a:pt x="0" y="8655"/>
                    <a:pt x="0" y="8686"/>
                    <a:pt x="0" y="8717"/>
                  </a:cubicBezTo>
                  <a:cubicBezTo>
                    <a:pt x="50" y="13474"/>
                    <a:pt x="3917" y="17334"/>
                    <a:pt x="8737" y="1743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1" name="צורה חופשית 80">
              <a:extLst>
                <a:ext uri="{FF2B5EF4-FFF2-40B4-BE49-F238E27FC236}">
                  <a16:creationId xmlns:a16="http://schemas.microsoft.com/office/drawing/2014/main" id="{B2EB9A96-3402-2B41-846B-134C8B31847C}"/>
                </a:ext>
              </a:extLst>
            </p:cNvPr>
            <p:cNvSpPr/>
            <p:nvPr/>
          </p:nvSpPr>
          <p:spPr>
            <a:xfrm>
              <a:off x="9459338" y="379393"/>
              <a:ext cx="152149" cy="89833"/>
            </a:xfrm>
            <a:custGeom>
              <a:avLst/>
              <a:gdLst>
                <a:gd name="connsiteX0" fmla="*/ 123837 w 152149"/>
                <a:gd name="connsiteY0" fmla="*/ 126 h 89833"/>
                <a:gd name="connsiteX1" fmla="*/ 90907 w 152149"/>
                <a:gd name="connsiteY1" fmla="*/ 27178 h 89833"/>
                <a:gd name="connsiteX2" fmla="*/ 90789 w 152149"/>
                <a:gd name="connsiteY2" fmla="*/ 30591 h 89833"/>
                <a:gd name="connsiteX3" fmla="*/ 97911 w 152149"/>
                <a:gd name="connsiteY3" fmla="*/ 48495 h 89833"/>
                <a:gd name="connsiteX4" fmla="*/ 90789 w 152149"/>
                <a:gd name="connsiteY4" fmla="*/ 47652 h 89833"/>
                <a:gd name="connsiteX5" fmla="*/ 69421 w 152149"/>
                <a:gd name="connsiteY5" fmla="*/ 47652 h 89833"/>
                <a:gd name="connsiteX6" fmla="*/ 69421 w 152149"/>
                <a:gd name="connsiteY6" fmla="*/ 1720 h 89833"/>
                <a:gd name="connsiteX7" fmla="*/ 52992 w 152149"/>
                <a:gd name="connsiteY7" fmla="*/ 1720 h 89833"/>
                <a:gd name="connsiteX8" fmla="*/ 52992 w 152149"/>
                <a:gd name="connsiteY8" fmla="*/ 52807 h 89833"/>
                <a:gd name="connsiteX9" fmla="*/ 35233 w 152149"/>
                <a:gd name="connsiteY9" fmla="*/ 76617 h 89833"/>
                <a:gd name="connsiteX10" fmla="*/ 17189 w 152149"/>
                <a:gd name="connsiteY10" fmla="*/ 52432 h 89833"/>
                <a:gd name="connsiteX11" fmla="*/ 20703 w 152149"/>
                <a:gd name="connsiteY11" fmla="*/ 28342 h 89833"/>
                <a:gd name="connsiteX12" fmla="*/ 2944 w 152149"/>
                <a:gd name="connsiteY12" fmla="*/ 31716 h 89833"/>
                <a:gd name="connsiteX13" fmla="*/ 0 w 152149"/>
                <a:gd name="connsiteY13" fmla="*/ 54213 h 89833"/>
                <a:gd name="connsiteX14" fmla="*/ 33428 w 152149"/>
                <a:gd name="connsiteY14" fmla="*/ 89834 h 89833"/>
                <a:gd name="connsiteX15" fmla="*/ 68756 w 152149"/>
                <a:gd name="connsiteY15" fmla="*/ 60962 h 89833"/>
                <a:gd name="connsiteX16" fmla="*/ 152138 w 152149"/>
                <a:gd name="connsiteY16" fmla="*/ 60962 h 89833"/>
                <a:gd name="connsiteX17" fmla="*/ 152138 w 152149"/>
                <a:gd name="connsiteY17" fmla="*/ 28998 h 89833"/>
                <a:gd name="connsiteX18" fmla="*/ 123837 w 152149"/>
                <a:gd name="connsiteY18" fmla="*/ 126 h 89833"/>
                <a:gd name="connsiteX19" fmla="*/ 135898 w 152149"/>
                <a:gd name="connsiteY19" fmla="*/ 47652 h 89833"/>
                <a:gd name="connsiteX20" fmla="*/ 126402 w 152149"/>
                <a:gd name="connsiteY20" fmla="*/ 47652 h 89833"/>
                <a:gd name="connsiteX21" fmla="*/ 107408 w 152149"/>
                <a:gd name="connsiteY21" fmla="*/ 30123 h 89833"/>
                <a:gd name="connsiteX22" fmla="*/ 120465 w 152149"/>
                <a:gd name="connsiteY22" fmla="*/ 13110 h 89833"/>
                <a:gd name="connsiteX23" fmla="*/ 122508 w 152149"/>
                <a:gd name="connsiteY23" fmla="*/ 12969 h 89833"/>
                <a:gd name="connsiteX24" fmla="*/ 136183 w 152149"/>
                <a:gd name="connsiteY24" fmla="*/ 30779 h 8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2149" h="89833">
                  <a:moveTo>
                    <a:pt x="123837" y="126"/>
                  </a:moveTo>
                  <a:cubicBezTo>
                    <a:pt x="107176" y="-1379"/>
                    <a:pt x="92433" y="10732"/>
                    <a:pt x="90907" y="27178"/>
                  </a:cubicBezTo>
                  <a:cubicBezTo>
                    <a:pt x="90802" y="28313"/>
                    <a:pt x="90762" y="29452"/>
                    <a:pt x="90789" y="30591"/>
                  </a:cubicBezTo>
                  <a:cubicBezTo>
                    <a:pt x="89956" y="37363"/>
                    <a:pt x="92634" y="44092"/>
                    <a:pt x="97911" y="48495"/>
                  </a:cubicBezTo>
                  <a:cubicBezTo>
                    <a:pt x="95589" y="47883"/>
                    <a:pt x="93191" y="47599"/>
                    <a:pt x="90789" y="47652"/>
                  </a:cubicBezTo>
                  <a:lnTo>
                    <a:pt x="69421" y="47652"/>
                  </a:lnTo>
                  <a:lnTo>
                    <a:pt x="69421" y="1720"/>
                  </a:lnTo>
                  <a:lnTo>
                    <a:pt x="52992" y="1720"/>
                  </a:lnTo>
                  <a:lnTo>
                    <a:pt x="52992" y="52807"/>
                  </a:lnTo>
                  <a:cubicBezTo>
                    <a:pt x="52992" y="70805"/>
                    <a:pt x="46249" y="76617"/>
                    <a:pt x="35233" y="76617"/>
                  </a:cubicBezTo>
                  <a:cubicBezTo>
                    <a:pt x="26306" y="76617"/>
                    <a:pt x="17189" y="71649"/>
                    <a:pt x="17189" y="52432"/>
                  </a:cubicBezTo>
                  <a:cubicBezTo>
                    <a:pt x="17211" y="44279"/>
                    <a:pt x="18393" y="36170"/>
                    <a:pt x="20703" y="28342"/>
                  </a:cubicBezTo>
                  <a:lnTo>
                    <a:pt x="2944" y="31716"/>
                  </a:lnTo>
                  <a:cubicBezTo>
                    <a:pt x="1032" y="39068"/>
                    <a:pt x="44" y="46623"/>
                    <a:pt x="0" y="54213"/>
                  </a:cubicBezTo>
                  <a:cubicBezTo>
                    <a:pt x="0" y="79241"/>
                    <a:pt x="13200" y="89834"/>
                    <a:pt x="33428" y="89834"/>
                  </a:cubicBezTo>
                  <a:cubicBezTo>
                    <a:pt x="53657" y="89834"/>
                    <a:pt x="66192" y="80460"/>
                    <a:pt x="68756" y="60962"/>
                  </a:cubicBezTo>
                  <a:lnTo>
                    <a:pt x="152138" y="60962"/>
                  </a:lnTo>
                  <a:lnTo>
                    <a:pt x="152138" y="28998"/>
                  </a:lnTo>
                  <a:cubicBezTo>
                    <a:pt x="152518" y="11375"/>
                    <a:pt x="143686" y="126"/>
                    <a:pt x="123837" y="126"/>
                  </a:cubicBezTo>
                  <a:close/>
                  <a:moveTo>
                    <a:pt x="135898" y="47652"/>
                  </a:moveTo>
                  <a:lnTo>
                    <a:pt x="126402" y="47652"/>
                  </a:lnTo>
                  <a:cubicBezTo>
                    <a:pt x="113201" y="47652"/>
                    <a:pt x="107408" y="41840"/>
                    <a:pt x="107408" y="30123"/>
                  </a:cubicBezTo>
                  <a:cubicBezTo>
                    <a:pt x="106254" y="21866"/>
                    <a:pt x="112099" y="14249"/>
                    <a:pt x="120465" y="13110"/>
                  </a:cubicBezTo>
                  <a:cubicBezTo>
                    <a:pt x="121142" y="13018"/>
                    <a:pt x="121824" y="12970"/>
                    <a:pt x="122508" y="12969"/>
                  </a:cubicBezTo>
                  <a:cubicBezTo>
                    <a:pt x="131055" y="12969"/>
                    <a:pt x="136183" y="18218"/>
                    <a:pt x="136183" y="30779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2" name="צורה חופשית 81">
              <a:extLst>
                <a:ext uri="{FF2B5EF4-FFF2-40B4-BE49-F238E27FC236}">
                  <a16:creationId xmlns:a16="http://schemas.microsoft.com/office/drawing/2014/main" id="{DF0A610D-A055-FB4A-B585-36F6619B1406}"/>
                </a:ext>
              </a:extLst>
            </p:cNvPr>
            <p:cNvSpPr/>
            <p:nvPr/>
          </p:nvSpPr>
          <p:spPr>
            <a:xfrm>
              <a:off x="9482924" y="381159"/>
              <a:ext cx="17665" cy="17436"/>
            </a:xfrm>
            <a:custGeom>
              <a:avLst/>
              <a:gdLst>
                <a:gd name="connsiteX0" fmla="*/ 9747 w 17665"/>
                <a:gd name="connsiteY0" fmla="*/ 17389 h 17436"/>
                <a:gd name="connsiteX1" fmla="*/ 17617 w 17665"/>
                <a:gd name="connsiteY1" fmla="*/ 7816 h 17436"/>
                <a:gd name="connsiteX2" fmla="*/ 9747 w 17665"/>
                <a:gd name="connsiteY2" fmla="*/ 48 h 17436"/>
                <a:gd name="connsiteX3" fmla="*/ 48 w 17665"/>
                <a:gd name="connsiteY3" fmla="*/ 7816 h 17436"/>
                <a:gd name="connsiteX4" fmla="*/ 7918 w 17665"/>
                <a:gd name="connsiteY4" fmla="*/ 17389 h 17436"/>
                <a:gd name="connsiteX5" fmla="*/ 9747 w 17665"/>
                <a:gd name="connsiteY5" fmla="*/ 17389 h 1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5" h="17436">
                  <a:moveTo>
                    <a:pt x="9747" y="17389"/>
                  </a:moveTo>
                  <a:cubicBezTo>
                    <a:pt x="14599" y="16890"/>
                    <a:pt x="18122" y="12605"/>
                    <a:pt x="17617" y="7816"/>
                  </a:cubicBezTo>
                  <a:cubicBezTo>
                    <a:pt x="17184" y="3716"/>
                    <a:pt x="13901" y="474"/>
                    <a:pt x="9747" y="48"/>
                  </a:cubicBezTo>
                  <a:cubicBezTo>
                    <a:pt x="4895" y="-451"/>
                    <a:pt x="553" y="3027"/>
                    <a:pt x="48" y="7816"/>
                  </a:cubicBezTo>
                  <a:cubicBezTo>
                    <a:pt x="-457" y="12605"/>
                    <a:pt x="3066" y="16890"/>
                    <a:pt x="7918" y="17389"/>
                  </a:cubicBezTo>
                  <a:cubicBezTo>
                    <a:pt x="8526" y="17452"/>
                    <a:pt x="9139" y="17452"/>
                    <a:pt x="9747" y="17389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3" name="צורה חופשית 82">
              <a:extLst>
                <a:ext uri="{FF2B5EF4-FFF2-40B4-BE49-F238E27FC236}">
                  <a16:creationId xmlns:a16="http://schemas.microsoft.com/office/drawing/2014/main" id="{F4DEB0CA-D4D4-A640-81BB-877557860CE8}"/>
                </a:ext>
              </a:extLst>
            </p:cNvPr>
            <p:cNvSpPr/>
            <p:nvPr/>
          </p:nvSpPr>
          <p:spPr>
            <a:xfrm>
              <a:off x="9655730" y="424607"/>
              <a:ext cx="15859" cy="15466"/>
            </a:xfrm>
            <a:custGeom>
              <a:avLst/>
              <a:gdLst>
                <a:gd name="connsiteX0" fmla="*/ 0 w 15859"/>
                <a:gd name="connsiteY0" fmla="*/ 0 h 15466"/>
                <a:gd name="connsiteX1" fmla="*/ 15860 w 15859"/>
                <a:gd name="connsiteY1" fmla="*/ 0 h 15466"/>
                <a:gd name="connsiteX2" fmla="*/ 15860 w 15859"/>
                <a:gd name="connsiteY2" fmla="*/ 15467 h 15466"/>
                <a:gd name="connsiteX3" fmla="*/ 0 w 15859"/>
                <a:gd name="connsiteY3" fmla="*/ 15467 h 1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59" h="15466">
                  <a:moveTo>
                    <a:pt x="0" y="0"/>
                  </a:moveTo>
                  <a:lnTo>
                    <a:pt x="15860" y="0"/>
                  </a:lnTo>
                  <a:lnTo>
                    <a:pt x="15860" y="15467"/>
                  </a:lnTo>
                  <a:lnTo>
                    <a:pt x="0" y="15467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4" name="צורה חופשית 83">
              <a:extLst>
                <a:ext uri="{FF2B5EF4-FFF2-40B4-BE49-F238E27FC236}">
                  <a16:creationId xmlns:a16="http://schemas.microsoft.com/office/drawing/2014/main" id="{0B5DB8C1-0944-8D4C-B13F-3563CE5FC179}"/>
                </a:ext>
              </a:extLst>
            </p:cNvPr>
            <p:cNvSpPr/>
            <p:nvPr/>
          </p:nvSpPr>
          <p:spPr>
            <a:xfrm>
              <a:off x="10008724" y="356272"/>
              <a:ext cx="16524" cy="16310"/>
            </a:xfrm>
            <a:custGeom>
              <a:avLst/>
              <a:gdLst>
                <a:gd name="connsiteX0" fmla="*/ 16524 w 16524"/>
                <a:gd name="connsiteY0" fmla="*/ 8155 h 16310"/>
                <a:gd name="connsiteX1" fmla="*/ 8262 w 16524"/>
                <a:gd name="connsiteY1" fmla="*/ 16310 h 16310"/>
                <a:gd name="connsiteX2" fmla="*/ 0 w 16524"/>
                <a:gd name="connsiteY2" fmla="*/ 8155 h 16310"/>
                <a:gd name="connsiteX3" fmla="*/ 8262 w 16524"/>
                <a:gd name="connsiteY3" fmla="*/ 0 h 16310"/>
                <a:gd name="connsiteX4" fmla="*/ 16524 w 16524"/>
                <a:gd name="connsiteY4" fmla="*/ 8155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16524" y="8155"/>
                  </a:moveTo>
                  <a:cubicBezTo>
                    <a:pt x="16524" y="12659"/>
                    <a:pt x="12825" y="16310"/>
                    <a:pt x="8262" y="16310"/>
                  </a:cubicBezTo>
                  <a:cubicBezTo>
                    <a:pt x="3699" y="16310"/>
                    <a:pt x="0" y="12659"/>
                    <a:pt x="0" y="8155"/>
                  </a:cubicBezTo>
                  <a:cubicBezTo>
                    <a:pt x="0" y="3651"/>
                    <a:pt x="3699" y="0"/>
                    <a:pt x="8262" y="0"/>
                  </a:cubicBezTo>
                  <a:cubicBezTo>
                    <a:pt x="12825" y="0"/>
                    <a:pt x="16524" y="3651"/>
                    <a:pt x="16524" y="815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5" name="צורה חופשית 84">
              <a:extLst>
                <a:ext uri="{FF2B5EF4-FFF2-40B4-BE49-F238E27FC236}">
                  <a16:creationId xmlns:a16="http://schemas.microsoft.com/office/drawing/2014/main" id="{B433DE66-0F25-5E4F-9F97-4AF8D64F2993}"/>
                </a:ext>
              </a:extLst>
            </p:cNvPr>
            <p:cNvSpPr/>
            <p:nvPr/>
          </p:nvSpPr>
          <p:spPr>
            <a:xfrm>
              <a:off x="9807203" y="449260"/>
              <a:ext cx="16524" cy="16310"/>
            </a:xfrm>
            <a:custGeom>
              <a:avLst/>
              <a:gdLst>
                <a:gd name="connsiteX0" fmla="*/ 8262 w 16524"/>
                <a:gd name="connsiteY0" fmla="*/ 0 h 16310"/>
                <a:gd name="connsiteX1" fmla="*/ 0 w 16524"/>
                <a:gd name="connsiteY1" fmla="*/ 8155 h 16310"/>
                <a:gd name="connsiteX2" fmla="*/ 8262 w 16524"/>
                <a:gd name="connsiteY2" fmla="*/ 16310 h 16310"/>
                <a:gd name="connsiteX3" fmla="*/ 16524 w 16524"/>
                <a:gd name="connsiteY3" fmla="*/ 8155 h 16310"/>
                <a:gd name="connsiteX4" fmla="*/ 8262 w 16524"/>
                <a:gd name="connsiteY4" fmla="*/ 0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8262" y="0"/>
                  </a:moveTo>
                  <a:cubicBezTo>
                    <a:pt x="3704" y="0"/>
                    <a:pt x="0" y="3651"/>
                    <a:pt x="0" y="8155"/>
                  </a:cubicBezTo>
                  <a:cubicBezTo>
                    <a:pt x="0" y="12659"/>
                    <a:pt x="3704" y="16310"/>
                    <a:pt x="8262" y="16310"/>
                  </a:cubicBezTo>
                  <a:cubicBezTo>
                    <a:pt x="12821" y="16310"/>
                    <a:pt x="16524" y="12659"/>
                    <a:pt x="16524" y="8155"/>
                  </a:cubicBezTo>
                  <a:cubicBezTo>
                    <a:pt x="16524" y="3651"/>
                    <a:pt x="12821" y="0"/>
                    <a:pt x="8262" y="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6" name="צורה חופשית 85">
              <a:extLst>
                <a:ext uri="{FF2B5EF4-FFF2-40B4-BE49-F238E27FC236}">
                  <a16:creationId xmlns:a16="http://schemas.microsoft.com/office/drawing/2014/main" id="{ACB2E514-CA72-444E-B3A8-07B1DE5F22B5}"/>
                </a:ext>
              </a:extLst>
            </p:cNvPr>
            <p:cNvSpPr/>
            <p:nvPr/>
          </p:nvSpPr>
          <p:spPr>
            <a:xfrm>
              <a:off x="9786880" y="449260"/>
              <a:ext cx="16524" cy="16310"/>
            </a:xfrm>
            <a:custGeom>
              <a:avLst/>
              <a:gdLst>
                <a:gd name="connsiteX0" fmla="*/ 8262 w 16524"/>
                <a:gd name="connsiteY0" fmla="*/ 0 h 16310"/>
                <a:gd name="connsiteX1" fmla="*/ 0 w 16524"/>
                <a:gd name="connsiteY1" fmla="*/ 8155 h 16310"/>
                <a:gd name="connsiteX2" fmla="*/ 8262 w 16524"/>
                <a:gd name="connsiteY2" fmla="*/ 16310 h 16310"/>
                <a:gd name="connsiteX3" fmla="*/ 16524 w 16524"/>
                <a:gd name="connsiteY3" fmla="*/ 8155 h 16310"/>
                <a:gd name="connsiteX4" fmla="*/ 8262 w 16524"/>
                <a:gd name="connsiteY4" fmla="*/ 0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8262" y="0"/>
                  </a:moveTo>
                  <a:cubicBezTo>
                    <a:pt x="3704" y="0"/>
                    <a:pt x="0" y="3651"/>
                    <a:pt x="0" y="8155"/>
                  </a:cubicBezTo>
                  <a:cubicBezTo>
                    <a:pt x="0" y="12659"/>
                    <a:pt x="3704" y="16310"/>
                    <a:pt x="8262" y="16310"/>
                  </a:cubicBezTo>
                  <a:cubicBezTo>
                    <a:pt x="12821" y="16310"/>
                    <a:pt x="16524" y="12659"/>
                    <a:pt x="16524" y="8155"/>
                  </a:cubicBezTo>
                  <a:cubicBezTo>
                    <a:pt x="16524" y="3651"/>
                    <a:pt x="12821" y="0"/>
                    <a:pt x="8262" y="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7" name="צורה חופשית 86">
              <a:extLst>
                <a:ext uri="{FF2B5EF4-FFF2-40B4-BE49-F238E27FC236}">
                  <a16:creationId xmlns:a16="http://schemas.microsoft.com/office/drawing/2014/main" id="{577EC8FC-A8DD-B34B-910E-5DD9CA4CD232}"/>
                </a:ext>
              </a:extLst>
            </p:cNvPr>
            <p:cNvSpPr/>
            <p:nvPr/>
          </p:nvSpPr>
          <p:spPr>
            <a:xfrm>
              <a:off x="9685802" y="379288"/>
              <a:ext cx="350652" cy="93312"/>
            </a:xfrm>
            <a:custGeom>
              <a:avLst/>
              <a:gdLst>
                <a:gd name="connsiteX0" fmla="*/ 333653 w 350652"/>
                <a:gd name="connsiteY0" fmla="*/ 47756 h 93312"/>
                <a:gd name="connsiteX1" fmla="*/ 306778 w 350652"/>
                <a:gd name="connsiteY1" fmla="*/ 47756 h 93312"/>
                <a:gd name="connsiteX2" fmla="*/ 312191 w 350652"/>
                <a:gd name="connsiteY2" fmla="*/ 29009 h 93312"/>
                <a:gd name="connsiteX3" fmla="*/ 285410 w 350652"/>
                <a:gd name="connsiteY3" fmla="*/ 887 h 93312"/>
                <a:gd name="connsiteX4" fmla="*/ 253216 w 350652"/>
                <a:gd name="connsiteY4" fmla="*/ 24228 h 93312"/>
                <a:gd name="connsiteX5" fmla="*/ 253216 w 350652"/>
                <a:gd name="connsiteY5" fmla="*/ 24228 h 93312"/>
                <a:gd name="connsiteX6" fmla="*/ 254735 w 350652"/>
                <a:gd name="connsiteY6" fmla="*/ 5480 h 93312"/>
                <a:gd name="connsiteX7" fmla="*/ 254735 w 350652"/>
                <a:gd name="connsiteY7" fmla="*/ 1824 h 93312"/>
                <a:gd name="connsiteX8" fmla="*/ 237926 w 350652"/>
                <a:gd name="connsiteY8" fmla="*/ 1824 h 93312"/>
                <a:gd name="connsiteX9" fmla="*/ 237926 w 350652"/>
                <a:gd name="connsiteY9" fmla="*/ 47756 h 93312"/>
                <a:gd name="connsiteX10" fmla="*/ 214659 w 350652"/>
                <a:gd name="connsiteY10" fmla="*/ 47756 h 93312"/>
                <a:gd name="connsiteX11" fmla="*/ 214659 w 350652"/>
                <a:gd name="connsiteY11" fmla="*/ 29009 h 93312"/>
                <a:gd name="connsiteX12" fmla="*/ 192228 w 350652"/>
                <a:gd name="connsiteY12" fmla="*/ 216 h 93312"/>
                <a:gd name="connsiteX13" fmla="*/ 186169 w 350652"/>
                <a:gd name="connsiteY13" fmla="*/ 137 h 93312"/>
                <a:gd name="connsiteX14" fmla="*/ 153234 w 350652"/>
                <a:gd name="connsiteY14" fmla="*/ 27388 h 93312"/>
                <a:gd name="connsiteX15" fmla="*/ 153120 w 350652"/>
                <a:gd name="connsiteY15" fmla="*/ 30602 h 93312"/>
                <a:gd name="connsiteX16" fmla="*/ 140585 w 350652"/>
                <a:gd name="connsiteY16" fmla="*/ 47662 h 93312"/>
                <a:gd name="connsiteX17" fmla="*/ 127859 w 350652"/>
                <a:gd name="connsiteY17" fmla="*/ 47662 h 93312"/>
                <a:gd name="connsiteX18" fmla="*/ 127859 w 350652"/>
                <a:gd name="connsiteY18" fmla="*/ 1824 h 93312"/>
                <a:gd name="connsiteX19" fmla="*/ 111050 w 350652"/>
                <a:gd name="connsiteY19" fmla="*/ 1824 h 93312"/>
                <a:gd name="connsiteX20" fmla="*/ 111050 w 350652"/>
                <a:gd name="connsiteY20" fmla="*/ 47756 h 93312"/>
                <a:gd name="connsiteX21" fmla="*/ 88068 w 350652"/>
                <a:gd name="connsiteY21" fmla="*/ 47756 h 93312"/>
                <a:gd name="connsiteX22" fmla="*/ 88068 w 350652"/>
                <a:gd name="connsiteY22" fmla="*/ 29009 h 93312"/>
                <a:gd name="connsiteX23" fmla="*/ 59578 w 350652"/>
                <a:gd name="connsiteY23" fmla="*/ 137 h 93312"/>
                <a:gd name="connsiteX24" fmla="*/ 27668 w 350652"/>
                <a:gd name="connsiteY24" fmla="*/ 23291 h 93312"/>
                <a:gd name="connsiteX25" fmla="*/ 24630 w 350652"/>
                <a:gd name="connsiteY25" fmla="*/ 23291 h 93312"/>
                <a:gd name="connsiteX26" fmla="*/ 603 w 350652"/>
                <a:gd name="connsiteY26" fmla="*/ 53568 h 93312"/>
                <a:gd name="connsiteX27" fmla="*/ 6966 w 350652"/>
                <a:gd name="connsiteY27" fmla="*/ 93313 h 93312"/>
                <a:gd name="connsiteX28" fmla="*/ 23395 w 350652"/>
                <a:gd name="connsiteY28" fmla="*/ 93313 h 93312"/>
                <a:gd name="connsiteX29" fmla="*/ 16842 w 350652"/>
                <a:gd name="connsiteY29" fmla="*/ 52256 h 93312"/>
                <a:gd name="connsiteX30" fmla="*/ 24345 w 350652"/>
                <a:gd name="connsiteY30" fmla="*/ 36320 h 93312"/>
                <a:gd name="connsiteX31" fmla="*/ 27099 w 350652"/>
                <a:gd name="connsiteY31" fmla="*/ 36320 h 93312"/>
                <a:gd name="connsiteX32" fmla="*/ 60622 w 350652"/>
                <a:gd name="connsiteY32" fmla="*/ 60692 h 93312"/>
                <a:gd name="connsiteX33" fmla="*/ 142104 w 350652"/>
                <a:gd name="connsiteY33" fmla="*/ 60692 h 93312"/>
                <a:gd name="connsiteX34" fmla="*/ 160148 w 350652"/>
                <a:gd name="connsiteY34" fmla="*/ 51318 h 93312"/>
                <a:gd name="connsiteX35" fmla="*/ 188638 w 350652"/>
                <a:gd name="connsiteY35" fmla="*/ 60692 h 93312"/>
                <a:gd name="connsiteX36" fmla="*/ 350653 w 350652"/>
                <a:gd name="connsiteY36" fmla="*/ 60692 h 93312"/>
                <a:gd name="connsiteX37" fmla="*/ 350653 w 350652"/>
                <a:gd name="connsiteY37" fmla="*/ 1824 h 93312"/>
                <a:gd name="connsiteX38" fmla="*/ 333938 w 350652"/>
                <a:gd name="connsiteY38" fmla="*/ 1824 h 93312"/>
                <a:gd name="connsiteX39" fmla="*/ 72018 w 350652"/>
                <a:gd name="connsiteY39" fmla="*/ 47756 h 93312"/>
                <a:gd name="connsiteX40" fmla="*/ 62522 w 350652"/>
                <a:gd name="connsiteY40" fmla="*/ 47756 h 93312"/>
                <a:gd name="connsiteX41" fmla="*/ 43528 w 350652"/>
                <a:gd name="connsiteY41" fmla="*/ 30227 h 93312"/>
                <a:gd name="connsiteX42" fmla="*/ 56586 w 350652"/>
                <a:gd name="connsiteY42" fmla="*/ 13213 h 93312"/>
                <a:gd name="connsiteX43" fmla="*/ 58438 w 350652"/>
                <a:gd name="connsiteY43" fmla="*/ 13073 h 93312"/>
                <a:gd name="connsiteX44" fmla="*/ 72018 w 350652"/>
                <a:gd name="connsiteY44" fmla="*/ 30883 h 93312"/>
                <a:gd name="connsiteX45" fmla="*/ 198040 w 350652"/>
                <a:gd name="connsiteY45" fmla="*/ 47756 h 93312"/>
                <a:gd name="connsiteX46" fmla="*/ 188543 w 350652"/>
                <a:gd name="connsiteY46" fmla="*/ 47756 h 93312"/>
                <a:gd name="connsiteX47" fmla="*/ 169550 w 350652"/>
                <a:gd name="connsiteY47" fmla="*/ 30227 h 93312"/>
                <a:gd name="connsiteX48" fmla="*/ 182608 w 350652"/>
                <a:gd name="connsiteY48" fmla="*/ 13214 h 93312"/>
                <a:gd name="connsiteX49" fmla="*/ 184840 w 350652"/>
                <a:gd name="connsiteY49" fmla="*/ 13073 h 93312"/>
                <a:gd name="connsiteX50" fmla="*/ 198420 w 350652"/>
                <a:gd name="connsiteY50" fmla="*/ 30883 h 93312"/>
                <a:gd name="connsiteX51" fmla="*/ 274869 w 350652"/>
                <a:gd name="connsiteY51" fmla="*/ 47756 h 93312"/>
                <a:gd name="connsiteX52" fmla="*/ 254356 w 350652"/>
                <a:gd name="connsiteY52" fmla="*/ 47756 h 93312"/>
                <a:gd name="connsiteX53" fmla="*/ 281991 w 350652"/>
                <a:gd name="connsiteY53" fmla="*/ 13354 h 93312"/>
                <a:gd name="connsiteX54" fmla="*/ 295097 w 350652"/>
                <a:gd name="connsiteY54" fmla="*/ 29665 h 93312"/>
                <a:gd name="connsiteX55" fmla="*/ 274869 w 350652"/>
                <a:gd name="connsiteY55" fmla="*/ 47756 h 9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50652" h="93312">
                  <a:moveTo>
                    <a:pt x="333653" y="47756"/>
                  </a:moveTo>
                  <a:lnTo>
                    <a:pt x="306778" y="47756"/>
                  </a:lnTo>
                  <a:cubicBezTo>
                    <a:pt x="310500" y="42211"/>
                    <a:pt x="312400" y="35660"/>
                    <a:pt x="312191" y="29009"/>
                  </a:cubicBezTo>
                  <a:cubicBezTo>
                    <a:pt x="312191" y="11292"/>
                    <a:pt x="302694" y="887"/>
                    <a:pt x="285410" y="887"/>
                  </a:cubicBezTo>
                  <a:cubicBezTo>
                    <a:pt x="270728" y="1084"/>
                    <a:pt x="257793" y="10461"/>
                    <a:pt x="253216" y="24228"/>
                  </a:cubicBezTo>
                  <a:lnTo>
                    <a:pt x="253216" y="24228"/>
                  </a:lnTo>
                  <a:cubicBezTo>
                    <a:pt x="254270" y="18034"/>
                    <a:pt x="254783" y="11761"/>
                    <a:pt x="254735" y="5480"/>
                  </a:cubicBezTo>
                  <a:lnTo>
                    <a:pt x="254735" y="1824"/>
                  </a:lnTo>
                  <a:lnTo>
                    <a:pt x="237926" y="1824"/>
                  </a:lnTo>
                  <a:lnTo>
                    <a:pt x="237926" y="47756"/>
                  </a:lnTo>
                  <a:lnTo>
                    <a:pt x="214659" y="47756"/>
                  </a:lnTo>
                  <a:lnTo>
                    <a:pt x="214659" y="29009"/>
                  </a:lnTo>
                  <a:cubicBezTo>
                    <a:pt x="216521" y="14943"/>
                    <a:pt x="206473" y="2052"/>
                    <a:pt x="192228" y="216"/>
                  </a:cubicBezTo>
                  <a:cubicBezTo>
                    <a:pt x="190215" y="-43"/>
                    <a:pt x="188182" y="-69"/>
                    <a:pt x="186169" y="137"/>
                  </a:cubicBezTo>
                  <a:cubicBezTo>
                    <a:pt x="169445" y="-1316"/>
                    <a:pt x="154706" y="10885"/>
                    <a:pt x="153234" y="27388"/>
                  </a:cubicBezTo>
                  <a:cubicBezTo>
                    <a:pt x="153139" y="28456"/>
                    <a:pt x="153101" y="29530"/>
                    <a:pt x="153120" y="30602"/>
                  </a:cubicBezTo>
                  <a:cubicBezTo>
                    <a:pt x="153120" y="43538"/>
                    <a:pt x="148182" y="47662"/>
                    <a:pt x="140585" y="47662"/>
                  </a:cubicBezTo>
                  <a:lnTo>
                    <a:pt x="127859" y="47662"/>
                  </a:lnTo>
                  <a:lnTo>
                    <a:pt x="127859" y="1824"/>
                  </a:lnTo>
                  <a:lnTo>
                    <a:pt x="111050" y="1824"/>
                  </a:lnTo>
                  <a:lnTo>
                    <a:pt x="111050" y="47756"/>
                  </a:lnTo>
                  <a:lnTo>
                    <a:pt x="88068" y="47756"/>
                  </a:lnTo>
                  <a:lnTo>
                    <a:pt x="88068" y="29009"/>
                  </a:lnTo>
                  <a:cubicBezTo>
                    <a:pt x="88068" y="11386"/>
                    <a:pt x="79331" y="137"/>
                    <a:pt x="59578" y="137"/>
                  </a:cubicBezTo>
                  <a:cubicBezTo>
                    <a:pt x="44582" y="-1067"/>
                    <a:pt x="30978" y="8805"/>
                    <a:pt x="27668" y="23291"/>
                  </a:cubicBezTo>
                  <a:lnTo>
                    <a:pt x="24630" y="23291"/>
                  </a:lnTo>
                  <a:cubicBezTo>
                    <a:pt x="4307" y="23291"/>
                    <a:pt x="-2151" y="35758"/>
                    <a:pt x="603" y="53568"/>
                  </a:cubicBezTo>
                  <a:lnTo>
                    <a:pt x="6966" y="93313"/>
                  </a:lnTo>
                  <a:lnTo>
                    <a:pt x="23395" y="93313"/>
                  </a:lnTo>
                  <a:lnTo>
                    <a:pt x="16842" y="52256"/>
                  </a:lnTo>
                  <a:cubicBezTo>
                    <a:pt x="14943" y="40538"/>
                    <a:pt x="16842" y="36320"/>
                    <a:pt x="24345" y="36320"/>
                  </a:cubicBezTo>
                  <a:lnTo>
                    <a:pt x="27099" y="36320"/>
                  </a:lnTo>
                  <a:cubicBezTo>
                    <a:pt x="28713" y="51318"/>
                    <a:pt x="38305" y="60692"/>
                    <a:pt x="60622" y="60692"/>
                  </a:cubicBezTo>
                  <a:lnTo>
                    <a:pt x="142104" y="60692"/>
                  </a:lnTo>
                  <a:cubicBezTo>
                    <a:pt x="152741" y="60692"/>
                    <a:pt x="157869" y="56849"/>
                    <a:pt x="160148" y="51318"/>
                  </a:cubicBezTo>
                  <a:cubicBezTo>
                    <a:pt x="164611" y="57130"/>
                    <a:pt x="170310" y="60692"/>
                    <a:pt x="188638" y="60692"/>
                  </a:cubicBezTo>
                  <a:lnTo>
                    <a:pt x="350653" y="60692"/>
                  </a:lnTo>
                  <a:lnTo>
                    <a:pt x="350653" y="1824"/>
                  </a:lnTo>
                  <a:lnTo>
                    <a:pt x="333938" y="1824"/>
                  </a:lnTo>
                  <a:close/>
                  <a:moveTo>
                    <a:pt x="72018" y="47756"/>
                  </a:moveTo>
                  <a:lnTo>
                    <a:pt x="62522" y="47756"/>
                  </a:lnTo>
                  <a:cubicBezTo>
                    <a:pt x="49321" y="47756"/>
                    <a:pt x="43528" y="41944"/>
                    <a:pt x="43528" y="30227"/>
                  </a:cubicBezTo>
                  <a:cubicBezTo>
                    <a:pt x="42373" y="21971"/>
                    <a:pt x="48219" y="14353"/>
                    <a:pt x="56586" y="13213"/>
                  </a:cubicBezTo>
                  <a:cubicBezTo>
                    <a:pt x="57194" y="13129"/>
                    <a:pt x="57821" y="13082"/>
                    <a:pt x="58438" y="13073"/>
                  </a:cubicBezTo>
                  <a:cubicBezTo>
                    <a:pt x="66985" y="13073"/>
                    <a:pt x="72018" y="18322"/>
                    <a:pt x="72018" y="30883"/>
                  </a:cubicBezTo>
                  <a:close/>
                  <a:moveTo>
                    <a:pt x="198040" y="47756"/>
                  </a:moveTo>
                  <a:lnTo>
                    <a:pt x="188543" y="47756"/>
                  </a:lnTo>
                  <a:cubicBezTo>
                    <a:pt x="175343" y="47756"/>
                    <a:pt x="169550" y="41944"/>
                    <a:pt x="169550" y="30227"/>
                  </a:cubicBezTo>
                  <a:cubicBezTo>
                    <a:pt x="168391" y="21971"/>
                    <a:pt x="174241" y="14354"/>
                    <a:pt x="182608" y="13214"/>
                  </a:cubicBezTo>
                  <a:cubicBezTo>
                    <a:pt x="183349" y="13113"/>
                    <a:pt x="184089" y="13067"/>
                    <a:pt x="184840" y="13073"/>
                  </a:cubicBezTo>
                  <a:cubicBezTo>
                    <a:pt x="193387" y="13073"/>
                    <a:pt x="198420" y="18322"/>
                    <a:pt x="198420" y="30883"/>
                  </a:cubicBezTo>
                  <a:close/>
                  <a:moveTo>
                    <a:pt x="274869" y="47756"/>
                  </a:moveTo>
                  <a:lnTo>
                    <a:pt x="254356" y="47756"/>
                  </a:lnTo>
                  <a:cubicBezTo>
                    <a:pt x="256920" y="30040"/>
                    <a:pt x="268221" y="13354"/>
                    <a:pt x="281991" y="13354"/>
                  </a:cubicBezTo>
                  <a:cubicBezTo>
                    <a:pt x="290918" y="13354"/>
                    <a:pt x="295097" y="19541"/>
                    <a:pt x="295097" y="29665"/>
                  </a:cubicBezTo>
                  <a:cubicBezTo>
                    <a:pt x="295097" y="39788"/>
                    <a:pt x="290728" y="47756"/>
                    <a:pt x="274869" y="4775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8" name="צורה חופשית 87">
              <a:extLst>
                <a:ext uri="{FF2B5EF4-FFF2-40B4-BE49-F238E27FC236}">
                  <a16:creationId xmlns:a16="http://schemas.microsoft.com/office/drawing/2014/main" id="{CF02B0EF-32B4-D641-8D9E-77402CAEC71E}"/>
                </a:ext>
              </a:extLst>
            </p:cNvPr>
            <p:cNvSpPr/>
            <p:nvPr/>
          </p:nvSpPr>
          <p:spPr>
            <a:xfrm>
              <a:off x="10029047" y="356272"/>
              <a:ext cx="16524" cy="16310"/>
            </a:xfrm>
            <a:custGeom>
              <a:avLst/>
              <a:gdLst>
                <a:gd name="connsiteX0" fmla="*/ 16524 w 16524"/>
                <a:gd name="connsiteY0" fmla="*/ 8155 h 16310"/>
                <a:gd name="connsiteX1" fmla="*/ 8262 w 16524"/>
                <a:gd name="connsiteY1" fmla="*/ 16310 h 16310"/>
                <a:gd name="connsiteX2" fmla="*/ 0 w 16524"/>
                <a:gd name="connsiteY2" fmla="*/ 8155 h 16310"/>
                <a:gd name="connsiteX3" fmla="*/ 8262 w 16524"/>
                <a:gd name="connsiteY3" fmla="*/ 0 h 16310"/>
                <a:gd name="connsiteX4" fmla="*/ 16524 w 16524"/>
                <a:gd name="connsiteY4" fmla="*/ 8155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16524" y="8155"/>
                  </a:moveTo>
                  <a:cubicBezTo>
                    <a:pt x="16524" y="12659"/>
                    <a:pt x="12825" y="16310"/>
                    <a:pt x="8262" y="16310"/>
                  </a:cubicBezTo>
                  <a:cubicBezTo>
                    <a:pt x="3699" y="16310"/>
                    <a:pt x="0" y="12659"/>
                    <a:pt x="0" y="8155"/>
                  </a:cubicBezTo>
                  <a:cubicBezTo>
                    <a:pt x="0" y="3651"/>
                    <a:pt x="3699" y="0"/>
                    <a:pt x="8262" y="0"/>
                  </a:cubicBezTo>
                  <a:cubicBezTo>
                    <a:pt x="12825" y="0"/>
                    <a:pt x="16524" y="3651"/>
                    <a:pt x="16524" y="815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9" name="צורה חופשית 88">
              <a:extLst>
                <a:ext uri="{FF2B5EF4-FFF2-40B4-BE49-F238E27FC236}">
                  <a16:creationId xmlns:a16="http://schemas.microsoft.com/office/drawing/2014/main" id="{FAC4BF6F-6D6B-D943-BE37-F1EA2F1C1A9C}"/>
                </a:ext>
              </a:extLst>
            </p:cNvPr>
            <p:cNvSpPr/>
            <p:nvPr/>
          </p:nvSpPr>
          <p:spPr>
            <a:xfrm>
              <a:off x="10082038" y="424607"/>
              <a:ext cx="15859" cy="15466"/>
            </a:xfrm>
            <a:custGeom>
              <a:avLst/>
              <a:gdLst>
                <a:gd name="connsiteX0" fmla="*/ 0 w 15859"/>
                <a:gd name="connsiteY0" fmla="*/ 0 h 15466"/>
                <a:gd name="connsiteX1" fmla="*/ 15859 w 15859"/>
                <a:gd name="connsiteY1" fmla="*/ 0 h 15466"/>
                <a:gd name="connsiteX2" fmla="*/ 15859 w 15859"/>
                <a:gd name="connsiteY2" fmla="*/ 15467 h 15466"/>
                <a:gd name="connsiteX3" fmla="*/ 0 w 15859"/>
                <a:gd name="connsiteY3" fmla="*/ 15467 h 1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59" h="15466">
                  <a:moveTo>
                    <a:pt x="0" y="0"/>
                  </a:moveTo>
                  <a:lnTo>
                    <a:pt x="15859" y="0"/>
                  </a:lnTo>
                  <a:lnTo>
                    <a:pt x="15859" y="15467"/>
                  </a:lnTo>
                  <a:lnTo>
                    <a:pt x="0" y="15467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0" name="צורה חופשית 89">
              <a:extLst>
                <a:ext uri="{FF2B5EF4-FFF2-40B4-BE49-F238E27FC236}">
                  <a16:creationId xmlns:a16="http://schemas.microsoft.com/office/drawing/2014/main" id="{952CDDE6-E447-E54F-85A7-37FDFB82BF4F}"/>
                </a:ext>
              </a:extLst>
            </p:cNvPr>
            <p:cNvSpPr/>
            <p:nvPr/>
          </p:nvSpPr>
          <p:spPr>
            <a:xfrm>
              <a:off x="10125818" y="356272"/>
              <a:ext cx="16525" cy="16311"/>
            </a:xfrm>
            <a:custGeom>
              <a:avLst/>
              <a:gdLst>
                <a:gd name="connsiteX0" fmla="*/ 8263 w 16525"/>
                <a:gd name="connsiteY0" fmla="*/ 16310 h 16311"/>
                <a:gd name="connsiteX1" fmla="*/ 16525 w 16525"/>
                <a:gd name="connsiteY1" fmla="*/ 8155 h 16311"/>
                <a:gd name="connsiteX2" fmla="*/ 8263 w 16525"/>
                <a:gd name="connsiteY2" fmla="*/ 0 h 16311"/>
                <a:gd name="connsiteX3" fmla="*/ 1 w 16525"/>
                <a:gd name="connsiteY3" fmla="*/ 8155 h 16311"/>
                <a:gd name="connsiteX4" fmla="*/ 8073 w 16525"/>
                <a:gd name="connsiteY4" fmla="*/ 16310 h 16311"/>
                <a:gd name="connsiteX5" fmla="*/ 8263 w 16525"/>
                <a:gd name="connsiteY5" fmla="*/ 16310 h 1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25" h="16311">
                  <a:moveTo>
                    <a:pt x="8263" y="16310"/>
                  </a:moveTo>
                  <a:cubicBezTo>
                    <a:pt x="12821" y="16310"/>
                    <a:pt x="16525" y="12659"/>
                    <a:pt x="16525" y="8155"/>
                  </a:cubicBezTo>
                  <a:cubicBezTo>
                    <a:pt x="16525" y="3651"/>
                    <a:pt x="12821" y="0"/>
                    <a:pt x="8263" y="0"/>
                  </a:cubicBezTo>
                  <a:cubicBezTo>
                    <a:pt x="3723" y="51"/>
                    <a:pt x="48" y="3673"/>
                    <a:pt x="1" y="8155"/>
                  </a:cubicBezTo>
                  <a:cubicBezTo>
                    <a:pt x="-56" y="12607"/>
                    <a:pt x="3562" y="16258"/>
                    <a:pt x="8073" y="16310"/>
                  </a:cubicBezTo>
                  <a:cubicBezTo>
                    <a:pt x="8139" y="16311"/>
                    <a:pt x="8196" y="16311"/>
                    <a:pt x="8263" y="16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1" name="צורה חופשית 90">
              <a:extLst>
                <a:ext uri="{FF2B5EF4-FFF2-40B4-BE49-F238E27FC236}">
                  <a16:creationId xmlns:a16="http://schemas.microsoft.com/office/drawing/2014/main" id="{85D5AC46-643E-B04F-A091-649CB28F10A4}"/>
                </a:ext>
              </a:extLst>
            </p:cNvPr>
            <p:cNvSpPr/>
            <p:nvPr/>
          </p:nvSpPr>
          <p:spPr>
            <a:xfrm>
              <a:off x="10146046" y="356273"/>
              <a:ext cx="16525" cy="16310"/>
            </a:xfrm>
            <a:custGeom>
              <a:avLst/>
              <a:gdLst>
                <a:gd name="connsiteX0" fmla="*/ 8358 w 16525"/>
                <a:gd name="connsiteY0" fmla="*/ 16310 h 16310"/>
                <a:gd name="connsiteX1" fmla="*/ 16525 w 16525"/>
                <a:gd name="connsiteY1" fmla="*/ 8059 h 16310"/>
                <a:gd name="connsiteX2" fmla="*/ 8168 w 16525"/>
                <a:gd name="connsiteY2" fmla="*/ 1 h 16310"/>
                <a:gd name="connsiteX3" fmla="*/ 1 w 16525"/>
                <a:gd name="connsiteY3" fmla="*/ 7967 h 16310"/>
                <a:gd name="connsiteX4" fmla="*/ 8263 w 16525"/>
                <a:gd name="connsiteY4" fmla="*/ 16309 h 16310"/>
                <a:gd name="connsiteX5" fmla="*/ 8358 w 16525"/>
                <a:gd name="connsiteY5" fmla="*/ 16310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25" h="16310">
                  <a:moveTo>
                    <a:pt x="8358" y="16310"/>
                  </a:moveTo>
                  <a:cubicBezTo>
                    <a:pt x="12916" y="16257"/>
                    <a:pt x="16572" y="12563"/>
                    <a:pt x="16525" y="8059"/>
                  </a:cubicBezTo>
                  <a:cubicBezTo>
                    <a:pt x="16468" y="3556"/>
                    <a:pt x="12726" y="-52"/>
                    <a:pt x="8168" y="1"/>
                  </a:cubicBezTo>
                  <a:cubicBezTo>
                    <a:pt x="3714" y="52"/>
                    <a:pt x="105" y="3575"/>
                    <a:pt x="1" y="7967"/>
                  </a:cubicBezTo>
                  <a:cubicBezTo>
                    <a:pt x="-56" y="12523"/>
                    <a:pt x="3647" y="16258"/>
                    <a:pt x="8263" y="16309"/>
                  </a:cubicBezTo>
                  <a:cubicBezTo>
                    <a:pt x="8291" y="16310"/>
                    <a:pt x="8329" y="16310"/>
                    <a:pt x="8358" y="16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2" name="צורה חופשית 91">
              <a:extLst>
                <a:ext uri="{FF2B5EF4-FFF2-40B4-BE49-F238E27FC236}">
                  <a16:creationId xmlns:a16="http://schemas.microsoft.com/office/drawing/2014/main" id="{D0983237-2851-6546-8F6A-4125F0E22161}"/>
                </a:ext>
              </a:extLst>
            </p:cNvPr>
            <p:cNvSpPr/>
            <p:nvPr/>
          </p:nvSpPr>
          <p:spPr>
            <a:xfrm>
              <a:off x="10376532" y="356178"/>
              <a:ext cx="17663" cy="17435"/>
            </a:xfrm>
            <a:custGeom>
              <a:avLst/>
              <a:gdLst>
                <a:gd name="connsiteX0" fmla="*/ 8832 w 17663"/>
                <a:gd name="connsiteY0" fmla="*/ 17435 h 17435"/>
                <a:gd name="connsiteX1" fmla="*/ 17664 w 17663"/>
                <a:gd name="connsiteY1" fmla="*/ 8718 h 17435"/>
                <a:gd name="connsiteX2" fmla="*/ 8832 w 17663"/>
                <a:gd name="connsiteY2" fmla="*/ 0 h 17435"/>
                <a:gd name="connsiteX3" fmla="*/ 0 w 17663"/>
                <a:gd name="connsiteY3" fmla="*/ 8718 h 17435"/>
                <a:gd name="connsiteX4" fmla="*/ 8832 w 17663"/>
                <a:gd name="connsiteY4" fmla="*/ 17435 h 1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63" h="17435">
                  <a:moveTo>
                    <a:pt x="8832" y="17435"/>
                  </a:moveTo>
                  <a:cubicBezTo>
                    <a:pt x="13713" y="17435"/>
                    <a:pt x="17664" y="13532"/>
                    <a:pt x="17664" y="8718"/>
                  </a:cubicBezTo>
                  <a:cubicBezTo>
                    <a:pt x="17664" y="3903"/>
                    <a:pt x="13713" y="0"/>
                    <a:pt x="8832" y="0"/>
                  </a:cubicBezTo>
                  <a:cubicBezTo>
                    <a:pt x="3951" y="0"/>
                    <a:pt x="0" y="3903"/>
                    <a:pt x="0" y="8718"/>
                  </a:cubicBezTo>
                  <a:cubicBezTo>
                    <a:pt x="47" y="13511"/>
                    <a:pt x="3979" y="17385"/>
                    <a:pt x="8832" y="1743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3" name="צורה חופשית 92">
              <a:extLst>
                <a:ext uri="{FF2B5EF4-FFF2-40B4-BE49-F238E27FC236}">
                  <a16:creationId xmlns:a16="http://schemas.microsoft.com/office/drawing/2014/main" id="{B02F1322-2B14-9B4E-BC4C-0D42B436963D}"/>
                </a:ext>
              </a:extLst>
            </p:cNvPr>
            <p:cNvSpPr/>
            <p:nvPr/>
          </p:nvSpPr>
          <p:spPr>
            <a:xfrm>
              <a:off x="10112194" y="376426"/>
              <a:ext cx="175259" cy="64758"/>
            </a:xfrm>
            <a:custGeom>
              <a:avLst/>
              <a:gdLst>
                <a:gd name="connsiteX0" fmla="*/ 155126 w 175259"/>
                <a:gd name="connsiteY0" fmla="*/ 1969 h 64758"/>
                <a:gd name="connsiteX1" fmla="*/ 158830 w 175259"/>
                <a:gd name="connsiteY1" fmla="*/ 35527 h 64758"/>
                <a:gd name="connsiteX2" fmla="*/ 158070 w 175259"/>
                <a:gd name="connsiteY2" fmla="*/ 50619 h 64758"/>
                <a:gd name="connsiteX3" fmla="*/ 154651 w 175259"/>
                <a:gd name="connsiteY3" fmla="*/ 50619 h 64758"/>
                <a:gd name="connsiteX4" fmla="*/ 139456 w 175259"/>
                <a:gd name="connsiteY4" fmla="*/ 38714 h 64758"/>
                <a:gd name="connsiteX5" fmla="*/ 139456 w 175259"/>
                <a:gd name="connsiteY5" fmla="*/ 7218 h 64758"/>
                <a:gd name="connsiteX6" fmla="*/ 123312 w 175259"/>
                <a:gd name="connsiteY6" fmla="*/ 7218 h 64758"/>
                <a:gd name="connsiteX7" fmla="*/ 123312 w 175259"/>
                <a:gd name="connsiteY7" fmla="*/ 35339 h 64758"/>
                <a:gd name="connsiteX8" fmla="*/ 113056 w 175259"/>
                <a:gd name="connsiteY8" fmla="*/ 51462 h 64758"/>
                <a:gd name="connsiteX9" fmla="*/ 104319 w 175259"/>
                <a:gd name="connsiteY9" fmla="*/ 35246 h 64758"/>
                <a:gd name="connsiteX10" fmla="*/ 104319 w 175259"/>
                <a:gd name="connsiteY10" fmla="*/ 12186 h 64758"/>
                <a:gd name="connsiteX11" fmla="*/ 87509 w 175259"/>
                <a:gd name="connsiteY11" fmla="*/ 12186 h 64758"/>
                <a:gd name="connsiteX12" fmla="*/ 87509 w 175259"/>
                <a:gd name="connsiteY12" fmla="*/ 34683 h 64758"/>
                <a:gd name="connsiteX13" fmla="*/ 76113 w 175259"/>
                <a:gd name="connsiteY13" fmla="*/ 50244 h 64758"/>
                <a:gd name="connsiteX14" fmla="*/ 60254 w 175259"/>
                <a:gd name="connsiteY14" fmla="*/ 50244 h 64758"/>
                <a:gd name="connsiteX15" fmla="*/ 60254 w 175259"/>
                <a:gd name="connsiteY15" fmla="*/ 7499 h 64758"/>
                <a:gd name="connsiteX16" fmla="*/ 33568 w 175259"/>
                <a:gd name="connsiteY16" fmla="*/ 3093 h 64758"/>
                <a:gd name="connsiteX17" fmla="*/ 158 w 175259"/>
                <a:gd name="connsiteY17" fmla="*/ 29984 h 64758"/>
                <a:gd name="connsiteX18" fmla="*/ 44 w 175259"/>
                <a:gd name="connsiteY18" fmla="*/ 34683 h 64758"/>
                <a:gd name="connsiteX19" fmla="*/ 33948 w 175259"/>
                <a:gd name="connsiteY19" fmla="*/ 63742 h 64758"/>
                <a:gd name="connsiteX20" fmla="*/ 75923 w 175259"/>
                <a:gd name="connsiteY20" fmla="*/ 63742 h 64758"/>
                <a:gd name="connsiteX21" fmla="*/ 92828 w 175259"/>
                <a:gd name="connsiteY21" fmla="*/ 54931 h 64758"/>
                <a:gd name="connsiteX22" fmla="*/ 109827 w 175259"/>
                <a:gd name="connsiteY22" fmla="*/ 64679 h 64758"/>
                <a:gd name="connsiteX23" fmla="*/ 128820 w 175259"/>
                <a:gd name="connsiteY23" fmla="*/ 55305 h 64758"/>
                <a:gd name="connsiteX24" fmla="*/ 152562 w 175259"/>
                <a:gd name="connsiteY24" fmla="*/ 63929 h 64758"/>
                <a:gd name="connsiteX25" fmla="*/ 173550 w 175259"/>
                <a:gd name="connsiteY25" fmla="*/ 63929 h 64758"/>
                <a:gd name="connsiteX26" fmla="*/ 175259 w 175259"/>
                <a:gd name="connsiteY26" fmla="*/ 34683 h 64758"/>
                <a:gd name="connsiteX27" fmla="*/ 171271 w 175259"/>
                <a:gd name="connsiteY27" fmla="*/ 0 h 64758"/>
                <a:gd name="connsiteX28" fmla="*/ 44014 w 175259"/>
                <a:gd name="connsiteY28" fmla="*/ 50619 h 64758"/>
                <a:gd name="connsiteX29" fmla="*/ 35847 w 175259"/>
                <a:gd name="connsiteY29" fmla="*/ 50619 h 64758"/>
                <a:gd name="connsiteX30" fmla="*/ 16854 w 175259"/>
                <a:gd name="connsiteY30" fmla="*/ 33090 h 64758"/>
                <a:gd name="connsiteX31" fmla="*/ 29703 w 175259"/>
                <a:gd name="connsiteY31" fmla="*/ 16091 h 64758"/>
                <a:gd name="connsiteX32" fmla="*/ 31953 w 175259"/>
                <a:gd name="connsiteY32" fmla="*/ 15935 h 64758"/>
                <a:gd name="connsiteX33" fmla="*/ 44014 w 175259"/>
                <a:gd name="connsiteY33" fmla="*/ 18185 h 6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5259" h="64758">
                  <a:moveTo>
                    <a:pt x="155126" y="1969"/>
                  </a:moveTo>
                  <a:cubicBezTo>
                    <a:pt x="157605" y="12986"/>
                    <a:pt x="158849" y="24241"/>
                    <a:pt x="158830" y="35527"/>
                  </a:cubicBezTo>
                  <a:cubicBezTo>
                    <a:pt x="158830" y="39464"/>
                    <a:pt x="158830" y="45557"/>
                    <a:pt x="158070" y="50619"/>
                  </a:cubicBezTo>
                  <a:lnTo>
                    <a:pt x="154651" y="50619"/>
                  </a:lnTo>
                  <a:cubicBezTo>
                    <a:pt x="142970" y="50619"/>
                    <a:pt x="139456" y="48650"/>
                    <a:pt x="139456" y="38714"/>
                  </a:cubicBezTo>
                  <a:lnTo>
                    <a:pt x="139456" y="7218"/>
                  </a:lnTo>
                  <a:lnTo>
                    <a:pt x="123312" y="7218"/>
                  </a:lnTo>
                  <a:lnTo>
                    <a:pt x="123312" y="35339"/>
                  </a:lnTo>
                  <a:cubicBezTo>
                    <a:pt x="123312" y="47525"/>
                    <a:pt x="119703" y="51462"/>
                    <a:pt x="113056" y="51462"/>
                  </a:cubicBezTo>
                  <a:cubicBezTo>
                    <a:pt x="106408" y="51462"/>
                    <a:pt x="104319" y="46494"/>
                    <a:pt x="104319" y="35246"/>
                  </a:cubicBezTo>
                  <a:lnTo>
                    <a:pt x="104319" y="12186"/>
                  </a:lnTo>
                  <a:lnTo>
                    <a:pt x="87509" y="12186"/>
                  </a:lnTo>
                  <a:lnTo>
                    <a:pt x="87509" y="34683"/>
                  </a:lnTo>
                  <a:cubicBezTo>
                    <a:pt x="87509" y="46963"/>
                    <a:pt x="84375" y="50244"/>
                    <a:pt x="76113" y="50244"/>
                  </a:cubicBezTo>
                  <a:lnTo>
                    <a:pt x="60254" y="50244"/>
                  </a:lnTo>
                  <a:lnTo>
                    <a:pt x="60254" y="7499"/>
                  </a:lnTo>
                  <a:cubicBezTo>
                    <a:pt x="51669" y="4581"/>
                    <a:pt x="42647" y="3092"/>
                    <a:pt x="33568" y="3093"/>
                  </a:cubicBezTo>
                  <a:cubicBezTo>
                    <a:pt x="16816" y="1412"/>
                    <a:pt x="1858" y="13450"/>
                    <a:pt x="158" y="29984"/>
                  </a:cubicBezTo>
                  <a:cubicBezTo>
                    <a:pt x="-3" y="31545"/>
                    <a:pt x="-41" y="33116"/>
                    <a:pt x="44" y="34683"/>
                  </a:cubicBezTo>
                  <a:cubicBezTo>
                    <a:pt x="44" y="52493"/>
                    <a:pt x="9541" y="63742"/>
                    <a:pt x="33948" y="63742"/>
                  </a:cubicBezTo>
                  <a:lnTo>
                    <a:pt x="75923" y="63742"/>
                  </a:lnTo>
                  <a:cubicBezTo>
                    <a:pt x="85420" y="63742"/>
                    <a:pt x="90358" y="60742"/>
                    <a:pt x="92828" y="54931"/>
                  </a:cubicBezTo>
                  <a:cubicBezTo>
                    <a:pt x="95819" y="61413"/>
                    <a:pt x="102638" y="65321"/>
                    <a:pt x="109827" y="64679"/>
                  </a:cubicBezTo>
                  <a:cubicBezTo>
                    <a:pt x="117443" y="65350"/>
                    <a:pt x="124794" y="61723"/>
                    <a:pt x="128820" y="55305"/>
                  </a:cubicBezTo>
                  <a:cubicBezTo>
                    <a:pt x="132429" y="62148"/>
                    <a:pt x="139172" y="63929"/>
                    <a:pt x="152562" y="63929"/>
                  </a:cubicBezTo>
                  <a:lnTo>
                    <a:pt x="173550" y="63929"/>
                  </a:lnTo>
                  <a:cubicBezTo>
                    <a:pt x="174699" y="54222"/>
                    <a:pt x="175269" y="44456"/>
                    <a:pt x="175259" y="34683"/>
                  </a:cubicBezTo>
                  <a:cubicBezTo>
                    <a:pt x="175240" y="23012"/>
                    <a:pt x="173901" y="11379"/>
                    <a:pt x="171271" y="0"/>
                  </a:cubicBezTo>
                  <a:close/>
                  <a:moveTo>
                    <a:pt x="44014" y="50619"/>
                  </a:moveTo>
                  <a:lnTo>
                    <a:pt x="35847" y="50619"/>
                  </a:lnTo>
                  <a:cubicBezTo>
                    <a:pt x="22552" y="50619"/>
                    <a:pt x="16854" y="44432"/>
                    <a:pt x="16854" y="33090"/>
                  </a:cubicBezTo>
                  <a:cubicBezTo>
                    <a:pt x="15647" y="24892"/>
                    <a:pt x="21402" y="17282"/>
                    <a:pt x="29703" y="16091"/>
                  </a:cubicBezTo>
                  <a:cubicBezTo>
                    <a:pt x="30453" y="15984"/>
                    <a:pt x="31203" y="15933"/>
                    <a:pt x="31953" y="15935"/>
                  </a:cubicBezTo>
                  <a:cubicBezTo>
                    <a:pt x="36085" y="15878"/>
                    <a:pt x="40187" y="16643"/>
                    <a:pt x="44014" y="1818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4" name="צורה חופשית 93">
              <a:extLst>
                <a:ext uri="{FF2B5EF4-FFF2-40B4-BE49-F238E27FC236}">
                  <a16:creationId xmlns:a16="http://schemas.microsoft.com/office/drawing/2014/main" id="{38B9B61D-078D-5A45-A468-B3F168C7B36C}"/>
                </a:ext>
              </a:extLst>
            </p:cNvPr>
            <p:cNvSpPr/>
            <p:nvPr/>
          </p:nvSpPr>
          <p:spPr>
            <a:xfrm>
              <a:off x="10302363" y="375113"/>
              <a:ext cx="192409" cy="65429"/>
            </a:xfrm>
            <a:custGeom>
              <a:avLst/>
              <a:gdLst>
                <a:gd name="connsiteX0" fmla="*/ 143021 w 192409"/>
                <a:gd name="connsiteY0" fmla="*/ 0 h 65429"/>
                <a:gd name="connsiteX1" fmla="*/ 112156 w 192409"/>
                <a:gd name="connsiteY1" fmla="*/ 4874 h 65429"/>
                <a:gd name="connsiteX2" fmla="*/ 113771 w 192409"/>
                <a:gd name="connsiteY2" fmla="*/ 17810 h 65429"/>
                <a:gd name="connsiteX3" fmla="*/ 140932 w 192409"/>
                <a:gd name="connsiteY3" fmla="*/ 12936 h 65429"/>
                <a:gd name="connsiteX4" fmla="*/ 176829 w 192409"/>
                <a:gd name="connsiteY4" fmla="*/ 50431 h 65429"/>
                <a:gd name="connsiteX5" fmla="*/ 176829 w 192409"/>
                <a:gd name="connsiteY5" fmla="*/ 51931 h 65429"/>
                <a:gd name="connsiteX6" fmla="*/ 164104 w 192409"/>
                <a:gd name="connsiteY6" fmla="*/ 51931 h 65429"/>
                <a:gd name="connsiteX7" fmla="*/ 164104 w 192409"/>
                <a:gd name="connsiteY7" fmla="*/ 49025 h 65429"/>
                <a:gd name="connsiteX8" fmla="*/ 140742 w 192409"/>
                <a:gd name="connsiteY8" fmla="*/ 22591 h 65429"/>
                <a:gd name="connsiteX9" fmla="*/ 116506 w 192409"/>
                <a:gd name="connsiteY9" fmla="*/ 41070 h 65429"/>
                <a:gd name="connsiteX10" fmla="*/ 116335 w 192409"/>
                <a:gd name="connsiteY10" fmla="*/ 43682 h 65429"/>
                <a:gd name="connsiteX11" fmla="*/ 119469 w 192409"/>
                <a:gd name="connsiteY11" fmla="*/ 52587 h 65429"/>
                <a:gd name="connsiteX12" fmla="*/ 113676 w 192409"/>
                <a:gd name="connsiteY12" fmla="*/ 51931 h 65429"/>
                <a:gd name="connsiteX13" fmla="*/ 91359 w 192409"/>
                <a:gd name="connsiteY13" fmla="*/ 51931 h 65429"/>
                <a:gd name="connsiteX14" fmla="*/ 91359 w 192409"/>
                <a:gd name="connsiteY14" fmla="*/ 5999 h 65429"/>
                <a:gd name="connsiteX15" fmla="*/ 74644 w 192409"/>
                <a:gd name="connsiteY15" fmla="*/ 5999 h 65429"/>
                <a:gd name="connsiteX16" fmla="*/ 74644 w 192409"/>
                <a:gd name="connsiteY16" fmla="*/ 51931 h 65429"/>
                <a:gd name="connsiteX17" fmla="*/ 54321 w 192409"/>
                <a:gd name="connsiteY17" fmla="*/ 51931 h 65429"/>
                <a:gd name="connsiteX18" fmla="*/ 12061 w 192409"/>
                <a:gd name="connsiteY18" fmla="*/ 3000 h 65429"/>
                <a:gd name="connsiteX19" fmla="*/ 7977 w 192409"/>
                <a:gd name="connsiteY19" fmla="*/ 17248 h 65429"/>
                <a:gd name="connsiteX20" fmla="*/ 37987 w 192409"/>
                <a:gd name="connsiteY20" fmla="*/ 52400 h 65429"/>
                <a:gd name="connsiteX21" fmla="*/ 0 w 192409"/>
                <a:gd name="connsiteY21" fmla="*/ 52400 h 65429"/>
                <a:gd name="connsiteX22" fmla="*/ 0 w 192409"/>
                <a:gd name="connsiteY22" fmla="*/ 65429 h 65429"/>
                <a:gd name="connsiteX23" fmla="*/ 192404 w 192409"/>
                <a:gd name="connsiteY23" fmla="*/ 65429 h 65429"/>
                <a:gd name="connsiteX24" fmla="*/ 192404 w 192409"/>
                <a:gd name="connsiteY24" fmla="*/ 51556 h 65429"/>
                <a:gd name="connsiteX25" fmla="*/ 143021 w 192409"/>
                <a:gd name="connsiteY25" fmla="*/ 0 h 65429"/>
                <a:gd name="connsiteX26" fmla="*/ 150333 w 192409"/>
                <a:gd name="connsiteY26" fmla="*/ 52400 h 65429"/>
                <a:gd name="connsiteX27" fmla="*/ 141976 w 192409"/>
                <a:gd name="connsiteY27" fmla="*/ 52400 h 65429"/>
                <a:gd name="connsiteX28" fmla="*/ 129915 w 192409"/>
                <a:gd name="connsiteY28" fmla="*/ 42557 h 65429"/>
                <a:gd name="connsiteX29" fmla="*/ 138111 w 192409"/>
                <a:gd name="connsiteY29" fmla="*/ 33966 h 65429"/>
                <a:gd name="connsiteX30" fmla="*/ 139412 w 192409"/>
                <a:gd name="connsiteY30" fmla="*/ 34027 h 65429"/>
                <a:gd name="connsiteX31" fmla="*/ 150333 w 192409"/>
                <a:gd name="connsiteY31" fmla="*/ 48744 h 6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2409" h="65429">
                  <a:moveTo>
                    <a:pt x="143021" y="0"/>
                  </a:moveTo>
                  <a:cubicBezTo>
                    <a:pt x="132546" y="118"/>
                    <a:pt x="122147" y="1760"/>
                    <a:pt x="112156" y="4874"/>
                  </a:cubicBezTo>
                  <a:lnTo>
                    <a:pt x="113771" y="17810"/>
                  </a:lnTo>
                  <a:cubicBezTo>
                    <a:pt x="122527" y="14857"/>
                    <a:pt x="131682" y="13214"/>
                    <a:pt x="140932" y="12936"/>
                  </a:cubicBezTo>
                  <a:cubicBezTo>
                    <a:pt x="166098" y="12936"/>
                    <a:pt x="176829" y="24466"/>
                    <a:pt x="176829" y="50431"/>
                  </a:cubicBezTo>
                  <a:lnTo>
                    <a:pt x="176829" y="51931"/>
                  </a:lnTo>
                  <a:lnTo>
                    <a:pt x="164104" y="51931"/>
                  </a:lnTo>
                  <a:lnTo>
                    <a:pt x="164104" y="49025"/>
                  </a:lnTo>
                  <a:cubicBezTo>
                    <a:pt x="164104" y="34871"/>
                    <a:pt x="157741" y="22591"/>
                    <a:pt x="140742" y="22591"/>
                  </a:cubicBezTo>
                  <a:cubicBezTo>
                    <a:pt x="128880" y="21089"/>
                    <a:pt x="118035" y="29363"/>
                    <a:pt x="116506" y="41070"/>
                  </a:cubicBezTo>
                  <a:cubicBezTo>
                    <a:pt x="116401" y="41937"/>
                    <a:pt x="116335" y="42809"/>
                    <a:pt x="116335" y="43682"/>
                  </a:cubicBezTo>
                  <a:cubicBezTo>
                    <a:pt x="116202" y="46935"/>
                    <a:pt x="117323" y="50118"/>
                    <a:pt x="119469" y="52587"/>
                  </a:cubicBezTo>
                  <a:cubicBezTo>
                    <a:pt x="117569" y="52133"/>
                    <a:pt x="115623" y="51913"/>
                    <a:pt x="113676" y="51931"/>
                  </a:cubicBezTo>
                  <a:lnTo>
                    <a:pt x="91359" y="51931"/>
                  </a:lnTo>
                  <a:lnTo>
                    <a:pt x="91359" y="5999"/>
                  </a:lnTo>
                  <a:lnTo>
                    <a:pt x="74644" y="5999"/>
                  </a:lnTo>
                  <a:lnTo>
                    <a:pt x="74644" y="51931"/>
                  </a:lnTo>
                  <a:lnTo>
                    <a:pt x="54321" y="51931"/>
                  </a:lnTo>
                  <a:cubicBezTo>
                    <a:pt x="52802" y="23809"/>
                    <a:pt x="38177" y="9749"/>
                    <a:pt x="12061" y="3000"/>
                  </a:cubicBezTo>
                  <a:lnTo>
                    <a:pt x="7977" y="17248"/>
                  </a:lnTo>
                  <a:cubicBezTo>
                    <a:pt x="25565" y="19761"/>
                    <a:pt x="38462" y="34867"/>
                    <a:pt x="37987" y="52400"/>
                  </a:cubicBezTo>
                  <a:lnTo>
                    <a:pt x="0" y="52400"/>
                  </a:lnTo>
                  <a:lnTo>
                    <a:pt x="0" y="65429"/>
                  </a:lnTo>
                  <a:lnTo>
                    <a:pt x="192404" y="65429"/>
                  </a:lnTo>
                  <a:lnTo>
                    <a:pt x="192404" y="51556"/>
                  </a:lnTo>
                  <a:cubicBezTo>
                    <a:pt x="192784" y="14904"/>
                    <a:pt x="174740" y="0"/>
                    <a:pt x="143021" y="0"/>
                  </a:cubicBezTo>
                  <a:close/>
                  <a:moveTo>
                    <a:pt x="150333" y="52400"/>
                  </a:moveTo>
                  <a:lnTo>
                    <a:pt x="141976" y="52400"/>
                  </a:lnTo>
                  <a:cubicBezTo>
                    <a:pt x="135518" y="52400"/>
                    <a:pt x="129915" y="49587"/>
                    <a:pt x="129915" y="42557"/>
                  </a:cubicBezTo>
                  <a:cubicBezTo>
                    <a:pt x="129773" y="37952"/>
                    <a:pt x="133439" y="34106"/>
                    <a:pt x="138111" y="33966"/>
                  </a:cubicBezTo>
                  <a:cubicBezTo>
                    <a:pt x="138548" y="33953"/>
                    <a:pt x="138975" y="33973"/>
                    <a:pt x="139412" y="34027"/>
                  </a:cubicBezTo>
                  <a:cubicBezTo>
                    <a:pt x="146914" y="34027"/>
                    <a:pt x="150333" y="39089"/>
                    <a:pt x="150333" y="48744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5" name="צורה חופשית 94">
              <a:extLst>
                <a:ext uri="{FF2B5EF4-FFF2-40B4-BE49-F238E27FC236}">
                  <a16:creationId xmlns:a16="http://schemas.microsoft.com/office/drawing/2014/main" id="{C8BA7AB0-7E0F-7847-B230-D70086AC251E}"/>
                </a:ext>
              </a:extLst>
            </p:cNvPr>
            <p:cNvSpPr/>
            <p:nvPr/>
          </p:nvSpPr>
          <p:spPr>
            <a:xfrm>
              <a:off x="8870635" y="506347"/>
              <a:ext cx="56220" cy="73490"/>
            </a:xfrm>
            <a:custGeom>
              <a:avLst/>
              <a:gdLst>
                <a:gd name="connsiteX0" fmla="*/ 56221 w 56220"/>
                <a:gd name="connsiteY0" fmla="*/ 0 h 73490"/>
                <a:gd name="connsiteX1" fmla="*/ 56221 w 56220"/>
                <a:gd name="connsiteY1" fmla="*/ 14154 h 73490"/>
                <a:gd name="connsiteX2" fmla="*/ 16999 w 56220"/>
                <a:gd name="connsiteY2" fmla="*/ 14154 h 73490"/>
                <a:gd name="connsiteX3" fmla="*/ 16999 w 56220"/>
                <a:gd name="connsiteY3" fmla="*/ 28778 h 73490"/>
                <a:gd name="connsiteX4" fmla="*/ 54036 w 56220"/>
                <a:gd name="connsiteY4" fmla="*/ 28778 h 73490"/>
                <a:gd name="connsiteX5" fmla="*/ 54036 w 56220"/>
                <a:gd name="connsiteY5" fmla="*/ 42838 h 73490"/>
                <a:gd name="connsiteX6" fmla="*/ 16999 w 56220"/>
                <a:gd name="connsiteY6" fmla="*/ 42838 h 73490"/>
                <a:gd name="connsiteX7" fmla="*/ 16999 w 56220"/>
                <a:gd name="connsiteY7" fmla="*/ 59055 h 73490"/>
                <a:gd name="connsiteX8" fmla="*/ 56221 w 56220"/>
                <a:gd name="connsiteY8" fmla="*/ 59055 h 73490"/>
                <a:gd name="connsiteX9" fmla="*/ 56221 w 56220"/>
                <a:gd name="connsiteY9" fmla="*/ 73491 h 73490"/>
                <a:gd name="connsiteX10" fmla="*/ 0 w 56220"/>
                <a:gd name="connsiteY10" fmla="*/ 73491 h 73490"/>
                <a:gd name="connsiteX11" fmla="*/ 0 w 56220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220" h="73490">
                  <a:moveTo>
                    <a:pt x="56221" y="0"/>
                  </a:moveTo>
                  <a:lnTo>
                    <a:pt x="56221" y="14154"/>
                  </a:lnTo>
                  <a:lnTo>
                    <a:pt x="16999" y="14154"/>
                  </a:lnTo>
                  <a:lnTo>
                    <a:pt x="1699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221" y="59055"/>
                  </a:lnTo>
                  <a:lnTo>
                    <a:pt x="56221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6" name="צורה חופשית 95">
              <a:extLst>
                <a:ext uri="{FF2B5EF4-FFF2-40B4-BE49-F238E27FC236}">
                  <a16:creationId xmlns:a16="http://schemas.microsoft.com/office/drawing/2014/main" id="{3A72B09C-9028-B748-9923-326030EF0B3F}"/>
                </a:ext>
              </a:extLst>
            </p:cNvPr>
            <p:cNvSpPr/>
            <p:nvPr/>
          </p:nvSpPr>
          <p:spPr>
            <a:xfrm>
              <a:off x="8944140" y="506347"/>
              <a:ext cx="67806" cy="73490"/>
            </a:xfrm>
            <a:custGeom>
              <a:avLst/>
              <a:gdLst>
                <a:gd name="connsiteX0" fmla="*/ 16524 w 67806"/>
                <a:gd name="connsiteY0" fmla="*/ 23528 h 73490"/>
                <a:gd name="connsiteX1" fmla="*/ 16049 w 67806"/>
                <a:gd name="connsiteY1" fmla="*/ 23528 h 73490"/>
                <a:gd name="connsiteX2" fmla="*/ 16904 w 67806"/>
                <a:gd name="connsiteY2" fmla="*/ 46494 h 73490"/>
                <a:gd name="connsiteX3" fmla="*/ 16904 w 67806"/>
                <a:gd name="connsiteY3" fmla="*/ 73491 h 73490"/>
                <a:gd name="connsiteX4" fmla="*/ 0 w 67806"/>
                <a:gd name="connsiteY4" fmla="*/ 73491 h 73490"/>
                <a:gd name="connsiteX5" fmla="*/ 0 w 67806"/>
                <a:gd name="connsiteY5" fmla="*/ 0 h 73490"/>
                <a:gd name="connsiteX6" fmla="*/ 18519 w 67806"/>
                <a:gd name="connsiteY6" fmla="*/ 0 h 73490"/>
                <a:gd name="connsiteX7" fmla="*/ 37512 w 67806"/>
                <a:gd name="connsiteY7" fmla="*/ 28121 h 73490"/>
                <a:gd name="connsiteX8" fmla="*/ 51092 w 67806"/>
                <a:gd name="connsiteY8" fmla="*/ 49869 h 73490"/>
                <a:gd name="connsiteX9" fmla="*/ 51092 w 67806"/>
                <a:gd name="connsiteY9" fmla="*/ 49869 h 73490"/>
                <a:gd name="connsiteX10" fmla="*/ 50808 w 67806"/>
                <a:gd name="connsiteY10" fmla="*/ 26622 h 73490"/>
                <a:gd name="connsiteX11" fmla="*/ 50808 w 67806"/>
                <a:gd name="connsiteY11" fmla="*/ 0 h 73490"/>
                <a:gd name="connsiteX12" fmla="*/ 67807 w 67806"/>
                <a:gd name="connsiteY12" fmla="*/ 0 h 73490"/>
                <a:gd name="connsiteX13" fmla="*/ 67807 w 67806"/>
                <a:gd name="connsiteY13" fmla="*/ 73491 h 73490"/>
                <a:gd name="connsiteX14" fmla="*/ 48813 w 67806"/>
                <a:gd name="connsiteY14" fmla="*/ 73491 h 73490"/>
                <a:gd name="connsiteX15" fmla="*/ 29820 w 67806"/>
                <a:gd name="connsiteY15" fmla="*/ 45369 h 73490"/>
                <a:gd name="connsiteX16" fmla="*/ 16524 w 6780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806" h="73490">
                  <a:moveTo>
                    <a:pt x="16524" y="23528"/>
                  </a:moveTo>
                  <a:lnTo>
                    <a:pt x="16049" y="23528"/>
                  </a:lnTo>
                  <a:cubicBezTo>
                    <a:pt x="16860" y="31156"/>
                    <a:pt x="17145" y="38828"/>
                    <a:pt x="16904" y="46494"/>
                  </a:cubicBezTo>
                  <a:lnTo>
                    <a:pt x="16904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519" y="0"/>
                  </a:lnTo>
                  <a:lnTo>
                    <a:pt x="37512" y="28121"/>
                  </a:lnTo>
                  <a:cubicBezTo>
                    <a:pt x="42496" y="35082"/>
                    <a:pt x="47032" y="42346"/>
                    <a:pt x="51092" y="49869"/>
                  </a:cubicBezTo>
                  <a:lnTo>
                    <a:pt x="51092" y="49869"/>
                  </a:lnTo>
                  <a:cubicBezTo>
                    <a:pt x="50464" y="42135"/>
                    <a:pt x="50369" y="34368"/>
                    <a:pt x="50808" y="26622"/>
                  </a:cubicBezTo>
                  <a:lnTo>
                    <a:pt x="50808" y="0"/>
                  </a:lnTo>
                  <a:lnTo>
                    <a:pt x="67807" y="0"/>
                  </a:lnTo>
                  <a:lnTo>
                    <a:pt x="67807" y="73491"/>
                  </a:lnTo>
                  <a:lnTo>
                    <a:pt x="48813" y="73491"/>
                  </a:lnTo>
                  <a:lnTo>
                    <a:pt x="29820" y="45369"/>
                  </a:lnTo>
                  <a:cubicBezTo>
                    <a:pt x="24975" y="38342"/>
                    <a:pt x="20537" y="31050"/>
                    <a:pt x="16524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7" name="צורה חופשית 96">
              <a:extLst>
                <a:ext uri="{FF2B5EF4-FFF2-40B4-BE49-F238E27FC236}">
                  <a16:creationId xmlns:a16="http://schemas.microsoft.com/office/drawing/2014/main" id="{7DA801BD-4FA2-5B41-9526-AA0237190CDE}"/>
                </a:ext>
              </a:extLst>
            </p:cNvPr>
            <p:cNvSpPr/>
            <p:nvPr/>
          </p:nvSpPr>
          <p:spPr>
            <a:xfrm>
              <a:off x="9027604" y="504952"/>
              <a:ext cx="71617" cy="76533"/>
            </a:xfrm>
            <a:custGeom>
              <a:avLst/>
              <a:gdLst>
                <a:gd name="connsiteX0" fmla="*/ 16821 w 71617"/>
                <a:gd name="connsiteY0" fmla="*/ 37952 h 76533"/>
                <a:gd name="connsiteX1" fmla="*/ 37524 w 71617"/>
                <a:gd name="connsiteY1" fmla="*/ 62324 h 76533"/>
                <a:gd name="connsiteX2" fmla="*/ 54767 w 71617"/>
                <a:gd name="connsiteY2" fmla="*/ 48375 h 76533"/>
                <a:gd name="connsiteX3" fmla="*/ 54808 w 71617"/>
                <a:gd name="connsiteY3" fmla="*/ 47889 h 76533"/>
                <a:gd name="connsiteX4" fmla="*/ 38759 w 71617"/>
                <a:gd name="connsiteY4" fmla="*/ 47889 h 76533"/>
                <a:gd name="connsiteX5" fmla="*/ 38759 w 71617"/>
                <a:gd name="connsiteY5" fmla="*/ 33828 h 76533"/>
                <a:gd name="connsiteX6" fmla="*/ 71618 w 71617"/>
                <a:gd name="connsiteY6" fmla="*/ 33828 h 76533"/>
                <a:gd name="connsiteX7" fmla="*/ 71618 w 71617"/>
                <a:gd name="connsiteY7" fmla="*/ 74885 h 76533"/>
                <a:gd name="connsiteX8" fmla="*/ 58417 w 71617"/>
                <a:gd name="connsiteY8" fmla="*/ 74885 h 76533"/>
                <a:gd name="connsiteX9" fmla="*/ 57277 w 71617"/>
                <a:gd name="connsiteY9" fmla="*/ 69074 h 76533"/>
                <a:gd name="connsiteX10" fmla="*/ 37239 w 71617"/>
                <a:gd name="connsiteY10" fmla="*/ 76479 h 76533"/>
                <a:gd name="connsiteX11" fmla="*/ 22 w 71617"/>
                <a:gd name="connsiteY11" fmla="*/ 42204 h 76533"/>
                <a:gd name="connsiteX12" fmla="*/ 107 w 71617"/>
                <a:gd name="connsiteY12" fmla="*/ 38234 h 76533"/>
                <a:gd name="connsiteX13" fmla="*/ 33683 w 71617"/>
                <a:gd name="connsiteY13" fmla="*/ 120 h 76533"/>
                <a:gd name="connsiteX14" fmla="*/ 38094 w 71617"/>
                <a:gd name="connsiteY14" fmla="*/ 82 h 76533"/>
                <a:gd name="connsiteX15" fmla="*/ 70953 w 71617"/>
                <a:gd name="connsiteY15" fmla="*/ 21548 h 76533"/>
                <a:gd name="connsiteX16" fmla="*/ 51959 w 71617"/>
                <a:gd name="connsiteY16" fmla="*/ 21548 h 76533"/>
                <a:gd name="connsiteX17" fmla="*/ 37999 w 71617"/>
                <a:gd name="connsiteY17" fmla="*/ 13956 h 76533"/>
                <a:gd name="connsiteX18" fmla="*/ 16821 w 71617"/>
                <a:gd name="connsiteY18" fmla="*/ 37952 h 7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617" h="76533">
                  <a:moveTo>
                    <a:pt x="16821" y="37952"/>
                  </a:moveTo>
                  <a:cubicBezTo>
                    <a:pt x="16821" y="50982"/>
                    <a:pt x="23184" y="62324"/>
                    <a:pt x="37524" y="62324"/>
                  </a:cubicBezTo>
                  <a:cubicBezTo>
                    <a:pt x="46188" y="63173"/>
                    <a:pt x="53908" y="56927"/>
                    <a:pt x="54767" y="48375"/>
                  </a:cubicBezTo>
                  <a:cubicBezTo>
                    <a:pt x="54784" y="48213"/>
                    <a:pt x="54797" y="48051"/>
                    <a:pt x="54808" y="47889"/>
                  </a:cubicBezTo>
                  <a:lnTo>
                    <a:pt x="38759" y="47889"/>
                  </a:lnTo>
                  <a:lnTo>
                    <a:pt x="38759" y="33828"/>
                  </a:lnTo>
                  <a:lnTo>
                    <a:pt x="71618" y="33828"/>
                  </a:lnTo>
                  <a:lnTo>
                    <a:pt x="71618" y="74885"/>
                  </a:lnTo>
                  <a:lnTo>
                    <a:pt x="58417" y="74885"/>
                  </a:lnTo>
                  <a:lnTo>
                    <a:pt x="57277" y="69074"/>
                  </a:lnTo>
                  <a:cubicBezTo>
                    <a:pt x="51983" y="74264"/>
                    <a:pt x="44686" y="76961"/>
                    <a:pt x="37239" y="76479"/>
                  </a:cubicBezTo>
                  <a:cubicBezTo>
                    <a:pt x="17373" y="77158"/>
                    <a:pt x="710" y="61814"/>
                    <a:pt x="22" y="42204"/>
                  </a:cubicBezTo>
                  <a:cubicBezTo>
                    <a:pt x="-25" y="40880"/>
                    <a:pt x="4" y="39554"/>
                    <a:pt x="107" y="38234"/>
                  </a:cubicBezTo>
                  <a:cubicBezTo>
                    <a:pt x="-1284" y="18557"/>
                    <a:pt x="13748" y="1493"/>
                    <a:pt x="33683" y="120"/>
                  </a:cubicBezTo>
                  <a:cubicBezTo>
                    <a:pt x="35151" y="19"/>
                    <a:pt x="36624" y="6"/>
                    <a:pt x="38094" y="82"/>
                  </a:cubicBezTo>
                  <a:cubicBezTo>
                    <a:pt x="52713" y="-953"/>
                    <a:pt x="66205" y="7861"/>
                    <a:pt x="70953" y="21548"/>
                  </a:cubicBezTo>
                  <a:lnTo>
                    <a:pt x="51959" y="21548"/>
                  </a:lnTo>
                  <a:cubicBezTo>
                    <a:pt x="49458" y="16305"/>
                    <a:pt x="43826" y="13241"/>
                    <a:pt x="37999" y="13956"/>
                  </a:cubicBezTo>
                  <a:cubicBezTo>
                    <a:pt x="23374" y="13674"/>
                    <a:pt x="16821" y="25017"/>
                    <a:pt x="16821" y="37952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8" name="צורה חופשית 97">
              <a:extLst>
                <a:ext uri="{FF2B5EF4-FFF2-40B4-BE49-F238E27FC236}">
                  <a16:creationId xmlns:a16="http://schemas.microsoft.com/office/drawing/2014/main" id="{86CB75A0-6B79-534F-AE11-36328ADC9978}"/>
                </a:ext>
              </a:extLst>
            </p:cNvPr>
            <p:cNvSpPr/>
            <p:nvPr/>
          </p:nvSpPr>
          <p:spPr>
            <a:xfrm>
              <a:off x="9116315" y="506347"/>
              <a:ext cx="16904" cy="73490"/>
            </a:xfrm>
            <a:custGeom>
              <a:avLst/>
              <a:gdLst>
                <a:gd name="connsiteX0" fmla="*/ 0 w 16904"/>
                <a:gd name="connsiteY0" fmla="*/ 0 h 73490"/>
                <a:gd name="connsiteX1" fmla="*/ 16904 w 16904"/>
                <a:gd name="connsiteY1" fmla="*/ 0 h 73490"/>
                <a:gd name="connsiteX2" fmla="*/ 16904 w 16904"/>
                <a:gd name="connsiteY2" fmla="*/ 73491 h 73490"/>
                <a:gd name="connsiteX3" fmla="*/ 0 w 16904"/>
                <a:gd name="connsiteY3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04" h="73490">
                  <a:moveTo>
                    <a:pt x="0" y="0"/>
                  </a:moveTo>
                  <a:lnTo>
                    <a:pt x="16904" y="0"/>
                  </a:lnTo>
                  <a:lnTo>
                    <a:pt x="16904" y="73491"/>
                  </a:lnTo>
                  <a:lnTo>
                    <a:pt x="0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9" name="צורה חופשית 98">
              <a:extLst>
                <a:ext uri="{FF2B5EF4-FFF2-40B4-BE49-F238E27FC236}">
                  <a16:creationId xmlns:a16="http://schemas.microsoft.com/office/drawing/2014/main" id="{4E906906-2CA0-7C45-B95C-A26B86FCD032}"/>
                </a:ext>
              </a:extLst>
            </p:cNvPr>
            <p:cNvSpPr/>
            <p:nvPr/>
          </p:nvSpPr>
          <p:spPr>
            <a:xfrm>
              <a:off x="9153258" y="506347"/>
              <a:ext cx="67806" cy="73490"/>
            </a:xfrm>
            <a:custGeom>
              <a:avLst/>
              <a:gdLst>
                <a:gd name="connsiteX0" fmla="*/ 16524 w 67806"/>
                <a:gd name="connsiteY0" fmla="*/ 23528 h 73490"/>
                <a:gd name="connsiteX1" fmla="*/ 16524 w 67806"/>
                <a:gd name="connsiteY1" fmla="*/ 23528 h 73490"/>
                <a:gd name="connsiteX2" fmla="*/ 17379 w 67806"/>
                <a:gd name="connsiteY2" fmla="*/ 46494 h 73490"/>
                <a:gd name="connsiteX3" fmla="*/ 17379 w 67806"/>
                <a:gd name="connsiteY3" fmla="*/ 73491 h 73490"/>
                <a:gd name="connsiteX4" fmla="*/ 0 w 67806"/>
                <a:gd name="connsiteY4" fmla="*/ 73491 h 73490"/>
                <a:gd name="connsiteX5" fmla="*/ 0 w 67806"/>
                <a:gd name="connsiteY5" fmla="*/ 0 h 73490"/>
                <a:gd name="connsiteX6" fmla="*/ 18519 w 67806"/>
                <a:gd name="connsiteY6" fmla="*/ 0 h 73490"/>
                <a:gd name="connsiteX7" fmla="*/ 37512 w 67806"/>
                <a:gd name="connsiteY7" fmla="*/ 28121 h 73490"/>
                <a:gd name="connsiteX8" fmla="*/ 51092 w 67806"/>
                <a:gd name="connsiteY8" fmla="*/ 49869 h 73490"/>
                <a:gd name="connsiteX9" fmla="*/ 51092 w 67806"/>
                <a:gd name="connsiteY9" fmla="*/ 49869 h 73490"/>
                <a:gd name="connsiteX10" fmla="*/ 50903 w 67806"/>
                <a:gd name="connsiteY10" fmla="*/ 26622 h 73490"/>
                <a:gd name="connsiteX11" fmla="*/ 50903 w 67806"/>
                <a:gd name="connsiteY11" fmla="*/ 0 h 73490"/>
                <a:gd name="connsiteX12" fmla="*/ 67807 w 67806"/>
                <a:gd name="connsiteY12" fmla="*/ 0 h 73490"/>
                <a:gd name="connsiteX13" fmla="*/ 67807 w 67806"/>
                <a:gd name="connsiteY13" fmla="*/ 73491 h 73490"/>
                <a:gd name="connsiteX14" fmla="*/ 48813 w 67806"/>
                <a:gd name="connsiteY14" fmla="*/ 73491 h 73490"/>
                <a:gd name="connsiteX15" fmla="*/ 29820 w 67806"/>
                <a:gd name="connsiteY15" fmla="*/ 45369 h 73490"/>
                <a:gd name="connsiteX16" fmla="*/ 16524 w 6780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806" h="73490">
                  <a:moveTo>
                    <a:pt x="16524" y="23528"/>
                  </a:moveTo>
                  <a:lnTo>
                    <a:pt x="16524" y="23528"/>
                  </a:lnTo>
                  <a:cubicBezTo>
                    <a:pt x="17334" y="31156"/>
                    <a:pt x="17620" y="38828"/>
                    <a:pt x="17379" y="46494"/>
                  </a:cubicBezTo>
                  <a:lnTo>
                    <a:pt x="1737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519" y="0"/>
                  </a:lnTo>
                  <a:lnTo>
                    <a:pt x="37512" y="28121"/>
                  </a:lnTo>
                  <a:cubicBezTo>
                    <a:pt x="42496" y="35082"/>
                    <a:pt x="47032" y="42346"/>
                    <a:pt x="51092" y="49869"/>
                  </a:cubicBezTo>
                  <a:lnTo>
                    <a:pt x="51092" y="49869"/>
                  </a:lnTo>
                  <a:cubicBezTo>
                    <a:pt x="50495" y="42132"/>
                    <a:pt x="50432" y="34366"/>
                    <a:pt x="50903" y="26622"/>
                  </a:cubicBezTo>
                  <a:lnTo>
                    <a:pt x="50903" y="0"/>
                  </a:lnTo>
                  <a:lnTo>
                    <a:pt x="67807" y="0"/>
                  </a:lnTo>
                  <a:lnTo>
                    <a:pt x="67807" y="73491"/>
                  </a:lnTo>
                  <a:lnTo>
                    <a:pt x="48813" y="73491"/>
                  </a:lnTo>
                  <a:lnTo>
                    <a:pt x="29820" y="45369"/>
                  </a:lnTo>
                  <a:cubicBezTo>
                    <a:pt x="24951" y="38357"/>
                    <a:pt x="20511" y="31064"/>
                    <a:pt x="16524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0" name="צורה חופשית 99">
              <a:extLst>
                <a:ext uri="{FF2B5EF4-FFF2-40B4-BE49-F238E27FC236}">
                  <a16:creationId xmlns:a16="http://schemas.microsoft.com/office/drawing/2014/main" id="{24749F9B-7517-0949-9616-8D6A61E878BB}"/>
                </a:ext>
              </a:extLst>
            </p:cNvPr>
            <p:cNvSpPr/>
            <p:nvPr/>
          </p:nvSpPr>
          <p:spPr>
            <a:xfrm>
              <a:off x="9241102" y="506347"/>
              <a:ext cx="56125" cy="73490"/>
            </a:xfrm>
            <a:custGeom>
              <a:avLst/>
              <a:gdLst>
                <a:gd name="connsiteX0" fmla="*/ 56126 w 56125"/>
                <a:gd name="connsiteY0" fmla="*/ 0 h 73490"/>
                <a:gd name="connsiteX1" fmla="*/ 56126 w 56125"/>
                <a:gd name="connsiteY1" fmla="*/ 14154 h 73490"/>
                <a:gd name="connsiteX2" fmla="*/ 16999 w 56125"/>
                <a:gd name="connsiteY2" fmla="*/ 14154 h 73490"/>
                <a:gd name="connsiteX3" fmla="*/ 16999 w 56125"/>
                <a:gd name="connsiteY3" fmla="*/ 28778 h 73490"/>
                <a:gd name="connsiteX4" fmla="*/ 54036 w 56125"/>
                <a:gd name="connsiteY4" fmla="*/ 28778 h 73490"/>
                <a:gd name="connsiteX5" fmla="*/ 54036 w 56125"/>
                <a:gd name="connsiteY5" fmla="*/ 42838 h 73490"/>
                <a:gd name="connsiteX6" fmla="*/ 16999 w 56125"/>
                <a:gd name="connsiteY6" fmla="*/ 42838 h 73490"/>
                <a:gd name="connsiteX7" fmla="*/ 16999 w 56125"/>
                <a:gd name="connsiteY7" fmla="*/ 59055 h 73490"/>
                <a:gd name="connsiteX8" fmla="*/ 56126 w 56125"/>
                <a:gd name="connsiteY8" fmla="*/ 59055 h 73490"/>
                <a:gd name="connsiteX9" fmla="*/ 56126 w 56125"/>
                <a:gd name="connsiteY9" fmla="*/ 73491 h 73490"/>
                <a:gd name="connsiteX10" fmla="*/ 0 w 56125"/>
                <a:gd name="connsiteY10" fmla="*/ 73491 h 73490"/>
                <a:gd name="connsiteX11" fmla="*/ 0 w 56125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25" h="73490">
                  <a:moveTo>
                    <a:pt x="56126" y="0"/>
                  </a:moveTo>
                  <a:lnTo>
                    <a:pt x="56126" y="14154"/>
                  </a:lnTo>
                  <a:lnTo>
                    <a:pt x="16999" y="14154"/>
                  </a:lnTo>
                  <a:lnTo>
                    <a:pt x="1699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126" y="59055"/>
                  </a:lnTo>
                  <a:lnTo>
                    <a:pt x="56126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1" name="צורה חופשית 100">
              <a:extLst>
                <a:ext uri="{FF2B5EF4-FFF2-40B4-BE49-F238E27FC236}">
                  <a16:creationId xmlns:a16="http://schemas.microsoft.com/office/drawing/2014/main" id="{03979C94-F9AB-614D-AD27-869597A41B61}"/>
                </a:ext>
              </a:extLst>
            </p:cNvPr>
            <p:cNvSpPr/>
            <p:nvPr/>
          </p:nvSpPr>
          <p:spPr>
            <a:xfrm>
              <a:off x="9314512" y="506347"/>
              <a:ext cx="56220" cy="73490"/>
            </a:xfrm>
            <a:custGeom>
              <a:avLst/>
              <a:gdLst>
                <a:gd name="connsiteX0" fmla="*/ 56221 w 56220"/>
                <a:gd name="connsiteY0" fmla="*/ 0 h 73490"/>
                <a:gd name="connsiteX1" fmla="*/ 56221 w 56220"/>
                <a:gd name="connsiteY1" fmla="*/ 14154 h 73490"/>
                <a:gd name="connsiteX2" fmla="*/ 16999 w 56220"/>
                <a:gd name="connsiteY2" fmla="*/ 14154 h 73490"/>
                <a:gd name="connsiteX3" fmla="*/ 16999 w 56220"/>
                <a:gd name="connsiteY3" fmla="*/ 28778 h 73490"/>
                <a:gd name="connsiteX4" fmla="*/ 54036 w 56220"/>
                <a:gd name="connsiteY4" fmla="*/ 28778 h 73490"/>
                <a:gd name="connsiteX5" fmla="*/ 54036 w 56220"/>
                <a:gd name="connsiteY5" fmla="*/ 42838 h 73490"/>
                <a:gd name="connsiteX6" fmla="*/ 16999 w 56220"/>
                <a:gd name="connsiteY6" fmla="*/ 42838 h 73490"/>
                <a:gd name="connsiteX7" fmla="*/ 16999 w 56220"/>
                <a:gd name="connsiteY7" fmla="*/ 59055 h 73490"/>
                <a:gd name="connsiteX8" fmla="*/ 56221 w 56220"/>
                <a:gd name="connsiteY8" fmla="*/ 59055 h 73490"/>
                <a:gd name="connsiteX9" fmla="*/ 56221 w 56220"/>
                <a:gd name="connsiteY9" fmla="*/ 73491 h 73490"/>
                <a:gd name="connsiteX10" fmla="*/ 0 w 56220"/>
                <a:gd name="connsiteY10" fmla="*/ 73491 h 73490"/>
                <a:gd name="connsiteX11" fmla="*/ 0 w 56220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220" h="73490">
                  <a:moveTo>
                    <a:pt x="56221" y="0"/>
                  </a:moveTo>
                  <a:lnTo>
                    <a:pt x="56221" y="14154"/>
                  </a:lnTo>
                  <a:lnTo>
                    <a:pt x="16999" y="14154"/>
                  </a:lnTo>
                  <a:lnTo>
                    <a:pt x="1699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221" y="59055"/>
                  </a:lnTo>
                  <a:lnTo>
                    <a:pt x="56221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2" name="צורה חופשית 101">
              <a:extLst>
                <a:ext uri="{FF2B5EF4-FFF2-40B4-BE49-F238E27FC236}">
                  <a16:creationId xmlns:a16="http://schemas.microsoft.com/office/drawing/2014/main" id="{C7FBE9A6-9F2E-EC4A-92C3-D68DA1080893}"/>
                </a:ext>
              </a:extLst>
            </p:cNvPr>
            <p:cNvSpPr/>
            <p:nvPr/>
          </p:nvSpPr>
          <p:spPr>
            <a:xfrm>
              <a:off x="9388017" y="506268"/>
              <a:ext cx="68281" cy="73569"/>
            </a:xfrm>
            <a:custGeom>
              <a:avLst/>
              <a:gdLst>
                <a:gd name="connsiteX0" fmla="*/ 17284 w 68281"/>
                <a:gd name="connsiteY0" fmla="*/ 73570 h 73569"/>
                <a:gd name="connsiteX1" fmla="*/ 0 w 68281"/>
                <a:gd name="connsiteY1" fmla="*/ 73570 h 73569"/>
                <a:gd name="connsiteX2" fmla="*/ 0 w 68281"/>
                <a:gd name="connsiteY2" fmla="*/ 79 h 73569"/>
                <a:gd name="connsiteX3" fmla="*/ 39696 w 68281"/>
                <a:gd name="connsiteY3" fmla="*/ 79 h 73569"/>
                <a:gd name="connsiteX4" fmla="*/ 64896 w 68281"/>
                <a:gd name="connsiteY4" fmla="*/ 21170 h 73569"/>
                <a:gd name="connsiteX5" fmla="*/ 43528 w 68281"/>
                <a:gd name="connsiteY5" fmla="*/ 46042 h 73569"/>
                <a:gd name="connsiteX6" fmla="*/ 40741 w 68281"/>
                <a:gd name="connsiteY6" fmla="*/ 46104 h 73569"/>
                <a:gd name="connsiteX7" fmla="*/ 68282 w 68281"/>
                <a:gd name="connsiteY7" fmla="*/ 73288 h 73569"/>
                <a:gd name="connsiteX8" fmla="*/ 45774 w 68281"/>
                <a:gd name="connsiteY8" fmla="*/ 73288 h 73569"/>
                <a:gd name="connsiteX9" fmla="*/ 19278 w 68281"/>
                <a:gd name="connsiteY9" fmla="*/ 46104 h 73569"/>
                <a:gd name="connsiteX10" fmla="*/ 17284 w 68281"/>
                <a:gd name="connsiteY10" fmla="*/ 46104 h 73569"/>
                <a:gd name="connsiteX11" fmla="*/ 49098 w 68281"/>
                <a:gd name="connsiteY11" fmla="*/ 23607 h 73569"/>
                <a:gd name="connsiteX12" fmla="*/ 42063 w 68281"/>
                <a:gd name="connsiteY12" fmla="*/ 14233 h 73569"/>
                <a:gd name="connsiteX13" fmla="*/ 39601 w 68281"/>
                <a:gd name="connsiteY13" fmla="*/ 14233 h 73569"/>
                <a:gd name="connsiteX14" fmla="*/ 17284 w 68281"/>
                <a:gd name="connsiteY14" fmla="*/ 14233 h 73569"/>
                <a:gd name="connsiteX15" fmla="*/ 17284 w 68281"/>
                <a:gd name="connsiteY15" fmla="*/ 32512 h 73569"/>
                <a:gd name="connsiteX16" fmla="*/ 40076 w 68281"/>
                <a:gd name="connsiteY16" fmla="*/ 32512 h 73569"/>
                <a:gd name="connsiteX17" fmla="*/ 48759 w 68281"/>
                <a:gd name="connsiteY17" fmla="*/ 24403 h 73569"/>
                <a:gd name="connsiteX18" fmla="*/ 48718 w 68281"/>
                <a:gd name="connsiteY18" fmla="*/ 23326 h 7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281" h="73569">
                  <a:moveTo>
                    <a:pt x="17284" y="73570"/>
                  </a:moveTo>
                  <a:lnTo>
                    <a:pt x="0" y="73570"/>
                  </a:lnTo>
                  <a:lnTo>
                    <a:pt x="0" y="79"/>
                  </a:lnTo>
                  <a:lnTo>
                    <a:pt x="39696" y="79"/>
                  </a:lnTo>
                  <a:cubicBezTo>
                    <a:pt x="52555" y="-965"/>
                    <a:pt x="63837" y="8477"/>
                    <a:pt x="64896" y="21170"/>
                  </a:cubicBezTo>
                  <a:cubicBezTo>
                    <a:pt x="65954" y="33862"/>
                    <a:pt x="56388" y="44998"/>
                    <a:pt x="43528" y="46042"/>
                  </a:cubicBezTo>
                  <a:cubicBezTo>
                    <a:pt x="42601" y="46118"/>
                    <a:pt x="41671" y="46139"/>
                    <a:pt x="40741" y="46104"/>
                  </a:cubicBezTo>
                  <a:lnTo>
                    <a:pt x="68282" y="73288"/>
                  </a:lnTo>
                  <a:lnTo>
                    <a:pt x="45774" y="73288"/>
                  </a:lnTo>
                  <a:lnTo>
                    <a:pt x="19278" y="46104"/>
                  </a:lnTo>
                  <a:lnTo>
                    <a:pt x="17284" y="46104"/>
                  </a:lnTo>
                  <a:close/>
                  <a:moveTo>
                    <a:pt x="49098" y="23607"/>
                  </a:moveTo>
                  <a:cubicBezTo>
                    <a:pt x="49778" y="19101"/>
                    <a:pt x="46628" y="14905"/>
                    <a:pt x="42063" y="14233"/>
                  </a:cubicBezTo>
                  <a:cubicBezTo>
                    <a:pt x="41247" y="14113"/>
                    <a:pt x="40417" y="14113"/>
                    <a:pt x="39601" y="14233"/>
                  </a:cubicBezTo>
                  <a:lnTo>
                    <a:pt x="17284" y="14233"/>
                  </a:lnTo>
                  <a:lnTo>
                    <a:pt x="17284" y="32512"/>
                  </a:lnTo>
                  <a:lnTo>
                    <a:pt x="40076" y="32512"/>
                  </a:lnTo>
                  <a:cubicBezTo>
                    <a:pt x="44742" y="32640"/>
                    <a:pt x="48630" y="29009"/>
                    <a:pt x="48759" y="24403"/>
                  </a:cubicBezTo>
                  <a:cubicBezTo>
                    <a:pt x="48769" y="24044"/>
                    <a:pt x="48755" y="23684"/>
                    <a:pt x="48718" y="2332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3" name="צורה חופשית 102">
              <a:extLst>
                <a:ext uri="{FF2B5EF4-FFF2-40B4-BE49-F238E27FC236}">
                  <a16:creationId xmlns:a16="http://schemas.microsoft.com/office/drawing/2014/main" id="{8B5E885E-66D5-1B48-A100-B19DCCC1BF2C}"/>
                </a:ext>
              </a:extLst>
            </p:cNvPr>
            <p:cNvSpPr/>
            <p:nvPr/>
          </p:nvSpPr>
          <p:spPr>
            <a:xfrm>
              <a:off x="9469879" y="506347"/>
              <a:ext cx="16999" cy="73490"/>
            </a:xfrm>
            <a:custGeom>
              <a:avLst/>
              <a:gdLst>
                <a:gd name="connsiteX0" fmla="*/ 0 w 16999"/>
                <a:gd name="connsiteY0" fmla="*/ 0 h 73490"/>
                <a:gd name="connsiteX1" fmla="*/ 16999 w 16999"/>
                <a:gd name="connsiteY1" fmla="*/ 0 h 73490"/>
                <a:gd name="connsiteX2" fmla="*/ 16999 w 16999"/>
                <a:gd name="connsiteY2" fmla="*/ 73491 h 73490"/>
                <a:gd name="connsiteX3" fmla="*/ 0 w 16999"/>
                <a:gd name="connsiteY3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99" h="73490">
                  <a:moveTo>
                    <a:pt x="0" y="0"/>
                  </a:moveTo>
                  <a:lnTo>
                    <a:pt x="16999" y="0"/>
                  </a:lnTo>
                  <a:lnTo>
                    <a:pt x="16999" y="73491"/>
                  </a:lnTo>
                  <a:lnTo>
                    <a:pt x="0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4" name="צורה חופשית 103">
              <a:extLst>
                <a:ext uri="{FF2B5EF4-FFF2-40B4-BE49-F238E27FC236}">
                  <a16:creationId xmlns:a16="http://schemas.microsoft.com/office/drawing/2014/main" id="{AEEEB671-E110-224F-97C9-4F5DA4FC5974}"/>
                </a:ext>
              </a:extLst>
            </p:cNvPr>
            <p:cNvSpPr/>
            <p:nvPr/>
          </p:nvSpPr>
          <p:spPr>
            <a:xfrm>
              <a:off x="9506726" y="506347"/>
              <a:ext cx="67426" cy="73490"/>
            </a:xfrm>
            <a:custGeom>
              <a:avLst/>
              <a:gdLst>
                <a:gd name="connsiteX0" fmla="*/ 16524 w 67426"/>
                <a:gd name="connsiteY0" fmla="*/ 23528 h 73490"/>
                <a:gd name="connsiteX1" fmla="*/ 16524 w 67426"/>
                <a:gd name="connsiteY1" fmla="*/ 23528 h 73490"/>
                <a:gd name="connsiteX2" fmla="*/ 17379 w 67426"/>
                <a:gd name="connsiteY2" fmla="*/ 46494 h 73490"/>
                <a:gd name="connsiteX3" fmla="*/ 17379 w 67426"/>
                <a:gd name="connsiteY3" fmla="*/ 73491 h 73490"/>
                <a:gd name="connsiteX4" fmla="*/ 0 w 67426"/>
                <a:gd name="connsiteY4" fmla="*/ 73491 h 73490"/>
                <a:gd name="connsiteX5" fmla="*/ 0 w 67426"/>
                <a:gd name="connsiteY5" fmla="*/ 0 h 73490"/>
                <a:gd name="connsiteX6" fmla="*/ 18993 w 67426"/>
                <a:gd name="connsiteY6" fmla="*/ 0 h 73490"/>
                <a:gd name="connsiteX7" fmla="*/ 37987 w 67426"/>
                <a:gd name="connsiteY7" fmla="*/ 28121 h 73490"/>
                <a:gd name="connsiteX8" fmla="*/ 51567 w 67426"/>
                <a:gd name="connsiteY8" fmla="*/ 49869 h 73490"/>
                <a:gd name="connsiteX9" fmla="*/ 51567 w 67426"/>
                <a:gd name="connsiteY9" fmla="*/ 49869 h 73490"/>
                <a:gd name="connsiteX10" fmla="*/ 50523 w 67426"/>
                <a:gd name="connsiteY10" fmla="*/ 26622 h 73490"/>
                <a:gd name="connsiteX11" fmla="*/ 50523 w 67426"/>
                <a:gd name="connsiteY11" fmla="*/ 0 h 73490"/>
                <a:gd name="connsiteX12" fmla="*/ 67427 w 67426"/>
                <a:gd name="connsiteY12" fmla="*/ 0 h 73490"/>
                <a:gd name="connsiteX13" fmla="*/ 67427 w 67426"/>
                <a:gd name="connsiteY13" fmla="*/ 73491 h 73490"/>
                <a:gd name="connsiteX14" fmla="*/ 49288 w 67426"/>
                <a:gd name="connsiteY14" fmla="*/ 73491 h 73490"/>
                <a:gd name="connsiteX15" fmla="*/ 30295 w 67426"/>
                <a:gd name="connsiteY15" fmla="*/ 45369 h 73490"/>
                <a:gd name="connsiteX16" fmla="*/ 16524 w 6742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426" h="73490">
                  <a:moveTo>
                    <a:pt x="16524" y="23528"/>
                  </a:moveTo>
                  <a:lnTo>
                    <a:pt x="16524" y="23528"/>
                  </a:lnTo>
                  <a:cubicBezTo>
                    <a:pt x="17334" y="31156"/>
                    <a:pt x="17620" y="38828"/>
                    <a:pt x="17379" y="46494"/>
                  </a:cubicBezTo>
                  <a:lnTo>
                    <a:pt x="1737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993" y="0"/>
                  </a:lnTo>
                  <a:lnTo>
                    <a:pt x="37987" y="28121"/>
                  </a:lnTo>
                  <a:cubicBezTo>
                    <a:pt x="42971" y="35082"/>
                    <a:pt x="47507" y="42346"/>
                    <a:pt x="51567" y="49869"/>
                  </a:cubicBezTo>
                  <a:lnTo>
                    <a:pt x="51567" y="49869"/>
                  </a:lnTo>
                  <a:cubicBezTo>
                    <a:pt x="50685" y="42152"/>
                    <a:pt x="50336" y="34385"/>
                    <a:pt x="50523" y="26622"/>
                  </a:cubicBezTo>
                  <a:lnTo>
                    <a:pt x="50523" y="0"/>
                  </a:lnTo>
                  <a:lnTo>
                    <a:pt x="67427" y="0"/>
                  </a:lnTo>
                  <a:lnTo>
                    <a:pt x="67427" y="73491"/>
                  </a:lnTo>
                  <a:lnTo>
                    <a:pt x="49288" y="73491"/>
                  </a:lnTo>
                  <a:lnTo>
                    <a:pt x="30295" y="45369"/>
                  </a:lnTo>
                  <a:cubicBezTo>
                    <a:pt x="25263" y="38369"/>
                    <a:pt x="20665" y="31075"/>
                    <a:pt x="16524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5" name="צורה חופשית 104">
              <a:extLst>
                <a:ext uri="{FF2B5EF4-FFF2-40B4-BE49-F238E27FC236}">
                  <a16:creationId xmlns:a16="http://schemas.microsoft.com/office/drawing/2014/main" id="{F57237FD-3DFC-6C42-BB7F-D73E1DE4F238}"/>
                </a:ext>
              </a:extLst>
            </p:cNvPr>
            <p:cNvSpPr/>
            <p:nvPr/>
          </p:nvSpPr>
          <p:spPr>
            <a:xfrm>
              <a:off x="9590096" y="504952"/>
              <a:ext cx="71617" cy="76534"/>
            </a:xfrm>
            <a:custGeom>
              <a:avLst/>
              <a:gdLst>
                <a:gd name="connsiteX0" fmla="*/ 17201 w 71617"/>
                <a:gd name="connsiteY0" fmla="*/ 37952 h 76534"/>
                <a:gd name="connsiteX1" fmla="*/ 37904 w 71617"/>
                <a:gd name="connsiteY1" fmla="*/ 62324 h 76534"/>
                <a:gd name="connsiteX2" fmla="*/ 55315 w 71617"/>
                <a:gd name="connsiteY2" fmla="*/ 48581 h 76534"/>
                <a:gd name="connsiteX3" fmla="*/ 55378 w 71617"/>
                <a:gd name="connsiteY3" fmla="*/ 47889 h 76534"/>
                <a:gd name="connsiteX4" fmla="*/ 38948 w 71617"/>
                <a:gd name="connsiteY4" fmla="*/ 47889 h 76534"/>
                <a:gd name="connsiteX5" fmla="*/ 38948 w 71617"/>
                <a:gd name="connsiteY5" fmla="*/ 33828 h 76534"/>
                <a:gd name="connsiteX6" fmla="*/ 71617 w 71617"/>
                <a:gd name="connsiteY6" fmla="*/ 33828 h 76534"/>
                <a:gd name="connsiteX7" fmla="*/ 71617 w 71617"/>
                <a:gd name="connsiteY7" fmla="*/ 74885 h 76534"/>
                <a:gd name="connsiteX8" fmla="*/ 58322 w 71617"/>
                <a:gd name="connsiteY8" fmla="*/ 74885 h 76534"/>
                <a:gd name="connsiteX9" fmla="*/ 57277 w 71617"/>
                <a:gd name="connsiteY9" fmla="*/ 69074 h 76534"/>
                <a:gd name="connsiteX10" fmla="*/ 37144 w 71617"/>
                <a:gd name="connsiteY10" fmla="*/ 76479 h 76534"/>
                <a:gd name="connsiteX11" fmla="*/ 18 w 71617"/>
                <a:gd name="connsiteY11" fmla="*/ 42107 h 76534"/>
                <a:gd name="connsiteX12" fmla="*/ 107 w 71617"/>
                <a:gd name="connsiteY12" fmla="*/ 38234 h 76534"/>
                <a:gd name="connsiteX13" fmla="*/ 33480 w 71617"/>
                <a:gd name="connsiteY13" fmla="*/ 122 h 76534"/>
                <a:gd name="connsiteX14" fmla="*/ 38094 w 71617"/>
                <a:gd name="connsiteY14" fmla="*/ 82 h 76534"/>
                <a:gd name="connsiteX15" fmla="*/ 70952 w 71617"/>
                <a:gd name="connsiteY15" fmla="*/ 21548 h 76534"/>
                <a:gd name="connsiteX16" fmla="*/ 51959 w 71617"/>
                <a:gd name="connsiteY16" fmla="*/ 21548 h 76534"/>
                <a:gd name="connsiteX17" fmla="*/ 37999 w 71617"/>
                <a:gd name="connsiteY17" fmla="*/ 13956 h 76534"/>
                <a:gd name="connsiteX18" fmla="*/ 17201 w 71617"/>
                <a:gd name="connsiteY18" fmla="*/ 37952 h 7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617" h="76534">
                  <a:moveTo>
                    <a:pt x="17201" y="37952"/>
                  </a:moveTo>
                  <a:cubicBezTo>
                    <a:pt x="17201" y="50982"/>
                    <a:pt x="23564" y="62324"/>
                    <a:pt x="37904" y="62324"/>
                  </a:cubicBezTo>
                  <a:cubicBezTo>
                    <a:pt x="46557" y="63275"/>
                    <a:pt x="54352" y="57122"/>
                    <a:pt x="55315" y="48581"/>
                  </a:cubicBezTo>
                  <a:cubicBezTo>
                    <a:pt x="55342" y="48351"/>
                    <a:pt x="55363" y="48120"/>
                    <a:pt x="55378" y="47889"/>
                  </a:cubicBezTo>
                  <a:lnTo>
                    <a:pt x="38948" y="47889"/>
                  </a:lnTo>
                  <a:lnTo>
                    <a:pt x="38948" y="33828"/>
                  </a:lnTo>
                  <a:lnTo>
                    <a:pt x="71617" y="33828"/>
                  </a:lnTo>
                  <a:lnTo>
                    <a:pt x="71617" y="74885"/>
                  </a:lnTo>
                  <a:lnTo>
                    <a:pt x="58322" y="74885"/>
                  </a:lnTo>
                  <a:lnTo>
                    <a:pt x="57277" y="69074"/>
                  </a:lnTo>
                  <a:cubicBezTo>
                    <a:pt x="51947" y="74269"/>
                    <a:pt x="44619" y="76963"/>
                    <a:pt x="37144" y="76479"/>
                  </a:cubicBezTo>
                  <a:cubicBezTo>
                    <a:pt x="17276" y="77107"/>
                    <a:pt x="654" y="61718"/>
                    <a:pt x="18" y="42107"/>
                  </a:cubicBezTo>
                  <a:cubicBezTo>
                    <a:pt x="-23" y="40815"/>
                    <a:pt x="6" y="39523"/>
                    <a:pt x="107" y="38234"/>
                  </a:cubicBezTo>
                  <a:cubicBezTo>
                    <a:pt x="-1340" y="18613"/>
                    <a:pt x="13602" y="1549"/>
                    <a:pt x="33480" y="122"/>
                  </a:cubicBezTo>
                  <a:cubicBezTo>
                    <a:pt x="35016" y="12"/>
                    <a:pt x="36556" y="-2"/>
                    <a:pt x="38094" y="82"/>
                  </a:cubicBezTo>
                  <a:cubicBezTo>
                    <a:pt x="52713" y="-953"/>
                    <a:pt x="66205" y="7861"/>
                    <a:pt x="70952" y="21548"/>
                  </a:cubicBezTo>
                  <a:lnTo>
                    <a:pt x="51959" y="21548"/>
                  </a:lnTo>
                  <a:cubicBezTo>
                    <a:pt x="49436" y="16325"/>
                    <a:pt x="43820" y="13271"/>
                    <a:pt x="37999" y="13956"/>
                  </a:cubicBezTo>
                  <a:cubicBezTo>
                    <a:pt x="23564" y="13674"/>
                    <a:pt x="17201" y="25017"/>
                    <a:pt x="17201" y="37952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6" name="צורה חופשית 105">
              <a:extLst>
                <a:ext uri="{FF2B5EF4-FFF2-40B4-BE49-F238E27FC236}">
                  <a16:creationId xmlns:a16="http://schemas.microsoft.com/office/drawing/2014/main" id="{D88C4828-0FB6-8841-B68C-7A06D6C0867E}"/>
                </a:ext>
              </a:extLst>
            </p:cNvPr>
            <p:cNvSpPr/>
            <p:nvPr/>
          </p:nvSpPr>
          <p:spPr>
            <a:xfrm>
              <a:off x="9679472" y="564089"/>
              <a:ext cx="15764" cy="15748"/>
            </a:xfrm>
            <a:custGeom>
              <a:avLst/>
              <a:gdLst>
                <a:gd name="connsiteX0" fmla="*/ 0 w 15764"/>
                <a:gd name="connsiteY0" fmla="*/ 0 h 15748"/>
                <a:gd name="connsiteX1" fmla="*/ 15765 w 15764"/>
                <a:gd name="connsiteY1" fmla="*/ 0 h 15748"/>
                <a:gd name="connsiteX2" fmla="*/ 15765 w 15764"/>
                <a:gd name="connsiteY2" fmla="*/ 15748 h 15748"/>
                <a:gd name="connsiteX3" fmla="*/ 0 w 15764"/>
                <a:gd name="connsiteY3" fmla="*/ 15748 h 1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64" h="15748">
                  <a:moveTo>
                    <a:pt x="0" y="0"/>
                  </a:moveTo>
                  <a:lnTo>
                    <a:pt x="15765" y="0"/>
                  </a:lnTo>
                  <a:lnTo>
                    <a:pt x="15765" y="15748"/>
                  </a:lnTo>
                  <a:lnTo>
                    <a:pt x="0" y="15748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7" name="צורה חופשית 106">
              <a:extLst>
                <a:ext uri="{FF2B5EF4-FFF2-40B4-BE49-F238E27FC236}">
                  <a16:creationId xmlns:a16="http://schemas.microsoft.com/office/drawing/2014/main" id="{A1ACC58B-BA09-DC48-AC51-28AC67480D9C}"/>
                </a:ext>
              </a:extLst>
            </p:cNvPr>
            <p:cNvSpPr/>
            <p:nvPr/>
          </p:nvSpPr>
          <p:spPr>
            <a:xfrm>
              <a:off x="9743480" y="506280"/>
              <a:ext cx="66469" cy="73632"/>
            </a:xfrm>
            <a:custGeom>
              <a:avLst/>
              <a:gdLst>
                <a:gd name="connsiteX0" fmla="*/ 30200 w 66469"/>
                <a:gd name="connsiteY0" fmla="*/ 73557 h 73632"/>
                <a:gd name="connsiteX1" fmla="*/ 0 w 66469"/>
                <a:gd name="connsiteY1" fmla="*/ 73557 h 73632"/>
                <a:gd name="connsiteX2" fmla="*/ 0 w 66469"/>
                <a:gd name="connsiteY2" fmla="*/ 67 h 73632"/>
                <a:gd name="connsiteX3" fmla="*/ 30200 w 66469"/>
                <a:gd name="connsiteY3" fmla="*/ 67 h 73632"/>
                <a:gd name="connsiteX4" fmla="*/ 66354 w 66469"/>
                <a:gd name="connsiteY4" fmla="*/ 31553 h 73632"/>
                <a:gd name="connsiteX5" fmla="*/ 66287 w 66469"/>
                <a:gd name="connsiteY5" fmla="*/ 36625 h 73632"/>
                <a:gd name="connsiteX6" fmla="*/ 35964 w 66469"/>
                <a:gd name="connsiteY6" fmla="*/ 73454 h 73632"/>
                <a:gd name="connsiteX7" fmla="*/ 30200 w 66469"/>
                <a:gd name="connsiteY7" fmla="*/ 73557 h 73632"/>
                <a:gd name="connsiteX8" fmla="*/ 29155 w 66469"/>
                <a:gd name="connsiteY8" fmla="*/ 14502 h 73632"/>
                <a:gd name="connsiteX9" fmla="*/ 16999 w 66469"/>
                <a:gd name="connsiteY9" fmla="*/ 14502 h 73632"/>
                <a:gd name="connsiteX10" fmla="*/ 16999 w 66469"/>
                <a:gd name="connsiteY10" fmla="*/ 59403 h 73632"/>
                <a:gd name="connsiteX11" fmla="*/ 29155 w 66469"/>
                <a:gd name="connsiteY11" fmla="*/ 59403 h 73632"/>
                <a:gd name="connsiteX12" fmla="*/ 49288 w 66469"/>
                <a:gd name="connsiteY12" fmla="*/ 36906 h 73632"/>
                <a:gd name="connsiteX13" fmla="*/ 29155 w 66469"/>
                <a:gd name="connsiteY13" fmla="*/ 14221 h 7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469" h="73632">
                  <a:moveTo>
                    <a:pt x="30200" y="73557"/>
                  </a:moveTo>
                  <a:lnTo>
                    <a:pt x="0" y="73557"/>
                  </a:lnTo>
                  <a:lnTo>
                    <a:pt x="0" y="67"/>
                  </a:lnTo>
                  <a:lnTo>
                    <a:pt x="30200" y="67"/>
                  </a:lnTo>
                  <a:cubicBezTo>
                    <a:pt x="48994" y="-1093"/>
                    <a:pt x="65176" y="13004"/>
                    <a:pt x="66354" y="31553"/>
                  </a:cubicBezTo>
                  <a:cubicBezTo>
                    <a:pt x="66458" y="33242"/>
                    <a:pt x="66439" y="34938"/>
                    <a:pt x="66287" y="36625"/>
                  </a:cubicBezTo>
                  <a:cubicBezTo>
                    <a:pt x="68215" y="55060"/>
                    <a:pt x="54644" y="71550"/>
                    <a:pt x="35964" y="73454"/>
                  </a:cubicBezTo>
                  <a:cubicBezTo>
                    <a:pt x="34046" y="73650"/>
                    <a:pt x="32118" y="73684"/>
                    <a:pt x="30200" y="73557"/>
                  </a:cubicBezTo>
                  <a:close/>
                  <a:moveTo>
                    <a:pt x="29155" y="14502"/>
                  </a:moveTo>
                  <a:lnTo>
                    <a:pt x="16999" y="14502"/>
                  </a:lnTo>
                  <a:lnTo>
                    <a:pt x="16999" y="59403"/>
                  </a:lnTo>
                  <a:lnTo>
                    <a:pt x="29155" y="59403"/>
                  </a:lnTo>
                  <a:cubicBezTo>
                    <a:pt x="41976" y="59403"/>
                    <a:pt x="49288" y="52091"/>
                    <a:pt x="49288" y="36906"/>
                  </a:cubicBezTo>
                  <a:cubicBezTo>
                    <a:pt x="49288" y="21720"/>
                    <a:pt x="41691" y="14221"/>
                    <a:pt x="29155" y="14221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8" name="צורה חופשית 107">
              <a:extLst>
                <a:ext uri="{FF2B5EF4-FFF2-40B4-BE49-F238E27FC236}">
                  <a16:creationId xmlns:a16="http://schemas.microsoft.com/office/drawing/2014/main" id="{8748A77C-5568-7D4E-9117-A895A8885E34}"/>
                </a:ext>
              </a:extLst>
            </p:cNvPr>
            <p:cNvSpPr/>
            <p:nvPr/>
          </p:nvSpPr>
          <p:spPr>
            <a:xfrm>
              <a:off x="9826101" y="506347"/>
              <a:ext cx="56125" cy="73490"/>
            </a:xfrm>
            <a:custGeom>
              <a:avLst/>
              <a:gdLst>
                <a:gd name="connsiteX0" fmla="*/ 55746 w 56125"/>
                <a:gd name="connsiteY0" fmla="*/ 0 h 73490"/>
                <a:gd name="connsiteX1" fmla="*/ 55746 w 56125"/>
                <a:gd name="connsiteY1" fmla="*/ 14154 h 73490"/>
                <a:gd name="connsiteX2" fmla="*/ 16619 w 56125"/>
                <a:gd name="connsiteY2" fmla="*/ 14154 h 73490"/>
                <a:gd name="connsiteX3" fmla="*/ 16619 w 56125"/>
                <a:gd name="connsiteY3" fmla="*/ 28778 h 73490"/>
                <a:gd name="connsiteX4" fmla="*/ 54036 w 56125"/>
                <a:gd name="connsiteY4" fmla="*/ 28778 h 73490"/>
                <a:gd name="connsiteX5" fmla="*/ 54036 w 56125"/>
                <a:gd name="connsiteY5" fmla="*/ 42838 h 73490"/>
                <a:gd name="connsiteX6" fmla="*/ 16999 w 56125"/>
                <a:gd name="connsiteY6" fmla="*/ 42838 h 73490"/>
                <a:gd name="connsiteX7" fmla="*/ 16999 w 56125"/>
                <a:gd name="connsiteY7" fmla="*/ 59055 h 73490"/>
                <a:gd name="connsiteX8" fmla="*/ 56126 w 56125"/>
                <a:gd name="connsiteY8" fmla="*/ 59055 h 73490"/>
                <a:gd name="connsiteX9" fmla="*/ 56126 w 56125"/>
                <a:gd name="connsiteY9" fmla="*/ 73491 h 73490"/>
                <a:gd name="connsiteX10" fmla="*/ 0 w 56125"/>
                <a:gd name="connsiteY10" fmla="*/ 73491 h 73490"/>
                <a:gd name="connsiteX11" fmla="*/ 0 w 56125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25" h="73490">
                  <a:moveTo>
                    <a:pt x="55746" y="0"/>
                  </a:moveTo>
                  <a:lnTo>
                    <a:pt x="55746" y="14154"/>
                  </a:lnTo>
                  <a:lnTo>
                    <a:pt x="16619" y="14154"/>
                  </a:lnTo>
                  <a:lnTo>
                    <a:pt x="1661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126" y="59055"/>
                  </a:lnTo>
                  <a:lnTo>
                    <a:pt x="56126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9" name="צורה חופשית 108">
              <a:extLst>
                <a:ext uri="{FF2B5EF4-FFF2-40B4-BE49-F238E27FC236}">
                  <a16:creationId xmlns:a16="http://schemas.microsoft.com/office/drawing/2014/main" id="{B45A9202-87BA-D244-A314-A1E7A5971A29}"/>
                </a:ext>
              </a:extLst>
            </p:cNvPr>
            <p:cNvSpPr/>
            <p:nvPr/>
          </p:nvSpPr>
          <p:spPr>
            <a:xfrm>
              <a:off x="9894288" y="504753"/>
              <a:ext cx="64102" cy="76490"/>
            </a:xfrm>
            <a:custGeom>
              <a:avLst/>
              <a:gdLst>
                <a:gd name="connsiteX0" fmla="*/ 1615 w 64102"/>
                <a:gd name="connsiteY0" fmla="*/ 22310 h 76490"/>
                <a:gd name="connsiteX1" fmla="*/ 31814 w 64102"/>
                <a:gd name="connsiteY1" fmla="*/ 0 h 76490"/>
                <a:gd name="connsiteX2" fmla="*/ 62489 w 64102"/>
                <a:gd name="connsiteY2" fmla="*/ 21466 h 76490"/>
                <a:gd name="connsiteX3" fmla="*/ 45489 w 64102"/>
                <a:gd name="connsiteY3" fmla="*/ 21466 h 76490"/>
                <a:gd name="connsiteX4" fmla="*/ 31814 w 64102"/>
                <a:gd name="connsiteY4" fmla="*/ 12092 h 76490"/>
                <a:gd name="connsiteX5" fmla="*/ 18044 w 64102"/>
                <a:gd name="connsiteY5" fmla="*/ 20341 h 76490"/>
                <a:gd name="connsiteX6" fmla="*/ 31909 w 64102"/>
                <a:gd name="connsiteY6" fmla="*/ 29715 h 76490"/>
                <a:gd name="connsiteX7" fmla="*/ 36657 w 64102"/>
                <a:gd name="connsiteY7" fmla="*/ 30465 h 76490"/>
                <a:gd name="connsiteX8" fmla="*/ 64103 w 64102"/>
                <a:gd name="connsiteY8" fmla="*/ 53243 h 76490"/>
                <a:gd name="connsiteX9" fmla="*/ 32289 w 64102"/>
                <a:gd name="connsiteY9" fmla="*/ 76490 h 76490"/>
                <a:gd name="connsiteX10" fmla="*/ 0 w 64102"/>
                <a:gd name="connsiteY10" fmla="*/ 53431 h 76490"/>
                <a:gd name="connsiteX11" fmla="*/ 17094 w 64102"/>
                <a:gd name="connsiteY11" fmla="*/ 53431 h 76490"/>
                <a:gd name="connsiteX12" fmla="*/ 32289 w 64102"/>
                <a:gd name="connsiteY12" fmla="*/ 64211 h 76490"/>
                <a:gd name="connsiteX13" fmla="*/ 47484 w 64102"/>
                <a:gd name="connsiteY13" fmla="*/ 54837 h 76490"/>
                <a:gd name="connsiteX14" fmla="*/ 33618 w 64102"/>
                <a:gd name="connsiteY14" fmla="*/ 46400 h 76490"/>
                <a:gd name="connsiteX15" fmla="*/ 28775 w 64102"/>
                <a:gd name="connsiteY15" fmla="*/ 45838 h 76490"/>
                <a:gd name="connsiteX16" fmla="*/ 1615 w 64102"/>
                <a:gd name="connsiteY16" fmla="*/ 22310 h 7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102" h="76490">
                  <a:moveTo>
                    <a:pt x="1615" y="22310"/>
                  </a:moveTo>
                  <a:cubicBezTo>
                    <a:pt x="1615" y="9468"/>
                    <a:pt x="12156" y="0"/>
                    <a:pt x="31814" y="0"/>
                  </a:cubicBezTo>
                  <a:cubicBezTo>
                    <a:pt x="51472" y="0"/>
                    <a:pt x="61634" y="10780"/>
                    <a:pt x="62489" y="21466"/>
                  </a:cubicBezTo>
                  <a:lnTo>
                    <a:pt x="45489" y="21466"/>
                  </a:lnTo>
                  <a:cubicBezTo>
                    <a:pt x="45489" y="16123"/>
                    <a:pt x="41596" y="12092"/>
                    <a:pt x="31814" y="12092"/>
                  </a:cubicBezTo>
                  <a:cubicBezTo>
                    <a:pt x="22032" y="12092"/>
                    <a:pt x="18044" y="16310"/>
                    <a:pt x="18044" y="20341"/>
                  </a:cubicBezTo>
                  <a:cubicBezTo>
                    <a:pt x="18044" y="26434"/>
                    <a:pt x="23457" y="28215"/>
                    <a:pt x="31909" y="29715"/>
                  </a:cubicBezTo>
                  <a:lnTo>
                    <a:pt x="36657" y="30465"/>
                  </a:lnTo>
                  <a:cubicBezTo>
                    <a:pt x="51377" y="32621"/>
                    <a:pt x="64103" y="36464"/>
                    <a:pt x="64103" y="53243"/>
                  </a:cubicBezTo>
                  <a:cubicBezTo>
                    <a:pt x="64103" y="66835"/>
                    <a:pt x="52232" y="76490"/>
                    <a:pt x="32289" y="76490"/>
                  </a:cubicBezTo>
                  <a:cubicBezTo>
                    <a:pt x="12346" y="76490"/>
                    <a:pt x="570" y="67116"/>
                    <a:pt x="0" y="53431"/>
                  </a:cubicBezTo>
                  <a:lnTo>
                    <a:pt x="17094" y="53431"/>
                  </a:lnTo>
                  <a:cubicBezTo>
                    <a:pt x="17094" y="60836"/>
                    <a:pt x="22697" y="64211"/>
                    <a:pt x="32289" y="64211"/>
                  </a:cubicBezTo>
                  <a:cubicBezTo>
                    <a:pt x="41881" y="64211"/>
                    <a:pt x="47484" y="60274"/>
                    <a:pt x="47484" y="54837"/>
                  </a:cubicBezTo>
                  <a:cubicBezTo>
                    <a:pt x="47484" y="49400"/>
                    <a:pt x="41596" y="47619"/>
                    <a:pt x="33618" y="46400"/>
                  </a:cubicBezTo>
                  <a:lnTo>
                    <a:pt x="28775" y="45838"/>
                  </a:lnTo>
                  <a:cubicBezTo>
                    <a:pt x="13295" y="43776"/>
                    <a:pt x="1615" y="37589"/>
                    <a:pt x="1615" y="22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0" name="צורה חופשית 109">
              <a:extLst>
                <a:ext uri="{FF2B5EF4-FFF2-40B4-BE49-F238E27FC236}">
                  <a16:creationId xmlns:a16="http://schemas.microsoft.com/office/drawing/2014/main" id="{C32E5017-3D81-C744-B081-17C0BE4ACEDE}"/>
                </a:ext>
              </a:extLst>
            </p:cNvPr>
            <p:cNvSpPr/>
            <p:nvPr/>
          </p:nvSpPr>
          <p:spPr>
            <a:xfrm>
              <a:off x="9973776" y="506347"/>
              <a:ext cx="16904" cy="73490"/>
            </a:xfrm>
            <a:custGeom>
              <a:avLst/>
              <a:gdLst>
                <a:gd name="connsiteX0" fmla="*/ 0 w 16904"/>
                <a:gd name="connsiteY0" fmla="*/ 0 h 73490"/>
                <a:gd name="connsiteX1" fmla="*/ 16904 w 16904"/>
                <a:gd name="connsiteY1" fmla="*/ 0 h 73490"/>
                <a:gd name="connsiteX2" fmla="*/ 16904 w 16904"/>
                <a:gd name="connsiteY2" fmla="*/ 73491 h 73490"/>
                <a:gd name="connsiteX3" fmla="*/ 0 w 16904"/>
                <a:gd name="connsiteY3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04" h="73490">
                  <a:moveTo>
                    <a:pt x="0" y="0"/>
                  </a:moveTo>
                  <a:lnTo>
                    <a:pt x="16904" y="0"/>
                  </a:lnTo>
                  <a:lnTo>
                    <a:pt x="16904" y="73491"/>
                  </a:lnTo>
                  <a:lnTo>
                    <a:pt x="0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1" name="צורה חופשית 110">
              <a:extLst>
                <a:ext uri="{FF2B5EF4-FFF2-40B4-BE49-F238E27FC236}">
                  <a16:creationId xmlns:a16="http://schemas.microsoft.com/office/drawing/2014/main" id="{F476D223-A1C0-AE4D-8C01-E82A12790BE6}"/>
                </a:ext>
              </a:extLst>
            </p:cNvPr>
            <p:cNvSpPr/>
            <p:nvPr/>
          </p:nvSpPr>
          <p:spPr>
            <a:xfrm>
              <a:off x="10006337" y="504949"/>
              <a:ext cx="71618" cy="76537"/>
            </a:xfrm>
            <a:custGeom>
              <a:avLst/>
              <a:gdLst>
                <a:gd name="connsiteX0" fmla="*/ 17012 w 71618"/>
                <a:gd name="connsiteY0" fmla="*/ 37956 h 76537"/>
                <a:gd name="connsiteX1" fmla="*/ 37715 w 71618"/>
                <a:gd name="connsiteY1" fmla="*/ 62328 h 76537"/>
                <a:gd name="connsiteX2" fmla="*/ 55141 w 71618"/>
                <a:gd name="connsiteY2" fmla="*/ 48394 h 76537"/>
                <a:gd name="connsiteX3" fmla="*/ 55189 w 71618"/>
                <a:gd name="connsiteY3" fmla="*/ 47892 h 76537"/>
                <a:gd name="connsiteX4" fmla="*/ 38759 w 71618"/>
                <a:gd name="connsiteY4" fmla="*/ 47892 h 76537"/>
                <a:gd name="connsiteX5" fmla="*/ 38759 w 71618"/>
                <a:gd name="connsiteY5" fmla="*/ 33831 h 76537"/>
                <a:gd name="connsiteX6" fmla="*/ 71618 w 71618"/>
                <a:gd name="connsiteY6" fmla="*/ 33831 h 76537"/>
                <a:gd name="connsiteX7" fmla="*/ 71618 w 71618"/>
                <a:gd name="connsiteY7" fmla="*/ 74889 h 76537"/>
                <a:gd name="connsiteX8" fmla="*/ 58323 w 71618"/>
                <a:gd name="connsiteY8" fmla="*/ 74889 h 76537"/>
                <a:gd name="connsiteX9" fmla="*/ 57278 w 71618"/>
                <a:gd name="connsiteY9" fmla="*/ 69077 h 76537"/>
                <a:gd name="connsiteX10" fmla="*/ 37145 w 71618"/>
                <a:gd name="connsiteY10" fmla="*/ 76482 h 76537"/>
                <a:gd name="connsiteX11" fmla="*/ 22 w 71618"/>
                <a:gd name="connsiteY11" fmla="*/ 42110 h 76537"/>
                <a:gd name="connsiteX12" fmla="*/ 108 w 71618"/>
                <a:gd name="connsiteY12" fmla="*/ 38237 h 76537"/>
                <a:gd name="connsiteX13" fmla="*/ 33479 w 71618"/>
                <a:gd name="connsiteY13" fmla="*/ 125 h 76537"/>
                <a:gd name="connsiteX14" fmla="*/ 38095 w 71618"/>
                <a:gd name="connsiteY14" fmla="*/ 86 h 76537"/>
                <a:gd name="connsiteX15" fmla="*/ 70858 w 71618"/>
                <a:gd name="connsiteY15" fmla="*/ 21552 h 76537"/>
                <a:gd name="connsiteX16" fmla="*/ 51865 w 71618"/>
                <a:gd name="connsiteY16" fmla="*/ 21552 h 76537"/>
                <a:gd name="connsiteX17" fmla="*/ 37905 w 71618"/>
                <a:gd name="connsiteY17" fmla="*/ 13959 h 76537"/>
                <a:gd name="connsiteX18" fmla="*/ 17012 w 71618"/>
                <a:gd name="connsiteY18" fmla="*/ 37956 h 7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618" h="76537">
                  <a:moveTo>
                    <a:pt x="17012" y="37956"/>
                  </a:moveTo>
                  <a:cubicBezTo>
                    <a:pt x="17012" y="50986"/>
                    <a:pt x="23375" y="62328"/>
                    <a:pt x="37715" y="62328"/>
                  </a:cubicBezTo>
                  <a:cubicBezTo>
                    <a:pt x="46423" y="63231"/>
                    <a:pt x="54230" y="56992"/>
                    <a:pt x="55141" y="48394"/>
                  </a:cubicBezTo>
                  <a:cubicBezTo>
                    <a:pt x="55160" y="48227"/>
                    <a:pt x="55179" y="48060"/>
                    <a:pt x="55189" y="47892"/>
                  </a:cubicBezTo>
                  <a:lnTo>
                    <a:pt x="38759" y="47892"/>
                  </a:lnTo>
                  <a:lnTo>
                    <a:pt x="38759" y="33831"/>
                  </a:lnTo>
                  <a:lnTo>
                    <a:pt x="71618" y="33831"/>
                  </a:lnTo>
                  <a:lnTo>
                    <a:pt x="71618" y="74889"/>
                  </a:lnTo>
                  <a:lnTo>
                    <a:pt x="58323" y="74889"/>
                  </a:lnTo>
                  <a:lnTo>
                    <a:pt x="57278" y="69077"/>
                  </a:lnTo>
                  <a:cubicBezTo>
                    <a:pt x="51950" y="74272"/>
                    <a:pt x="44619" y="76967"/>
                    <a:pt x="37145" y="76482"/>
                  </a:cubicBezTo>
                  <a:cubicBezTo>
                    <a:pt x="17278" y="77110"/>
                    <a:pt x="659" y="61721"/>
                    <a:pt x="22" y="42110"/>
                  </a:cubicBezTo>
                  <a:cubicBezTo>
                    <a:pt x="-25" y="40819"/>
                    <a:pt x="3" y="39526"/>
                    <a:pt x="108" y="38237"/>
                  </a:cubicBezTo>
                  <a:cubicBezTo>
                    <a:pt x="-1336" y="18617"/>
                    <a:pt x="13603" y="1553"/>
                    <a:pt x="33479" y="125"/>
                  </a:cubicBezTo>
                  <a:cubicBezTo>
                    <a:pt x="35018" y="15"/>
                    <a:pt x="36556" y="1"/>
                    <a:pt x="38095" y="86"/>
                  </a:cubicBezTo>
                  <a:cubicBezTo>
                    <a:pt x="52701" y="-973"/>
                    <a:pt x="66177" y="7858"/>
                    <a:pt x="70858" y="21552"/>
                  </a:cubicBezTo>
                  <a:lnTo>
                    <a:pt x="51865" y="21552"/>
                  </a:lnTo>
                  <a:cubicBezTo>
                    <a:pt x="49339" y="16329"/>
                    <a:pt x="43726" y="13275"/>
                    <a:pt x="37905" y="13959"/>
                  </a:cubicBezTo>
                  <a:cubicBezTo>
                    <a:pt x="23375" y="13678"/>
                    <a:pt x="17012" y="25020"/>
                    <a:pt x="17012" y="3795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2" name="צורה חופשית 111">
              <a:extLst>
                <a:ext uri="{FF2B5EF4-FFF2-40B4-BE49-F238E27FC236}">
                  <a16:creationId xmlns:a16="http://schemas.microsoft.com/office/drawing/2014/main" id="{700927A0-20C8-4C45-81F8-FA3AA53F7B63}"/>
                </a:ext>
              </a:extLst>
            </p:cNvPr>
            <p:cNvSpPr/>
            <p:nvPr/>
          </p:nvSpPr>
          <p:spPr>
            <a:xfrm>
              <a:off x="10095334" y="506347"/>
              <a:ext cx="67616" cy="73490"/>
            </a:xfrm>
            <a:custGeom>
              <a:avLst/>
              <a:gdLst>
                <a:gd name="connsiteX0" fmla="*/ 16144 w 67616"/>
                <a:gd name="connsiteY0" fmla="*/ 23528 h 73490"/>
                <a:gd name="connsiteX1" fmla="*/ 16144 w 67616"/>
                <a:gd name="connsiteY1" fmla="*/ 23528 h 73490"/>
                <a:gd name="connsiteX2" fmla="*/ 16999 w 67616"/>
                <a:gd name="connsiteY2" fmla="*/ 46494 h 73490"/>
                <a:gd name="connsiteX3" fmla="*/ 16999 w 67616"/>
                <a:gd name="connsiteY3" fmla="*/ 73491 h 73490"/>
                <a:gd name="connsiteX4" fmla="*/ 0 w 67616"/>
                <a:gd name="connsiteY4" fmla="*/ 73491 h 73490"/>
                <a:gd name="connsiteX5" fmla="*/ 0 w 67616"/>
                <a:gd name="connsiteY5" fmla="*/ 0 h 73490"/>
                <a:gd name="connsiteX6" fmla="*/ 18993 w 67616"/>
                <a:gd name="connsiteY6" fmla="*/ 0 h 73490"/>
                <a:gd name="connsiteX7" fmla="*/ 37987 w 67616"/>
                <a:gd name="connsiteY7" fmla="*/ 28121 h 73490"/>
                <a:gd name="connsiteX8" fmla="*/ 50713 w 67616"/>
                <a:gd name="connsiteY8" fmla="*/ 49681 h 73490"/>
                <a:gd name="connsiteX9" fmla="*/ 50713 w 67616"/>
                <a:gd name="connsiteY9" fmla="*/ 49681 h 73490"/>
                <a:gd name="connsiteX10" fmla="*/ 50713 w 67616"/>
                <a:gd name="connsiteY10" fmla="*/ 26622 h 73490"/>
                <a:gd name="connsiteX11" fmla="*/ 50713 w 67616"/>
                <a:gd name="connsiteY11" fmla="*/ 0 h 73490"/>
                <a:gd name="connsiteX12" fmla="*/ 67617 w 67616"/>
                <a:gd name="connsiteY12" fmla="*/ 0 h 73490"/>
                <a:gd name="connsiteX13" fmla="*/ 67617 w 67616"/>
                <a:gd name="connsiteY13" fmla="*/ 73491 h 73490"/>
                <a:gd name="connsiteX14" fmla="*/ 49098 w 67616"/>
                <a:gd name="connsiteY14" fmla="*/ 73491 h 73490"/>
                <a:gd name="connsiteX15" fmla="*/ 30105 w 67616"/>
                <a:gd name="connsiteY15" fmla="*/ 45369 h 73490"/>
                <a:gd name="connsiteX16" fmla="*/ 16144 w 6761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616" h="73490">
                  <a:moveTo>
                    <a:pt x="16144" y="23528"/>
                  </a:moveTo>
                  <a:lnTo>
                    <a:pt x="16144" y="23528"/>
                  </a:lnTo>
                  <a:cubicBezTo>
                    <a:pt x="16952" y="31156"/>
                    <a:pt x="17237" y="38828"/>
                    <a:pt x="16999" y="46494"/>
                  </a:cubicBezTo>
                  <a:lnTo>
                    <a:pt x="1699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993" y="0"/>
                  </a:lnTo>
                  <a:lnTo>
                    <a:pt x="37987" y="28121"/>
                  </a:lnTo>
                  <a:cubicBezTo>
                    <a:pt x="42669" y="35044"/>
                    <a:pt x="46923" y="42244"/>
                    <a:pt x="50713" y="49681"/>
                  </a:cubicBezTo>
                  <a:lnTo>
                    <a:pt x="50713" y="49681"/>
                  </a:lnTo>
                  <a:cubicBezTo>
                    <a:pt x="50190" y="42003"/>
                    <a:pt x="50190" y="34300"/>
                    <a:pt x="50713" y="26622"/>
                  </a:cubicBezTo>
                  <a:lnTo>
                    <a:pt x="50713" y="0"/>
                  </a:lnTo>
                  <a:lnTo>
                    <a:pt x="67617" y="0"/>
                  </a:lnTo>
                  <a:lnTo>
                    <a:pt x="67617" y="73491"/>
                  </a:lnTo>
                  <a:lnTo>
                    <a:pt x="49098" y="73491"/>
                  </a:lnTo>
                  <a:lnTo>
                    <a:pt x="30105" y="45369"/>
                  </a:lnTo>
                  <a:cubicBezTo>
                    <a:pt x="25005" y="38374"/>
                    <a:pt x="20351" y="31080"/>
                    <a:pt x="16144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3" name="צורה חופשית 112">
              <a:extLst>
                <a:ext uri="{FF2B5EF4-FFF2-40B4-BE49-F238E27FC236}">
                  <a16:creationId xmlns:a16="http://schemas.microsoft.com/office/drawing/2014/main" id="{C85DD58B-4C00-7646-AD83-C5C0C30C2792}"/>
                </a:ext>
              </a:extLst>
            </p:cNvPr>
            <p:cNvSpPr/>
            <p:nvPr/>
          </p:nvSpPr>
          <p:spPr>
            <a:xfrm>
              <a:off x="10182894" y="564089"/>
              <a:ext cx="15859" cy="15748"/>
            </a:xfrm>
            <a:custGeom>
              <a:avLst/>
              <a:gdLst>
                <a:gd name="connsiteX0" fmla="*/ 0 w 15859"/>
                <a:gd name="connsiteY0" fmla="*/ 0 h 15748"/>
                <a:gd name="connsiteX1" fmla="*/ 15860 w 15859"/>
                <a:gd name="connsiteY1" fmla="*/ 0 h 15748"/>
                <a:gd name="connsiteX2" fmla="*/ 15860 w 15859"/>
                <a:gd name="connsiteY2" fmla="*/ 15748 h 15748"/>
                <a:gd name="connsiteX3" fmla="*/ 0 w 15859"/>
                <a:gd name="connsiteY3" fmla="*/ 15748 h 1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59" h="15748">
                  <a:moveTo>
                    <a:pt x="0" y="0"/>
                  </a:moveTo>
                  <a:lnTo>
                    <a:pt x="15860" y="0"/>
                  </a:lnTo>
                  <a:lnTo>
                    <a:pt x="15860" y="15748"/>
                  </a:lnTo>
                  <a:lnTo>
                    <a:pt x="0" y="15748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4" name="צורה חופשית 113">
              <a:extLst>
                <a:ext uri="{FF2B5EF4-FFF2-40B4-BE49-F238E27FC236}">
                  <a16:creationId xmlns:a16="http://schemas.microsoft.com/office/drawing/2014/main" id="{4FB0A005-BC2C-374C-B2B6-63C62C5D5468}"/>
                </a:ext>
              </a:extLst>
            </p:cNvPr>
            <p:cNvSpPr/>
            <p:nvPr/>
          </p:nvSpPr>
          <p:spPr>
            <a:xfrm>
              <a:off x="10238355" y="506628"/>
              <a:ext cx="77398" cy="73209"/>
            </a:xfrm>
            <a:custGeom>
              <a:avLst/>
              <a:gdLst>
                <a:gd name="connsiteX0" fmla="*/ 23362 w 77398"/>
                <a:gd name="connsiteY0" fmla="*/ 58305 h 73209"/>
                <a:gd name="connsiteX1" fmla="*/ 17474 w 77398"/>
                <a:gd name="connsiteY1" fmla="*/ 73209 h 73209"/>
                <a:gd name="connsiteX2" fmla="*/ 0 w 77398"/>
                <a:gd name="connsiteY2" fmla="*/ 73209 h 73209"/>
                <a:gd name="connsiteX3" fmla="*/ 30200 w 77398"/>
                <a:gd name="connsiteY3" fmla="*/ 0 h 73209"/>
                <a:gd name="connsiteX4" fmla="*/ 47199 w 77398"/>
                <a:gd name="connsiteY4" fmla="*/ 0 h 73209"/>
                <a:gd name="connsiteX5" fmla="*/ 77398 w 77398"/>
                <a:gd name="connsiteY5" fmla="*/ 73209 h 73209"/>
                <a:gd name="connsiteX6" fmla="*/ 59639 w 77398"/>
                <a:gd name="connsiteY6" fmla="*/ 73209 h 73209"/>
                <a:gd name="connsiteX7" fmla="*/ 53752 w 77398"/>
                <a:gd name="connsiteY7" fmla="*/ 58586 h 73209"/>
                <a:gd name="connsiteX8" fmla="*/ 32194 w 77398"/>
                <a:gd name="connsiteY8" fmla="*/ 35808 h 73209"/>
                <a:gd name="connsiteX9" fmla="*/ 28965 w 77398"/>
                <a:gd name="connsiteY9" fmla="*/ 44151 h 73209"/>
                <a:gd name="connsiteX10" fmla="*/ 47959 w 77398"/>
                <a:gd name="connsiteY10" fmla="*/ 44151 h 73209"/>
                <a:gd name="connsiteX11" fmla="*/ 44730 w 77398"/>
                <a:gd name="connsiteY11" fmla="*/ 35808 h 73209"/>
                <a:gd name="connsiteX12" fmla="*/ 38557 w 77398"/>
                <a:gd name="connsiteY12" fmla="*/ 17529 h 73209"/>
                <a:gd name="connsiteX13" fmla="*/ 37987 w 77398"/>
                <a:gd name="connsiteY13" fmla="*/ 17529 h 73209"/>
                <a:gd name="connsiteX14" fmla="*/ 32194 w 77398"/>
                <a:gd name="connsiteY14" fmla="*/ 35714 h 7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398" h="73209">
                  <a:moveTo>
                    <a:pt x="23362" y="58305"/>
                  </a:moveTo>
                  <a:lnTo>
                    <a:pt x="17474" y="73209"/>
                  </a:lnTo>
                  <a:lnTo>
                    <a:pt x="0" y="73209"/>
                  </a:lnTo>
                  <a:lnTo>
                    <a:pt x="30200" y="0"/>
                  </a:lnTo>
                  <a:lnTo>
                    <a:pt x="47199" y="0"/>
                  </a:lnTo>
                  <a:lnTo>
                    <a:pt x="77398" y="73209"/>
                  </a:lnTo>
                  <a:lnTo>
                    <a:pt x="59639" y="73209"/>
                  </a:lnTo>
                  <a:lnTo>
                    <a:pt x="53752" y="58586"/>
                  </a:lnTo>
                  <a:close/>
                  <a:moveTo>
                    <a:pt x="32194" y="35808"/>
                  </a:moveTo>
                  <a:lnTo>
                    <a:pt x="28965" y="44151"/>
                  </a:lnTo>
                  <a:lnTo>
                    <a:pt x="47959" y="44151"/>
                  </a:lnTo>
                  <a:lnTo>
                    <a:pt x="44730" y="35808"/>
                  </a:lnTo>
                  <a:cubicBezTo>
                    <a:pt x="42166" y="29434"/>
                    <a:pt x="39696" y="21654"/>
                    <a:pt x="38557" y="17529"/>
                  </a:cubicBezTo>
                  <a:lnTo>
                    <a:pt x="37987" y="17529"/>
                  </a:lnTo>
                  <a:cubicBezTo>
                    <a:pt x="37322" y="21654"/>
                    <a:pt x="34758" y="29434"/>
                    <a:pt x="32194" y="35714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5" name="צורה חופשית 114">
              <a:extLst>
                <a:ext uri="{FF2B5EF4-FFF2-40B4-BE49-F238E27FC236}">
                  <a16:creationId xmlns:a16="http://schemas.microsoft.com/office/drawing/2014/main" id="{0CB26E45-4A27-0748-8BE1-C9C9E7CA9FED}"/>
                </a:ext>
              </a:extLst>
            </p:cNvPr>
            <p:cNvSpPr/>
            <p:nvPr/>
          </p:nvSpPr>
          <p:spPr>
            <a:xfrm>
              <a:off x="10327149" y="506268"/>
              <a:ext cx="68376" cy="73569"/>
            </a:xfrm>
            <a:custGeom>
              <a:avLst/>
              <a:gdLst>
                <a:gd name="connsiteX0" fmla="*/ 16999 w 68376"/>
                <a:gd name="connsiteY0" fmla="*/ 73570 h 73569"/>
                <a:gd name="connsiteX1" fmla="*/ 0 w 68376"/>
                <a:gd name="connsiteY1" fmla="*/ 73570 h 73569"/>
                <a:gd name="connsiteX2" fmla="*/ 0 w 68376"/>
                <a:gd name="connsiteY2" fmla="*/ 79 h 73569"/>
                <a:gd name="connsiteX3" fmla="*/ 39791 w 68376"/>
                <a:gd name="connsiteY3" fmla="*/ 79 h 73569"/>
                <a:gd name="connsiteX4" fmla="*/ 64986 w 68376"/>
                <a:gd name="connsiteY4" fmla="*/ 21170 h 73569"/>
                <a:gd name="connsiteX5" fmla="*/ 43628 w 68376"/>
                <a:gd name="connsiteY5" fmla="*/ 46042 h 73569"/>
                <a:gd name="connsiteX6" fmla="*/ 40836 w 68376"/>
                <a:gd name="connsiteY6" fmla="*/ 46104 h 73569"/>
                <a:gd name="connsiteX7" fmla="*/ 68376 w 68376"/>
                <a:gd name="connsiteY7" fmla="*/ 73288 h 73569"/>
                <a:gd name="connsiteX8" fmla="*/ 46154 w 68376"/>
                <a:gd name="connsiteY8" fmla="*/ 73288 h 73569"/>
                <a:gd name="connsiteX9" fmla="*/ 19658 w 68376"/>
                <a:gd name="connsiteY9" fmla="*/ 46104 h 73569"/>
                <a:gd name="connsiteX10" fmla="*/ 16999 w 68376"/>
                <a:gd name="connsiteY10" fmla="*/ 46104 h 73569"/>
                <a:gd name="connsiteX11" fmla="*/ 48718 w 68376"/>
                <a:gd name="connsiteY11" fmla="*/ 23607 h 73569"/>
                <a:gd name="connsiteX12" fmla="*/ 41824 w 68376"/>
                <a:gd name="connsiteY12" fmla="*/ 14295 h 73569"/>
                <a:gd name="connsiteX13" fmla="*/ 39791 w 68376"/>
                <a:gd name="connsiteY13" fmla="*/ 14233 h 73569"/>
                <a:gd name="connsiteX14" fmla="*/ 16999 w 68376"/>
                <a:gd name="connsiteY14" fmla="*/ 14233 h 73569"/>
                <a:gd name="connsiteX15" fmla="*/ 16999 w 68376"/>
                <a:gd name="connsiteY15" fmla="*/ 32512 h 73569"/>
                <a:gd name="connsiteX16" fmla="*/ 39791 w 68376"/>
                <a:gd name="connsiteY16" fmla="*/ 32512 h 73569"/>
                <a:gd name="connsiteX17" fmla="*/ 48756 w 68376"/>
                <a:gd name="connsiteY17" fmla="*/ 24905 h 73569"/>
                <a:gd name="connsiteX18" fmla="*/ 48718 w 68376"/>
                <a:gd name="connsiteY18" fmla="*/ 23326 h 7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376" h="73569">
                  <a:moveTo>
                    <a:pt x="16999" y="73570"/>
                  </a:moveTo>
                  <a:lnTo>
                    <a:pt x="0" y="73570"/>
                  </a:lnTo>
                  <a:lnTo>
                    <a:pt x="0" y="79"/>
                  </a:lnTo>
                  <a:lnTo>
                    <a:pt x="39791" y="79"/>
                  </a:lnTo>
                  <a:cubicBezTo>
                    <a:pt x="52650" y="-965"/>
                    <a:pt x="63932" y="8477"/>
                    <a:pt x="64986" y="21170"/>
                  </a:cubicBezTo>
                  <a:cubicBezTo>
                    <a:pt x="66050" y="33862"/>
                    <a:pt x="56487" y="44998"/>
                    <a:pt x="43628" y="46042"/>
                  </a:cubicBezTo>
                  <a:cubicBezTo>
                    <a:pt x="42697" y="46118"/>
                    <a:pt x="41767" y="46139"/>
                    <a:pt x="40836" y="46104"/>
                  </a:cubicBezTo>
                  <a:lnTo>
                    <a:pt x="68376" y="73288"/>
                  </a:lnTo>
                  <a:lnTo>
                    <a:pt x="46154" y="73288"/>
                  </a:lnTo>
                  <a:lnTo>
                    <a:pt x="19658" y="46104"/>
                  </a:lnTo>
                  <a:lnTo>
                    <a:pt x="16999" y="46104"/>
                  </a:lnTo>
                  <a:close/>
                  <a:moveTo>
                    <a:pt x="48718" y="23607"/>
                  </a:moveTo>
                  <a:cubicBezTo>
                    <a:pt x="49421" y="19157"/>
                    <a:pt x="46335" y="14988"/>
                    <a:pt x="41824" y="14295"/>
                  </a:cubicBezTo>
                  <a:cubicBezTo>
                    <a:pt x="41149" y="14192"/>
                    <a:pt x="40465" y="14171"/>
                    <a:pt x="39791" y="14233"/>
                  </a:cubicBezTo>
                  <a:lnTo>
                    <a:pt x="16999" y="14233"/>
                  </a:lnTo>
                  <a:lnTo>
                    <a:pt x="16999" y="32512"/>
                  </a:lnTo>
                  <a:lnTo>
                    <a:pt x="39791" y="32512"/>
                  </a:lnTo>
                  <a:cubicBezTo>
                    <a:pt x="44397" y="32853"/>
                    <a:pt x="48405" y="29448"/>
                    <a:pt x="48756" y="24905"/>
                  </a:cubicBezTo>
                  <a:cubicBezTo>
                    <a:pt x="48794" y="24379"/>
                    <a:pt x="48785" y="23850"/>
                    <a:pt x="48718" y="2332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6" name="צורה חופשית 115">
              <a:extLst>
                <a:ext uri="{FF2B5EF4-FFF2-40B4-BE49-F238E27FC236}">
                  <a16:creationId xmlns:a16="http://schemas.microsoft.com/office/drawing/2014/main" id="{D0084AC8-785C-5E48-9F38-781D68223886}"/>
                </a:ext>
              </a:extLst>
            </p:cNvPr>
            <p:cNvSpPr/>
            <p:nvPr/>
          </p:nvSpPr>
          <p:spPr>
            <a:xfrm>
              <a:off x="10400939" y="506347"/>
              <a:ext cx="64577" cy="73490"/>
            </a:xfrm>
            <a:custGeom>
              <a:avLst/>
              <a:gdLst>
                <a:gd name="connsiteX0" fmla="*/ 40741 w 64577"/>
                <a:gd name="connsiteY0" fmla="*/ 14154 h 73490"/>
                <a:gd name="connsiteX1" fmla="*/ 40741 w 64577"/>
                <a:gd name="connsiteY1" fmla="*/ 73491 h 73490"/>
                <a:gd name="connsiteX2" fmla="*/ 23837 w 64577"/>
                <a:gd name="connsiteY2" fmla="*/ 73491 h 73490"/>
                <a:gd name="connsiteX3" fmla="*/ 23837 w 64577"/>
                <a:gd name="connsiteY3" fmla="*/ 14436 h 73490"/>
                <a:gd name="connsiteX4" fmla="*/ 0 w 64577"/>
                <a:gd name="connsiteY4" fmla="*/ 14436 h 73490"/>
                <a:gd name="connsiteX5" fmla="*/ 0 w 64577"/>
                <a:gd name="connsiteY5" fmla="*/ 0 h 73490"/>
                <a:gd name="connsiteX6" fmla="*/ 64578 w 64577"/>
                <a:gd name="connsiteY6" fmla="*/ 0 h 73490"/>
                <a:gd name="connsiteX7" fmla="*/ 64578 w 64577"/>
                <a:gd name="connsiteY7" fmla="*/ 14154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577" h="73490">
                  <a:moveTo>
                    <a:pt x="40741" y="14154"/>
                  </a:moveTo>
                  <a:lnTo>
                    <a:pt x="40741" y="73491"/>
                  </a:lnTo>
                  <a:lnTo>
                    <a:pt x="23837" y="73491"/>
                  </a:lnTo>
                  <a:lnTo>
                    <a:pt x="23837" y="14436"/>
                  </a:lnTo>
                  <a:lnTo>
                    <a:pt x="0" y="14436"/>
                  </a:lnTo>
                  <a:lnTo>
                    <a:pt x="0" y="0"/>
                  </a:lnTo>
                  <a:lnTo>
                    <a:pt x="64578" y="0"/>
                  </a:lnTo>
                  <a:lnTo>
                    <a:pt x="64578" y="14154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7" name="צורה חופשית 116">
              <a:extLst>
                <a:ext uri="{FF2B5EF4-FFF2-40B4-BE49-F238E27FC236}">
                  <a16:creationId xmlns:a16="http://schemas.microsoft.com/office/drawing/2014/main" id="{9383C056-4F8F-7D4C-9C93-3B6666E60887}"/>
                </a:ext>
              </a:extLst>
            </p:cNvPr>
            <p:cNvSpPr/>
            <p:nvPr/>
          </p:nvSpPr>
          <p:spPr>
            <a:xfrm>
              <a:off x="10476533" y="560340"/>
              <a:ext cx="20894" cy="20622"/>
            </a:xfrm>
            <a:custGeom>
              <a:avLst/>
              <a:gdLst>
                <a:gd name="connsiteX0" fmla="*/ 10446 w 20894"/>
                <a:gd name="connsiteY0" fmla="*/ 20622 h 20622"/>
                <a:gd name="connsiteX1" fmla="*/ 0 w 20894"/>
                <a:gd name="connsiteY1" fmla="*/ 10309 h 20622"/>
                <a:gd name="connsiteX2" fmla="*/ 10446 w 20894"/>
                <a:gd name="connsiteY2" fmla="*/ 0 h 20622"/>
                <a:gd name="connsiteX3" fmla="*/ 20893 w 20894"/>
                <a:gd name="connsiteY3" fmla="*/ 10124 h 20622"/>
                <a:gd name="connsiteX4" fmla="*/ 10636 w 20894"/>
                <a:gd name="connsiteY4" fmla="*/ 20621 h 20622"/>
                <a:gd name="connsiteX5" fmla="*/ 10446 w 20894"/>
                <a:gd name="connsiteY5" fmla="*/ 20622 h 2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4" h="20622">
                  <a:moveTo>
                    <a:pt x="10446" y="20622"/>
                  </a:moveTo>
                  <a:cubicBezTo>
                    <a:pt x="4672" y="20621"/>
                    <a:pt x="0" y="16004"/>
                    <a:pt x="0" y="10309"/>
                  </a:cubicBezTo>
                  <a:cubicBezTo>
                    <a:pt x="0" y="4615"/>
                    <a:pt x="4682" y="-1"/>
                    <a:pt x="10446" y="0"/>
                  </a:cubicBezTo>
                  <a:cubicBezTo>
                    <a:pt x="16144" y="1"/>
                    <a:pt x="20788" y="4504"/>
                    <a:pt x="20893" y="10124"/>
                  </a:cubicBezTo>
                  <a:cubicBezTo>
                    <a:pt x="20997" y="15817"/>
                    <a:pt x="16410" y="20517"/>
                    <a:pt x="10636" y="20621"/>
                  </a:cubicBezTo>
                  <a:cubicBezTo>
                    <a:pt x="10570" y="20621"/>
                    <a:pt x="10513" y="20622"/>
                    <a:pt x="10446" y="20622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8" name="צורה חופשית 117">
              <a:extLst>
                <a:ext uri="{FF2B5EF4-FFF2-40B4-BE49-F238E27FC236}">
                  <a16:creationId xmlns:a16="http://schemas.microsoft.com/office/drawing/2014/main" id="{AEA44FBB-BB37-724E-BA35-8EDD7417A51D}"/>
                </a:ext>
              </a:extLst>
            </p:cNvPr>
            <p:cNvSpPr/>
            <p:nvPr/>
          </p:nvSpPr>
          <p:spPr>
            <a:xfrm>
              <a:off x="11544441" y="225507"/>
              <a:ext cx="430866" cy="356485"/>
            </a:xfrm>
            <a:custGeom>
              <a:avLst/>
              <a:gdLst>
                <a:gd name="connsiteX0" fmla="*/ 181768 w 430866"/>
                <a:gd name="connsiteY0" fmla="*/ 215785 h 356485"/>
                <a:gd name="connsiteX1" fmla="*/ 181768 w 430866"/>
                <a:gd name="connsiteY1" fmla="*/ 248125 h 356485"/>
                <a:gd name="connsiteX2" fmla="*/ 35613 w 430866"/>
                <a:gd name="connsiteY2" fmla="*/ 248125 h 356485"/>
                <a:gd name="connsiteX3" fmla="*/ 35613 w 430866"/>
                <a:gd name="connsiteY3" fmla="*/ 215785 h 356485"/>
                <a:gd name="connsiteX4" fmla="*/ 182053 w 430866"/>
                <a:gd name="connsiteY4" fmla="*/ 215785 h 356485"/>
                <a:gd name="connsiteX5" fmla="*/ 231910 w 430866"/>
                <a:gd name="connsiteY5" fmla="*/ 179883 h 356485"/>
                <a:gd name="connsiteX6" fmla="*/ 231910 w 430866"/>
                <a:gd name="connsiteY6" fmla="*/ 281683 h 356485"/>
                <a:gd name="connsiteX7" fmla="*/ 233240 w 430866"/>
                <a:gd name="connsiteY7" fmla="*/ 282995 h 356485"/>
                <a:gd name="connsiteX8" fmla="*/ 239982 w 430866"/>
                <a:gd name="connsiteY8" fmla="*/ 289557 h 356485"/>
                <a:gd name="connsiteX9" fmla="*/ 252043 w 430866"/>
                <a:gd name="connsiteY9" fmla="*/ 301368 h 356485"/>
                <a:gd name="connsiteX10" fmla="*/ 257362 w 430866"/>
                <a:gd name="connsiteY10" fmla="*/ 306617 h 356485"/>
                <a:gd name="connsiteX11" fmla="*/ 260306 w 430866"/>
                <a:gd name="connsiteY11" fmla="*/ 309429 h 356485"/>
                <a:gd name="connsiteX12" fmla="*/ 263345 w 430866"/>
                <a:gd name="connsiteY12" fmla="*/ 306711 h 356485"/>
                <a:gd name="connsiteX13" fmla="*/ 265149 w 430866"/>
                <a:gd name="connsiteY13" fmla="*/ 305211 h 356485"/>
                <a:gd name="connsiteX14" fmla="*/ 271797 w 430866"/>
                <a:gd name="connsiteY14" fmla="*/ 299118 h 356485"/>
                <a:gd name="connsiteX15" fmla="*/ 281293 w 430866"/>
                <a:gd name="connsiteY15" fmla="*/ 290963 h 356485"/>
                <a:gd name="connsiteX16" fmla="*/ 285472 w 430866"/>
                <a:gd name="connsiteY16" fmla="*/ 287307 h 356485"/>
                <a:gd name="connsiteX17" fmla="*/ 286991 w 430866"/>
                <a:gd name="connsiteY17" fmla="*/ 285995 h 356485"/>
                <a:gd name="connsiteX18" fmla="*/ 286991 w 430866"/>
                <a:gd name="connsiteY18" fmla="*/ 265373 h 356485"/>
                <a:gd name="connsiteX19" fmla="*/ 303136 w 430866"/>
                <a:gd name="connsiteY19" fmla="*/ 265373 h 356485"/>
                <a:gd name="connsiteX20" fmla="*/ 319375 w 430866"/>
                <a:gd name="connsiteY20" fmla="*/ 265373 h 356485"/>
                <a:gd name="connsiteX21" fmla="*/ 319375 w 430866"/>
                <a:gd name="connsiteY21" fmla="*/ 296587 h 356485"/>
                <a:gd name="connsiteX22" fmla="*/ 312348 w 430866"/>
                <a:gd name="connsiteY22" fmla="*/ 303993 h 356485"/>
                <a:gd name="connsiteX23" fmla="*/ 298767 w 430866"/>
                <a:gd name="connsiteY23" fmla="*/ 318241 h 356485"/>
                <a:gd name="connsiteX24" fmla="*/ 287751 w 430866"/>
                <a:gd name="connsiteY24" fmla="*/ 329677 h 356485"/>
                <a:gd name="connsiteX25" fmla="*/ 273221 w 430866"/>
                <a:gd name="connsiteY25" fmla="*/ 344956 h 356485"/>
                <a:gd name="connsiteX26" fmla="*/ 262300 w 430866"/>
                <a:gd name="connsiteY26" fmla="*/ 356486 h 356485"/>
                <a:gd name="connsiteX27" fmla="*/ 259071 w 430866"/>
                <a:gd name="connsiteY27" fmla="*/ 353299 h 356485"/>
                <a:gd name="connsiteX28" fmla="*/ 237418 w 430866"/>
                <a:gd name="connsiteY28" fmla="*/ 332302 h 356485"/>
                <a:gd name="connsiteX29" fmla="*/ 220134 w 430866"/>
                <a:gd name="connsiteY29" fmla="*/ 315616 h 356485"/>
                <a:gd name="connsiteX30" fmla="*/ 218140 w 430866"/>
                <a:gd name="connsiteY30" fmla="*/ 313929 h 356485"/>
                <a:gd name="connsiteX31" fmla="*/ 215006 w 430866"/>
                <a:gd name="connsiteY31" fmla="*/ 311211 h 356485"/>
                <a:gd name="connsiteX32" fmla="*/ 212157 w 430866"/>
                <a:gd name="connsiteY32" fmla="*/ 314210 h 356485"/>
                <a:gd name="connsiteX33" fmla="*/ 207694 w 430866"/>
                <a:gd name="connsiteY33" fmla="*/ 318710 h 356485"/>
                <a:gd name="connsiteX34" fmla="*/ 171796 w 430866"/>
                <a:gd name="connsiteY34" fmla="*/ 356205 h 356485"/>
                <a:gd name="connsiteX35" fmla="*/ 170371 w 430866"/>
                <a:gd name="connsiteY35" fmla="*/ 354892 h 356485"/>
                <a:gd name="connsiteX36" fmla="*/ 169897 w 430866"/>
                <a:gd name="connsiteY36" fmla="*/ 354892 h 356485"/>
                <a:gd name="connsiteX37" fmla="*/ 121083 w 430866"/>
                <a:gd name="connsiteY37" fmla="*/ 307461 h 356485"/>
                <a:gd name="connsiteX38" fmla="*/ 111587 w 430866"/>
                <a:gd name="connsiteY38" fmla="*/ 298087 h 356485"/>
                <a:gd name="connsiteX39" fmla="*/ 111587 w 430866"/>
                <a:gd name="connsiteY39" fmla="*/ 264623 h 356485"/>
                <a:gd name="connsiteX40" fmla="*/ 143971 w 430866"/>
                <a:gd name="connsiteY40" fmla="*/ 264623 h 356485"/>
                <a:gd name="connsiteX41" fmla="*/ 143971 w 430866"/>
                <a:gd name="connsiteY41" fmla="*/ 286089 h 356485"/>
                <a:gd name="connsiteX42" fmla="*/ 145585 w 430866"/>
                <a:gd name="connsiteY42" fmla="*/ 287401 h 356485"/>
                <a:gd name="connsiteX43" fmla="*/ 147199 w 430866"/>
                <a:gd name="connsiteY43" fmla="*/ 288713 h 356485"/>
                <a:gd name="connsiteX44" fmla="*/ 151758 w 430866"/>
                <a:gd name="connsiteY44" fmla="*/ 292838 h 356485"/>
                <a:gd name="connsiteX45" fmla="*/ 159450 w 430866"/>
                <a:gd name="connsiteY45" fmla="*/ 299868 h 356485"/>
                <a:gd name="connsiteX46" fmla="*/ 165528 w 430866"/>
                <a:gd name="connsiteY46" fmla="*/ 305211 h 356485"/>
                <a:gd name="connsiteX47" fmla="*/ 167048 w 430866"/>
                <a:gd name="connsiteY47" fmla="*/ 306711 h 356485"/>
                <a:gd name="connsiteX48" fmla="*/ 170087 w 430866"/>
                <a:gd name="connsiteY48" fmla="*/ 309429 h 356485"/>
                <a:gd name="connsiteX49" fmla="*/ 173031 w 430866"/>
                <a:gd name="connsiteY49" fmla="*/ 306617 h 356485"/>
                <a:gd name="connsiteX50" fmla="*/ 179868 w 430866"/>
                <a:gd name="connsiteY50" fmla="*/ 300149 h 356485"/>
                <a:gd name="connsiteX51" fmla="*/ 181293 w 430866"/>
                <a:gd name="connsiteY51" fmla="*/ 298743 h 356485"/>
                <a:gd name="connsiteX52" fmla="*/ 192024 w 430866"/>
                <a:gd name="connsiteY52" fmla="*/ 288713 h 356485"/>
                <a:gd name="connsiteX53" fmla="*/ 197722 w 430866"/>
                <a:gd name="connsiteY53" fmla="*/ 283370 h 356485"/>
                <a:gd name="connsiteX54" fmla="*/ 199147 w 430866"/>
                <a:gd name="connsiteY54" fmla="*/ 282058 h 356485"/>
                <a:gd name="connsiteX55" fmla="*/ 199147 w 430866"/>
                <a:gd name="connsiteY55" fmla="*/ 180071 h 356485"/>
                <a:gd name="connsiteX56" fmla="*/ 231626 w 430866"/>
                <a:gd name="connsiteY56" fmla="*/ 180071 h 356485"/>
                <a:gd name="connsiteX57" fmla="*/ 371322 w 430866"/>
                <a:gd name="connsiteY57" fmla="*/ 131515 h 356485"/>
                <a:gd name="connsiteX58" fmla="*/ 373886 w 430866"/>
                <a:gd name="connsiteY58" fmla="*/ 133858 h 356485"/>
                <a:gd name="connsiteX59" fmla="*/ 388891 w 430866"/>
                <a:gd name="connsiteY59" fmla="*/ 148106 h 356485"/>
                <a:gd name="connsiteX60" fmla="*/ 405131 w 430866"/>
                <a:gd name="connsiteY60" fmla="*/ 163667 h 356485"/>
                <a:gd name="connsiteX61" fmla="*/ 416622 w 430866"/>
                <a:gd name="connsiteY61" fmla="*/ 174634 h 356485"/>
                <a:gd name="connsiteX62" fmla="*/ 420326 w 430866"/>
                <a:gd name="connsiteY62" fmla="*/ 178196 h 356485"/>
                <a:gd name="connsiteX63" fmla="*/ 428493 w 430866"/>
                <a:gd name="connsiteY63" fmla="*/ 186070 h 356485"/>
                <a:gd name="connsiteX64" fmla="*/ 430867 w 430866"/>
                <a:gd name="connsiteY64" fmla="*/ 188320 h 356485"/>
                <a:gd name="connsiteX65" fmla="*/ 421370 w 430866"/>
                <a:gd name="connsiteY65" fmla="*/ 198444 h 356485"/>
                <a:gd name="connsiteX66" fmla="*/ 420515 w 430866"/>
                <a:gd name="connsiteY66" fmla="*/ 199381 h 356485"/>
                <a:gd name="connsiteX67" fmla="*/ 409689 w 430866"/>
                <a:gd name="connsiteY67" fmla="*/ 210536 h 356485"/>
                <a:gd name="connsiteX68" fmla="*/ 372842 w 430866"/>
                <a:gd name="connsiteY68" fmla="*/ 248031 h 356485"/>
                <a:gd name="connsiteX69" fmla="*/ 249384 w 430866"/>
                <a:gd name="connsiteY69" fmla="*/ 248031 h 356485"/>
                <a:gd name="connsiteX70" fmla="*/ 249384 w 430866"/>
                <a:gd name="connsiteY70" fmla="*/ 215785 h 356485"/>
                <a:gd name="connsiteX71" fmla="*/ 360306 w 430866"/>
                <a:gd name="connsiteY71" fmla="*/ 215785 h 356485"/>
                <a:gd name="connsiteX72" fmla="*/ 361636 w 430866"/>
                <a:gd name="connsiteY72" fmla="*/ 214285 h 356485"/>
                <a:gd name="connsiteX73" fmla="*/ 371132 w 430866"/>
                <a:gd name="connsiteY73" fmla="*/ 203505 h 356485"/>
                <a:gd name="connsiteX74" fmla="*/ 381864 w 430866"/>
                <a:gd name="connsiteY74" fmla="*/ 189445 h 356485"/>
                <a:gd name="connsiteX75" fmla="*/ 372367 w 430866"/>
                <a:gd name="connsiteY75" fmla="*/ 176978 h 356485"/>
                <a:gd name="connsiteX76" fmla="*/ 362870 w 430866"/>
                <a:gd name="connsiteY76" fmla="*/ 166385 h 356485"/>
                <a:gd name="connsiteX77" fmla="*/ 361446 w 430866"/>
                <a:gd name="connsiteY77" fmla="*/ 164792 h 356485"/>
                <a:gd name="connsiteX78" fmla="*/ 360116 w 430866"/>
                <a:gd name="connsiteY78" fmla="*/ 163198 h 356485"/>
                <a:gd name="connsiteX79" fmla="*/ 339508 w 430866"/>
                <a:gd name="connsiteY79" fmla="*/ 163198 h 356485"/>
                <a:gd name="connsiteX80" fmla="*/ 339508 w 430866"/>
                <a:gd name="connsiteY80" fmla="*/ 131327 h 356485"/>
                <a:gd name="connsiteX81" fmla="*/ 271322 w 430866"/>
                <a:gd name="connsiteY81" fmla="*/ 163386 h 356485"/>
                <a:gd name="connsiteX82" fmla="*/ 159070 w 430866"/>
                <a:gd name="connsiteY82" fmla="*/ 163386 h 356485"/>
                <a:gd name="connsiteX83" fmla="*/ 159070 w 430866"/>
                <a:gd name="connsiteY83" fmla="*/ 130765 h 356485"/>
                <a:gd name="connsiteX84" fmla="*/ 271417 w 430866"/>
                <a:gd name="connsiteY84" fmla="*/ 130765 h 356485"/>
                <a:gd name="connsiteX85" fmla="*/ 142071 w 430866"/>
                <a:gd name="connsiteY85" fmla="*/ 198537 h 356485"/>
                <a:gd name="connsiteX86" fmla="*/ 109687 w 430866"/>
                <a:gd name="connsiteY86" fmla="*/ 198537 h 356485"/>
                <a:gd name="connsiteX87" fmla="*/ 109687 w 430866"/>
                <a:gd name="connsiteY87" fmla="*/ 96175 h 356485"/>
                <a:gd name="connsiteX88" fmla="*/ 142071 w 430866"/>
                <a:gd name="connsiteY88" fmla="*/ 96175 h 356485"/>
                <a:gd name="connsiteX89" fmla="*/ 322509 w 430866"/>
                <a:gd name="connsiteY89" fmla="*/ 198537 h 356485"/>
                <a:gd name="connsiteX90" fmla="*/ 290125 w 430866"/>
                <a:gd name="connsiteY90" fmla="*/ 198537 h 356485"/>
                <a:gd name="connsiteX91" fmla="*/ 290125 w 430866"/>
                <a:gd name="connsiteY91" fmla="*/ 96175 h 356485"/>
                <a:gd name="connsiteX92" fmla="*/ 322509 w 430866"/>
                <a:gd name="connsiteY92" fmla="*/ 96175 h 356485"/>
                <a:gd name="connsiteX93" fmla="*/ 181768 w 430866"/>
                <a:gd name="connsiteY93" fmla="*/ 45838 h 356485"/>
                <a:gd name="connsiteX94" fmla="*/ 181768 w 430866"/>
                <a:gd name="connsiteY94" fmla="*/ 78178 h 356485"/>
                <a:gd name="connsiteX95" fmla="*/ 70941 w 430866"/>
                <a:gd name="connsiteY95" fmla="*/ 78178 h 356485"/>
                <a:gd name="connsiteX96" fmla="*/ 69611 w 430866"/>
                <a:gd name="connsiteY96" fmla="*/ 79677 h 356485"/>
                <a:gd name="connsiteX97" fmla="*/ 60114 w 430866"/>
                <a:gd name="connsiteY97" fmla="*/ 90364 h 356485"/>
                <a:gd name="connsiteX98" fmla="*/ 49478 w 430866"/>
                <a:gd name="connsiteY98" fmla="*/ 102924 h 356485"/>
                <a:gd name="connsiteX99" fmla="*/ 49478 w 430866"/>
                <a:gd name="connsiteY99" fmla="*/ 102924 h 356485"/>
                <a:gd name="connsiteX100" fmla="*/ 51757 w 430866"/>
                <a:gd name="connsiteY100" fmla="*/ 109205 h 356485"/>
                <a:gd name="connsiteX101" fmla="*/ 55746 w 430866"/>
                <a:gd name="connsiteY101" fmla="*/ 113704 h 356485"/>
                <a:gd name="connsiteX102" fmla="*/ 66667 w 430866"/>
                <a:gd name="connsiteY102" fmla="*/ 125703 h 356485"/>
                <a:gd name="connsiteX103" fmla="*/ 70086 w 430866"/>
                <a:gd name="connsiteY103" fmla="*/ 129359 h 356485"/>
                <a:gd name="connsiteX104" fmla="*/ 71321 w 430866"/>
                <a:gd name="connsiteY104" fmla="*/ 130765 h 356485"/>
                <a:gd name="connsiteX105" fmla="*/ 91263 w 430866"/>
                <a:gd name="connsiteY105" fmla="*/ 130765 h 356485"/>
                <a:gd name="connsiteX106" fmla="*/ 91263 w 430866"/>
                <a:gd name="connsiteY106" fmla="*/ 162729 h 356485"/>
                <a:gd name="connsiteX107" fmla="*/ 59544 w 430866"/>
                <a:gd name="connsiteY107" fmla="*/ 162729 h 356485"/>
                <a:gd name="connsiteX108" fmla="*/ 57835 w 430866"/>
                <a:gd name="connsiteY108" fmla="*/ 161042 h 356485"/>
                <a:gd name="connsiteX109" fmla="*/ 57835 w 430866"/>
                <a:gd name="connsiteY109" fmla="*/ 161042 h 356485"/>
                <a:gd name="connsiteX110" fmla="*/ 56506 w 430866"/>
                <a:gd name="connsiteY110" fmla="*/ 159730 h 356485"/>
                <a:gd name="connsiteX111" fmla="*/ 41976 w 430866"/>
                <a:gd name="connsiteY111" fmla="*/ 145856 h 356485"/>
                <a:gd name="connsiteX112" fmla="*/ 3134 w 430866"/>
                <a:gd name="connsiteY112" fmla="*/ 108361 h 356485"/>
                <a:gd name="connsiteX113" fmla="*/ 0 w 430866"/>
                <a:gd name="connsiteY113" fmla="*/ 105362 h 356485"/>
                <a:gd name="connsiteX114" fmla="*/ 12251 w 430866"/>
                <a:gd name="connsiteY114" fmla="*/ 92801 h 356485"/>
                <a:gd name="connsiteX115" fmla="*/ 23647 w 430866"/>
                <a:gd name="connsiteY115" fmla="*/ 80896 h 356485"/>
                <a:gd name="connsiteX116" fmla="*/ 23647 w 430866"/>
                <a:gd name="connsiteY116" fmla="*/ 80896 h 356485"/>
                <a:gd name="connsiteX117" fmla="*/ 51472 w 430866"/>
                <a:gd name="connsiteY117" fmla="*/ 52775 h 356485"/>
                <a:gd name="connsiteX118" fmla="*/ 58880 w 430866"/>
                <a:gd name="connsiteY118" fmla="*/ 45276 h 356485"/>
                <a:gd name="connsiteX119" fmla="*/ 182337 w 430866"/>
                <a:gd name="connsiteY119" fmla="*/ 45276 h 356485"/>
                <a:gd name="connsiteX120" fmla="*/ 392975 w 430866"/>
                <a:gd name="connsiteY120" fmla="*/ 77709 h 356485"/>
                <a:gd name="connsiteX121" fmla="*/ 249574 w 430866"/>
                <a:gd name="connsiteY121" fmla="*/ 77709 h 356485"/>
                <a:gd name="connsiteX122" fmla="*/ 249574 w 430866"/>
                <a:gd name="connsiteY122" fmla="*/ 45838 h 356485"/>
                <a:gd name="connsiteX123" fmla="*/ 392975 w 430866"/>
                <a:gd name="connsiteY123" fmla="*/ 45838 h 356485"/>
                <a:gd name="connsiteX124" fmla="*/ 142071 w 430866"/>
                <a:gd name="connsiteY124" fmla="*/ 26247 h 356485"/>
                <a:gd name="connsiteX125" fmla="*/ 109687 w 430866"/>
                <a:gd name="connsiteY125" fmla="*/ 26247 h 356485"/>
                <a:gd name="connsiteX126" fmla="*/ 109687 w 430866"/>
                <a:gd name="connsiteY126" fmla="*/ 0 h 356485"/>
                <a:gd name="connsiteX127" fmla="*/ 142071 w 430866"/>
                <a:gd name="connsiteY127" fmla="*/ 0 h 356485"/>
                <a:gd name="connsiteX128" fmla="*/ 231626 w 430866"/>
                <a:gd name="connsiteY128" fmla="*/ 111736 h 356485"/>
                <a:gd name="connsiteX129" fmla="*/ 199147 w 430866"/>
                <a:gd name="connsiteY129" fmla="*/ 111736 h 356485"/>
                <a:gd name="connsiteX130" fmla="*/ 199147 w 430866"/>
                <a:gd name="connsiteY130" fmla="*/ 0 h 356485"/>
                <a:gd name="connsiteX131" fmla="*/ 231626 w 430866"/>
                <a:gd name="connsiteY131" fmla="*/ 0 h 356485"/>
                <a:gd name="connsiteX132" fmla="*/ 319660 w 430866"/>
                <a:gd name="connsiteY132" fmla="*/ 0 h 356485"/>
                <a:gd name="connsiteX133" fmla="*/ 319660 w 430866"/>
                <a:gd name="connsiteY133" fmla="*/ 26247 h 356485"/>
                <a:gd name="connsiteX134" fmla="*/ 287181 w 430866"/>
                <a:gd name="connsiteY134" fmla="*/ 26247 h 356485"/>
                <a:gd name="connsiteX135" fmla="*/ 287181 w 430866"/>
                <a:gd name="connsiteY135" fmla="*/ 0 h 35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430866" h="356485">
                  <a:moveTo>
                    <a:pt x="181768" y="215785"/>
                  </a:moveTo>
                  <a:lnTo>
                    <a:pt x="181768" y="248125"/>
                  </a:lnTo>
                  <a:lnTo>
                    <a:pt x="35613" y="248125"/>
                  </a:lnTo>
                  <a:lnTo>
                    <a:pt x="35613" y="215785"/>
                  </a:lnTo>
                  <a:lnTo>
                    <a:pt x="182053" y="215785"/>
                  </a:lnTo>
                  <a:moveTo>
                    <a:pt x="231910" y="179883"/>
                  </a:moveTo>
                  <a:lnTo>
                    <a:pt x="231910" y="281683"/>
                  </a:lnTo>
                  <a:lnTo>
                    <a:pt x="233240" y="282995"/>
                  </a:lnTo>
                  <a:lnTo>
                    <a:pt x="239982" y="289557"/>
                  </a:lnTo>
                  <a:cubicBezTo>
                    <a:pt x="243496" y="293119"/>
                    <a:pt x="248909" y="298368"/>
                    <a:pt x="252043" y="301368"/>
                  </a:cubicBezTo>
                  <a:lnTo>
                    <a:pt x="257362" y="306617"/>
                  </a:lnTo>
                  <a:lnTo>
                    <a:pt x="260306" y="309429"/>
                  </a:lnTo>
                  <a:lnTo>
                    <a:pt x="263345" y="306711"/>
                  </a:lnTo>
                  <a:lnTo>
                    <a:pt x="265149" y="305211"/>
                  </a:lnTo>
                  <a:lnTo>
                    <a:pt x="271797" y="299118"/>
                  </a:lnTo>
                  <a:cubicBezTo>
                    <a:pt x="274551" y="296587"/>
                    <a:pt x="278634" y="292838"/>
                    <a:pt x="281293" y="290963"/>
                  </a:cubicBezTo>
                  <a:lnTo>
                    <a:pt x="285472" y="287307"/>
                  </a:lnTo>
                  <a:lnTo>
                    <a:pt x="286991" y="285995"/>
                  </a:lnTo>
                  <a:lnTo>
                    <a:pt x="286991" y="265373"/>
                  </a:lnTo>
                  <a:lnTo>
                    <a:pt x="303136" y="265373"/>
                  </a:lnTo>
                  <a:lnTo>
                    <a:pt x="319375" y="265373"/>
                  </a:lnTo>
                  <a:lnTo>
                    <a:pt x="319375" y="296587"/>
                  </a:lnTo>
                  <a:lnTo>
                    <a:pt x="312348" y="303993"/>
                  </a:lnTo>
                  <a:lnTo>
                    <a:pt x="298767" y="318241"/>
                  </a:lnTo>
                  <a:lnTo>
                    <a:pt x="287751" y="329677"/>
                  </a:lnTo>
                  <a:cubicBezTo>
                    <a:pt x="284712" y="332770"/>
                    <a:pt x="278254" y="339613"/>
                    <a:pt x="273221" y="344956"/>
                  </a:cubicBezTo>
                  <a:lnTo>
                    <a:pt x="262300" y="356486"/>
                  </a:lnTo>
                  <a:lnTo>
                    <a:pt x="259071" y="353299"/>
                  </a:lnTo>
                  <a:lnTo>
                    <a:pt x="237418" y="332302"/>
                  </a:lnTo>
                  <a:lnTo>
                    <a:pt x="220134" y="315616"/>
                  </a:lnTo>
                  <a:lnTo>
                    <a:pt x="218140" y="313929"/>
                  </a:lnTo>
                  <a:lnTo>
                    <a:pt x="215006" y="311211"/>
                  </a:lnTo>
                  <a:lnTo>
                    <a:pt x="212157" y="314210"/>
                  </a:lnTo>
                  <a:lnTo>
                    <a:pt x="207694" y="318710"/>
                  </a:lnTo>
                  <a:lnTo>
                    <a:pt x="171796" y="356205"/>
                  </a:lnTo>
                  <a:lnTo>
                    <a:pt x="170371" y="354892"/>
                  </a:lnTo>
                  <a:lnTo>
                    <a:pt x="169897" y="354892"/>
                  </a:lnTo>
                  <a:cubicBezTo>
                    <a:pt x="159070" y="344956"/>
                    <a:pt x="130580" y="317585"/>
                    <a:pt x="121083" y="307461"/>
                  </a:cubicBezTo>
                  <a:lnTo>
                    <a:pt x="111587" y="298087"/>
                  </a:lnTo>
                  <a:lnTo>
                    <a:pt x="111587" y="264623"/>
                  </a:lnTo>
                  <a:lnTo>
                    <a:pt x="143971" y="264623"/>
                  </a:lnTo>
                  <a:lnTo>
                    <a:pt x="143971" y="286089"/>
                  </a:lnTo>
                  <a:lnTo>
                    <a:pt x="145585" y="287401"/>
                  </a:lnTo>
                  <a:lnTo>
                    <a:pt x="147199" y="288713"/>
                  </a:lnTo>
                  <a:lnTo>
                    <a:pt x="151758" y="292838"/>
                  </a:lnTo>
                  <a:lnTo>
                    <a:pt x="159450" y="299868"/>
                  </a:lnTo>
                  <a:lnTo>
                    <a:pt x="165528" y="305211"/>
                  </a:lnTo>
                  <a:lnTo>
                    <a:pt x="167048" y="306711"/>
                  </a:lnTo>
                  <a:lnTo>
                    <a:pt x="170087" y="309429"/>
                  </a:lnTo>
                  <a:lnTo>
                    <a:pt x="173031" y="306617"/>
                  </a:lnTo>
                  <a:lnTo>
                    <a:pt x="179868" y="300149"/>
                  </a:lnTo>
                  <a:lnTo>
                    <a:pt x="181293" y="298743"/>
                  </a:lnTo>
                  <a:lnTo>
                    <a:pt x="192024" y="288713"/>
                  </a:lnTo>
                  <a:lnTo>
                    <a:pt x="197722" y="283370"/>
                  </a:lnTo>
                  <a:lnTo>
                    <a:pt x="199147" y="282058"/>
                  </a:lnTo>
                  <a:lnTo>
                    <a:pt x="199147" y="180071"/>
                  </a:lnTo>
                  <a:lnTo>
                    <a:pt x="231626" y="180071"/>
                  </a:lnTo>
                  <a:moveTo>
                    <a:pt x="371322" y="131515"/>
                  </a:moveTo>
                  <a:lnTo>
                    <a:pt x="373886" y="133858"/>
                  </a:lnTo>
                  <a:lnTo>
                    <a:pt x="388891" y="148106"/>
                  </a:lnTo>
                  <a:lnTo>
                    <a:pt x="405131" y="163667"/>
                  </a:lnTo>
                  <a:lnTo>
                    <a:pt x="416622" y="174634"/>
                  </a:lnTo>
                  <a:lnTo>
                    <a:pt x="420326" y="178196"/>
                  </a:lnTo>
                  <a:lnTo>
                    <a:pt x="428493" y="186070"/>
                  </a:lnTo>
                  <a:lnTo>
                    <a:pt x="430867" y="188320"/>
                  </a:lnTo>
                  <a:lnTo>
                    <a:pt x="421370" y="198444"/>
                  </a:lnTo>
                  <a:lnTo>
                    <a:pt x="420515" y="199381"/>
                  </a:lnTo>
                  <a:lnTo>
                    <a:pt x="409689" y="210536"/>
                  </a:lnTo>
                  <a:cubicBezTo>
                    <a:pt x="405131" y="215316"/>
                    <a:pt x="374456" y="246719"/>
                    <a:pt x="372842" y="248031"/>
                  </a:cubicBezTo>
                  <a:lnTo>
                    <a:pt x="249384" y="248031"/>
                  </a:lnTo>
                  <a:lnTo>
                    <a:pt x="249384" y="215785"/>
                  </a:lnTo>
                  <a:lnTo>
                    <a:pt x="360306" y="215785"/>
                  </a:lnTo>
                  <a:lnTo>
                    <a:pt x="361636" y="214285"/>
                  </a:lnTo>
                  <a:lnTo>
                    <a:pt x="371132" y="203505"/>
                  </a:lnTo>
                  <a:cubicBezTo>
                    <a:pt x="381864" y="191507"/>
                    <a:pt x="381864" y="191413"/>
                    <a:pt x="381864" y="189445"/>
                  </a:cubicBezTo>
                  <a:cubicBezTo>
                    <a:pt x="381864" y="187476"/>
                    <a:pt x="381864" y="187382"/>
                    <a:pt x="372367" y="176978"/>
                  </a:cubicBezTo>
                  <a:cubicBezTo>
                    <a:pt x="367809" y="172103"/>
                    <a:pt x="363630" y="167604"/>
                    <a:pt x="362870" y="166385"/>
                  </a:cubicBezTo>
                  <a:lnTo>
                    <a:pt x="361446" y="164792"/>
                  </a:lnTo>
                  <a:lnTo>
                    <a:pt x="360116" y="163198"/>
                  </a:lnTo>
                  <a:lnTo>
                    <a:pt x="339508" y="163198"/>
                  </a:lnTo>
                  <a:lnTo>
                    <a:pt x="339508" y="131327"/>
                  </a:lnTo>
                  <a:close/>
                  <a:moveTo>
                    <a:pt x="271322" y="163386"/>
                  </a:moveTo>
                  <a:lnTo>
                    <a:pt x="159070" y="163386"/>
                  </a:lnTo>
                  <a:lnTo>
                    <a:pt x="159070" y="130765"/>
                  </a:lnTo>
                  <a:lnTo>
                    <a:pt x="271417" y="130765"/>
                  </a:lnTo>
                  <a:close/>
                  <a:moveTo>
                    <a:pt x="142071" y="198537"/>
                  </a:moveTo>
                  <a:lnTo>
                    <a:pt x="109687" y="198537"/>
                  </a:lnTo>
                  <a:lnTo>
                    <a:pt x="109687" y="96175"/>
                  </a:lnTo>
                  <a:lnTo>
                    <a:pt x="142071" y="96175"/>
                  </a:lnTo>
                  <a:close/>
                  <a:moveTo>
                    <a:pt x="322509" y="198537"/>
                  </a:moveTo>
                  <a:lnTo>
                    <a:pt x="290125" y="198537"/>
                  </a:lnTo>
                  <a:lnTo>
                    <a:pt x="290125" y="96175"/>
                  </a:lnTo>
                  <a:lnTo>
                    <a:pt x="322509" y="96175"/>
                  </a:lnTo>
                  <a:close/>
                  <a:moveTo>
                    <a:pt x="181768" y="45838"/>
                  </a:moveTo>
                  <a:lnTo>
                    <a:pt x="181768" y="78178"/>
                  </a:lnTo>
                  <a:lnTo>
                    <a:pt x="70941" y="78178"/>
                  </a:lnTo>
                  <a:lnTo>
                    <a:pt x="69611" y="79677"/>
                  </a:lnTo>
                  <a:lnTo>
                    <a:pt x="60114" y="90364"/>
                  </a:lnTo>
                  <a:cubicBezTo>
                    <a:pt x="49953" y="101706"/>
                    <a:pt x="49858" y="101987"/>
                    <a:pt x="49478" y="102924"/>
                  </a:cubicBezTo>
                  <a:lnTo>
                    <a:pt x="49478" y="102924"/>
                  </a:lnTo>
                  <a:cubicBezTo>
                    <a:pt x="48623" y="105455"/>
                    <a:pt x="49953" y="107049"/>
                    <a:pt x="51757" y="109205"/>
                  </a:cubicBezTo>
                  <a:cubicBezTo>
                    <a:pt x="53562" y="111361"/>
                    <a:pt x="54036" y="111923"/>
                    <a:pt x="55746" y="113704"/>
                  </a:cubicBezTo>
                  <a:cubicBezTo>
                    <a:pt x="59165" y="117548"/>
                    <a:pt x="63248" y="122047"/>
                    <a:pt x="66667" y="125703"/>
                  </a:cubicBezTo>
                  <a:lnTo>
                    <a:pt x="70086" y="129359"/>
                  </a:lnTo>
                  <a:lnTo>
                    <a:pt x="71321" y="130765"/>
                  </a:lnTo>
                  <a:lnTo>
                    <a:pt x="91263" y="130765"/>
                  </a:lnTo>
                  <a:lnTo>
                    <a:pt x="91263" y="162729"/>
                  </a:lnTo>
                  <a:lnTo>
                    <a:pt x="59544" y="162729"/>
                  </a:lnTo>
                  <a:lnTo>
                    <a:pt x="57835" y="161042"/>
                  </a:lnTo>
                  <a:lnTo>
                    <a:pt x="57835" y="161042"/>
                  </a:lnTo>
                  <a:lnTo>
                    <a:pt x="56506" y="159730"/>
                  </a:lnTo>
                  <a:lnTo>
                    <a:pt x="41976" y="145856"/>
                  </a:lnTo>
                  <a:lnTo>
                    <a:pt x="3134" y="108361"/>
                  </a:lnTo>
                  <a:lnTo>
                    <a:pt x="0" y="105362"/>
                  </a:lnTo>
                  <a:cubicBezTo>
                    <a:pt x="1899" y="103299"/>
                    <a:pt x="7123" y="98050"/>
                    <a:pt x="12251" y="92801"/>
                  </a:cubicBezTo>
                  <a:cubicBezTo>
                    <a:pt x="16277" y="89053"/>
                    <a:pt x="20086" y="85079"/>
                    <a:pt x="23647" y="80896"/>
                  </a:cubicBezTo>
                  <a:lnTo>
                    <a:pt x="23647" y="80896"/>
                  </a:lnTo>
                  <a:cubicBezTo>
                    <a:pt x="24501" y="79865"/>
                    <a:pt x="32574" y="71522"/>
                    <a:pt x="51472" y="52775"/>
                  </a:cubicBezTo>
                  <a:lnTo>
                    <a:pt x="58880" y="45276"/>
                  </a:lnTo>
                  <a:lnTo>
                    <a:pt x="182337" y="45276"/>
                  </a:lnTo>
                  <a:moveTo>
                    <a:pt x="392975" y="77709"/>
                  </a:moveTo>
                  <a:lnTo>
                    <a:pt x="249574" y="77709"/>
                  </a:lnTo>
                  <a:lnTo>
                    <a:pt x="249574" y="45838"/>
                  </a:lnTo>
                  <a:lnTo>
                    <a:pt x="392975" y="45838"/>
                  </a:lnTo>
                  <a:close/>
                  <a:moveTo>
                    <a:pt x="142071" y="26247"/>
                  </a:moveTo>
                  <a:lnTo>
                    <a:pt x="109687" y="26247"/>
                  </a:lnTo>
                  <a:lnTo>
                    <a:pt x="109687" y="0"/>
                  </a:lnTo>
                  <a:lnTo>
                    <a:pt x="142071" y="0"/>
                  </a:lnTo>
                  <a:close/>
                  <a:moveTo>
                    <a:pt x="231626" y="111736"/>
                  </a:moveTo>
                  <a:lnTo>
                    <a:pt x="199147" y="111736"/>
                  </a:lnTo>
                  <a:lnTo>
                    <a:pt x="199147" y="0"/>
                  </a:lnTo>
                  <a:lnTo>
                    <a:pt x="231626" y="0"/>
                  </a:lnTo>
                  <a:close/>
                  <a:moveTo>
                    <a:pt x="319660" y="0"/>
                  </a:moveTo>
                  <a:lnTo>
                    <a:pt x="319660" y="26247"/>
                  </a:lnTo>
                  <a:lnTo>
                    <a:pt x="287181" y="26247"/>
                  </a:lnTo>
                  <a:lnTo>
                    <a:pt x="287181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</p:grpSp>
    </p:spTree>
    <p:extLst>
      <p:ext uri="{BB962C8B-B14F-4D97-AF65-F5344CB8AC3E}">
        <p14:creationId xmlns:p14="http://schemas.microsoft.com/office/powerpoint/2010/main" val="2041582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54F99C-865A-D94C-8D3D-E130D68A4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481" y="1450845"/>
            <a:ext cx="6341777" cy="2493358"/>
          </a:xfrm>
        </p:spPr>
        <p:txBody>
          <a:bodyPr anchor="b">
            <a:noAutofit/>
          </a:bodyPr>
          <a:lstStyle>
            <a:lvl1pPr>
              <a:defRPr sz="6149" b="1" i="0">
                <a:solidFill>
                  <a:schemeClr val="tx1"/>
                </a:solidFill>
                <a:latin typeface="SimplerPro_V3 Black" pitchFamily="2" charset="-79"/>
                <a:cs typeface="SimplerPro_V3 Black" pitchFamily="2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8829EFB7-D0B0-104B-A5E4-66C2B7AECB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82713" y="3951288"/>
            <a:ext cx="6367462" cy="544512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tx1">
                    <a:lumMod val="50000"/>
                    <a:lumOff val="50000"/>
                  </a:schemeClr>
                </a:solidFill>
                <a:latin typeface="SimplerPro_V3" pitchFamily="2" charset="-79"/>
                <a:cs typeface="SimplerPro_V3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grpSp>
        <p:nvGrpSpPr>
          <p:cNvPr id="61" name="קבוצה 60">
            <a:extLst>
              <a:ext uri="{FF2B5EF4-FFF2-40B4-BE49-F238E27FC236}">
                <a16:creationId xmlns:a16="http://schemas.microsoft.com/office/drawing/2014/main" id="{CBC12BCF-8C42-C04A-9DD1-3CB98DED5072}"/>
              </a:ext>
            </a:extLst>
          </p:cNvPr>
          <p:cNvGrpSpPr/>
          <p:nvPr userDrawn="1"/>
        </p:nvGrpSpPr>
        <p:grpSpPr>
          <a:xfrm>
            <a:off x="6641908" y="174259"/>
            <a:ext cx="2328504" cy="249086"/>
            <a:chOff x="8870635" y="225507"/>
            <a:chExt cx="3104672" cy="356485"/>
          </a:xfrm>
        </p:grpSpPr>
        <p:sp>
          <p:nvSpPr>
            <p:cNvPr id="62" name="צורה חופשית 61">
              <a:extLst>
                <a:ext uri="{FF2B5EF4-FFF2-40B4-BE49-F238E27FC236}">
                  <a16:creationId xmlns:a16="http://schemas.microsoft.com/office/drawing/2014/main" id="{4F4F6281-6579-284E-B265-DDE5A57E8FC4}"/>
                </a:ext>
              </a:extLst>
            </p:cNvPr>
            <p:cNvSpPr/>
            <p:nvPr/>
          </p:nvSpPr>
          <p:spPr>
            <a:xfrm>
              <a:off x="10996004" y="228132"/>
              <a:ext cx="300666" cy="90363"/>
            </a:xfrm>
            <a:custGeom>
              <a:avLst/>
              <a:gdLst>
                <a:gd name="connsiteX0" fmla="*/ 39032 w 300666"/>
                <a:gd name="connsiteY0" fmla="*/ 30371 h 90363"/>
                <a:gd name="connsiteX1" fmla="*/ 21653 w 300666"/>
                <a:gd name="connsiteY1" fmla="*/ 13217 h 90363"/>
                <a:gd name="connsiteX2" fmla="*/ 0 w 300666"/>
                <a:gd name="connsiteY2" fmla="*/ 13217 h 90363"/>
                <a:gd name="connsiteX3" fmla="*/ 0 w 300666"/>
                <a:gd name="connsiteY3" fmla="*/ 0 h 90363"/>
                <a:gd name="connsiteX4" fmla="*/ 25166 w 300666"/>
                <a:gd name="connsiteY4" fmla="*/ 0 h 90363"/>
                <a:gd name="connsiteX5" fmla="*/ 55081 w 300666"/>
                <a:gd name="connsiteY5" fmla="*/ 29528 h 90363"/>
                <a:gd name="connsiteX6" fmla="*/ 55081 w 300666"/>
                <a:gd name="connsiteY6" fmla="*/ 72460 h 90363"/>
                <a:gd name="connsiteX7" fmla="*/ 39032 w 300666"/>
                <a:gd name="connsiteY7" fmla="*/ 72460 h 90363"/>
                <a:gd name="connsiteX8" fmla="*/ 128206 w 300666"/>
                <a:gd name="connsiteY8" fmla="*/ 13217 h 90363"/>
                <a:gd name="connsiteX9" fmla="*/ 73695 w 300666"/>
                <a:gd name="connsiteY9" fmla="*/ 13217 h 90363"/>
                <a:gd name="connsiteX10" fmla="*/ 73695 w 300666"/>
                <a:gd name="connsiteY10" fmla="*/ 0 h 90363"/>
                <a:gd name="connsiteX11" fmla="*/ 149669 w 300666"/>
                <a:gd name="connsiteY11" fmla="*/ 0 h 90363"/>
                <a:gd name="connsiteX12" fmla="*/ 149669 w 300666"/>
                <a:gd name="connsiteY12" fmla="*/ 0 h 90363"/>
                <a:gd name="connsiteX13" fmla="*/ 124502 w 300666"/>
                <a:gd name="connsiteY13" fmla="*/ 72178 h 90363"/>
                <a:gd name="connsiteX14" fmla="*/ 108168 w 300666"/>
                <a:gd name="connsiteY14" fmla="*/ 72178 h 90363"/>
                <a:gd name="connsiteX15" fmla="*/ 75119 w 300666"/>
                <a:gd name="connsiteY15" fmla="*/ 31965 h 90363"/>
                <a:gd name="connsiteX16" fmla="*/ 91169 w 300666"/>
                <a:gd name="connsiteY16" fmla="*/ 31965 h 90363"/>
                <a:gd name="connsiteX17" fmla="*/ 91169 w 300666"/>
                <a:gd name="connsiteY17" fmla="*/ 90364 h 90363"/>
                <a:gd name="connsiteX18" fmla="*/ 75119 w 300666"/>
                <a:gd name="connsiteY18" fmla="*/ 90364 h 90363"/>
                <a:gd name="connsiteX19" fmla="*/ 158216 w 300666"/>
                <a:gd name="connsiteY19" fmla="*/ 60086 h 90363"/>
                <a:gd name="connsiteX20" fmla="*/ 175310 w 300666"/>
                <a:gd name="connsiteY20" fmla="*/ 60086 h 90363"/>
                <a:gd name="connsiteX21" fmla="*/ 175310 w 300666"/>
                <a:gd name="connsiteY21" fmla="*/ 13217 h 90363"/>
                <a:gd name="connsiteX22" fmla="*/ 158880 w 300666"/>
                <a:gd name="connsiteY22" fmla="*/ 13217 h 90363"/>
                <a:gd name="connsiteX23" fmla="*/ 158880 w 300666"/>
                <a:gd name="connsiteY23" fmla="*/ 0 h 90363"/>
                <a:gd name="connsiteX24" fmla="*/ 191359 w 300666"/>
                <a:gd name="connsiteY24" fmla="*/ 0 h 90363"/>
                <a:gd name="connsiteX25" fmla="*/ 191359 w 300666"/>
                <a:gd name="connsiteY25" fmla="*/ 72460 h 90363"/>
                <a:gd name="connsiteX26" fmla="*/ 158216 w 300666"/>
                <a:gd name="connsiteY26" fmla="*/ 72460 h 90363"/>
                <a:gd name="connsiteX27" fmla="*/ 209593 w 300666"/>
                <a:gd name="connsiteY27" fmla="*/ 844 h 90363"/>
                <a:gd name="connsiteX28" fmla="*/ 225737 w 300666"/>
                <a:gd name="connsiteY28" fmla="*/ 844 h 90363"/>
                <a:gd name="connsiteX29" fmla="*/ 228966 w 300666"/>
                <a:gd name="connsiteY29" fmla="*/ 31777 h 90363"/>
                <a:gd name="connsiteX30" fmla="*/ 231626 w 300666"/>
                <a:gd name="connsiteY30" fmla="*/ 31777 h 90363"/>
                <a:gd name="connsiteX31" fmla="*/ 245794 w 300666"/>
                <a:gd name="connsiteY31" fmla="*/ 20825 h 90363"/>
                <a:gd name="connsiteX32" fmla="*/ 245871 w 300666"/>
                <a:gd name="connsiteY32" fmla="*/ 18654 h 90363"/>
                <a:gd name="connsiteX33" fmla="*/ 247865 w 300666"/>
                <a:gd name="connsiteY33" fmla="*/ 844 h 90363"/>
                <a:gd name="connsiteX34" fmla="*/ 263439 w 300666"/>
                <a:gd name="connsiteY34" fmla="*/ 844 h 90363"/>
                <a:gd name="connsiteX35" fmla="*/ 261160 w 300666"/>
                <a:gd name="connsiteY35" fmla="*/ 17435 h 90363"/>
                <a:gd name="connsiteX36" fmla="*/ 231626 w 300666"/>
                <a:gd name="connsiteY36" fmla="*/ 41807 h 90363"/>
                <a:gd name="connsiteX37" fmla="*/ 230106 w 300666"/>
                <a:gd name="connsiteY37" fmla="*/ 41807 h 90363"/>
                <a:gd name="connsiteX38" fmla="*/ 231910 w 300666"/>
                <a:gd name="connsiteY38" fmla="*/ 59242 h 90363"/>
                <a:gd name="connsiteX39" fmla="*/ 241407 w 300666"/>
                <a:gd name="connsiteY39" fmla="*/ 59242 h 90363"/>
                <a:gd name="connsiteX40" fmla="*/ 282718 w 300666"/>
                <a:gd name="connsiteY40" fmla="*/ 16404 h 90363"/>
                <a:gd name="connsiteX41" fmla="*/ 284712 w 300666"/>
                <a:gd name="connsiteY41" fmla="*/ 0 h 90363"/>
                <a:gd name="connsiteX42" fmla="*/ 300667 w 300666"/>
                <a:gd name="connsiteY42" fmla="*/ 0 h 90363"/>
                <a:gd name="connsiteX43" fmla="*/ 298388 w 300666"/>
                <a:gd name="connsiteY43" fmla="*/ 18748 h 90363"/>
                <a:gd name="connsiteX44" fmla="*/ 240742 w 300666"/>
                <a:gd name="connsiteY44" fmla="*/ 72553 h 90363"/>
                <a:gd name="connsiteX45" fmla="*/ 217570 w 300666"/>
                <a:gd name="connsiteY45" fmla="*/ 72553 h 9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0666" h="90363">
                  <a:moveTo>
                    <a:pt x="39032" y="30371"/>
                  </a:moveTo>
                  <a:cubicBezTo>
                    <a:pt x="39032" y="17248"/>
                    <a:pt x="35613" y="13217"/>
                    <a:pt x="21653" y="13217"/>
                  </a:cubicBezTo>
                  <a:lnTo>
                    <a:pt x="0" y="13217"/>
                  </a:lnTo>
                  <a:lnTo>
                    <a:pt x="0" y="0"/>
                  </a:lnTo>
                  <a:lnTo>
                    <a:pt x="25166" y="0"/>
                  </a:lnTo>
                  <a:cubicBezTo>
                    <a:pt x="47389" y="0"/>
                    <a:pt x="55081" y="9374"/>
                    <a:pt x="55081" y="29528"/>
                  </a:cubicBezTo>
                  <a:lnTo>
                    <a:pt x="55081" y="72460"/>
                  </a:lnTo>
                  <a:lnTo>
                    <a:pt x="39032" y="72460"/>
                  </a:lnTo>
                  <a:close/>
                  <a:moveTo>
                    <a:pt x="128206" y="13217"/>
                  </a:moveTo>
                  <a:lnTo>
                    <a:pt x="73695" y="13217"/>
                  </a:lnTo>
                  <a:lnTo>
                    <a:pt x="73695" y="0"/>
                  </a:lnTo>
                  <a:lnTo>
                    <a:pt x="149669" y="0"/>
                  </a:lnTo>
                  <a:lnTo>
                    <a:pt x="149669" y="0"/>
                  </a:lnTo>
                  <a:lnTo>
                    <a:pt x="124502" y="72178"/>
                  </a:lnTo>
                  <a:lnTo>
                    <a:pt x="108168" y="72178"/>
                  </a:lnTo>
                  <a:close/>
                  <a:moveTo>
                    <a:pt x="75119" y="31965"/>
                  </a:moveTo>
                  <a:lnTo>
                    <a:pt x="91169" y="31965"/>
                  </a:lnTo>
                  <a:lnTo>
                    <a:pt x="91169" y="90364"/>
                  </a:lnTo>
                  <a:lnTo>
                    <a:pt x="75119" y="90364"/>
                  </a:lnTo>
                  <a:close/>
                  <a:moveTo>
                    <a:pt x="158216" y="60086"/>
                  </a:moveTo>
                  <a:lnTo>
                    <a:pt x="175310" y="60086"/>
                  </a:lnTo>
                  <a:lnTo>
                    <a:pt x="175310" y="13217"/>
                  </a:lnTo>
                  <a:lnTo>
                    <a:pt x="158880" y="13217"/>
                  </a:lnTo>
                  <a:lnTo>
                    <a:pt x="158880" y="0"/>
                  </a:lnTo>
                  <a:lnTo>
                    <a:pt x="191359" y="0"/>
                  </a:lnTo>
                  <a:lnTo>
                    <a:pt x="191359" y="72460"/>
                  </a:lnTo>
                  <a:lnTo>
                    <a:pt x="158216" y="72460"/>
                  </a:lnTo>
                  <a:close/>
                  <a:moveTo>
                    <a:pt x="209593" y="844"/>
                  </a:moveTo>
                  <a:lnTo>
                    <a:pt x="225737" y="844"/>
                  </a:lnTo>
                  <a:lnTo>
                    <a:pt x="228966" y="31777"/>
                  </a:lnTo>
                  <a:lnTo>
                    <a:pt x="231626" y="31777"/>
                  </a:lnTo>
                  <a:cubicBezTo>
                    <a:pt x="238605" y="32615"/>
                    <a:pt x="244949" y="27712"/>
                    <a:pt x="245794" y="20825"/>
                  </a:cubicBezTo>
                  <a:cubicBezTo>
                    <a:pt x="245880" y="20105"/>
                    <a:pt x="245909" y="19378"/>
                    <a:pt x="245871" y="18654"/>
                  </a:cubicBezTo>
                  <a:lnTo>
                    <a:pt x="247865" y="844"/>
                  </a:lnTo>
                  <a:lnTo>
                    <a:pt x="263439" y="844"/>
                  </a:lnTo>
                  <a:lnTo>
                    <a:pt x="261160" y="17435"/>
                  </a:lnTo>
                  <a:cubicBezTo>
                    <a:pt x="258881" y="35527"/>
                    <a:pt x="251094" y="41807"/>
                    <a:pt x="231626" y="41807"/>
                  </a:cubicBezTo>
                  <a:lnTo>
                    <a:pt x="230106" y="41807"/>
                  </a:lnTo>
                  <a:lnTo>
                    <a:pt x="231910" y="59242"/>
                  </a:lnTo>
                  <a:lnTo>
                    <a:pt x="241407" y="59242"/>
                  </a:lnTo>
                  <a:cubicBezTo>
                    <a:pt x="270657" y="59242"/>
                    <a:pt x="278729" y="49869"/>
                    <a:pt x="282718" y="16404"/>
                  </a:cubicBezTo>
                  <a:lnTo>
                    <a:pt x="284712" y="0"/>
                  </a:lnTo>
                  <a:lnTo>
                    <a:pt x="300667" y="0"/>
                  </a:lnTo>
                  <a:lnTo>
                    <a:pt x="298388" y="18748"/>
                  </a:lnTo>
                  <a:cubicBezTo>
                    <a:pt x="293449" y="59055"/>
                    <a:pt x="280724" y="72553"/>
                    <a:pt x="240742" y="72553"/>
                  </a:cubicBezTo>
                  <a:lnTo>
                    <a:pt x="217570" y="72553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3" name="צורה חופשית 62">
              <a:extLst>
                <a:ext uri="{FF2B5EF4-FFF2-40B4-BE49-F238E27FC236}">
                  <a16:creationId xmlns:a16="http://schemas.microsoft.com/office/drawing/2014/main" id="{AD86B860-0870-974F-8C37-AE7991EBEEF7}"/>
                </a:ext>
              </a:extLst>
            </p:cNvPr>
            <p:cNvSpPr/>
            <p:nvPr/>
          </p:nvSpPr>
          <p:spPr>
            <a:xfrm>
              <a:off x="10743391" y="504753"/>
              <a:ext cx="64008" cy="76490"/>
            </a:xfrm>
            <a:custGeom>
              <a:avLst/>
              <a:gdLst>
                <a:gd name="connsiteX0" fmla="*/ 1520 w 64008"/>
                <a:gd name="connsiteY0" fmla="*/ 22310 h 76490"/>
                <a:gd name="connsiteX1" fmla="*/ 31719 w 64008"/>
                <a:gd name="connsiteY1" fmla="*/ 0 h 76490"/>
                <a:gd name="connsiteX2" fmla="*/ 62489 w 64008"/>
                <a:gd name="connsiteY2" fmla="*/ 21466 h 76490"/>
                <a:gd name="connsiteX3" fmla="*/ 45394 w 64008"/>
                <a:gd name="connsiteY3" fmla="*/ 21466 h 76490"/>
                <a:gd name="connsiteX4" fmla="*/ 31719 w 64008"/>
                <a:gd name="connsiteY4" fmla="*/ 12092 h 76490"/>
                <a:gd name="connsiteX5" fmla="*/ 17949 w 64008"/>
                <a:gd name="connsiteY5" fmla="*/ 20341 h 76490"/>
                <a:gd name="connsiteX6" fmla="*/ 31814 w 64008"/>
                <a:gd name="connsiteY6" fmla="*/ 29715 h 76490"/>
                <a:gd name="connsiteX7" fmla="*/ 36562 w 64008"/>
                <a:gd name="connsiteY7" fmla="*/ 30465 h 76490"/>
                <a:gd name="connsiteX8" fmla="*/ 64008 w 64008"/>
                <a:gd name="connsiteY8" fmla="*/ 53243 h 76490"/>
                <a:gd name="connsiteX9" fmla="*/ 32289 w 64008"/>
                <a:gd name="connsiteY9" fmla="*/ 76490 h 76490"/>
                <a:gd name="connsiteX10" fmla="*/ 0 w 64008"/>
                <a:gd name="connsiteY10" fmla="*/ 53431 h 76490"/>
                <a:gd name="connsiteX11" fmla="*/ 16999 w 64008"/>
                <a:gd name="connsiteY11" fmla="*/ 53431 h 76490"/>
                <a:gd name="connsiteX12" fmla="*/ 32289 w 64008"/>
                <a:gd name="connsiteY12" fmla="*/ 64211 h 76490"/>
                <a:gd name="connsiteX13" fmla="*/ 47389 w 64008"/>
                <a:gd name="connsiteY13" fmla="*/ 54837 h 76490"/>
                <a:gd name="connsiteX14" fmla="*/ 33523 w 64008"/>
                <a:gd name="connsiteY14" fmla="*/ 46400 h 76490"/>
                <a:gd name="connsiteX15" fmla="*/ 28775 w 64008"/>
                <a:gd name="connsiteY15" fmla="*/ 45838 h 76490"/>
                <a:gd name="connsiteX16" fmla="*/ 1520 w 64008"/>
                <a:gd name="connsiteY16" fmla="*/ 22310 h 7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008" h="76490">
                  <a:moveTo>
                    <a:pt x="1520" y="22310"/>
                  </a:moveTo>
                  <a:cubicBezTo>
                    <a:pt x="1520" y="9468"/>
                    <a:pt x="12156" y="0"/>
                    <a:pt x="31719" y="0"/>
                  </a:cubicBezTo>
                  <a:cubicBezTo>
                    <a:pt x="51282" y="0"/>
                    <a:pt x="61634" y="10780"/>
                    <a:pt x="62489" y="21466"/>
                  </a:cubicBezTo>
                  <a:lnTo>
                    <a:pt x="45394" y="21466"/>
                  </a:lnTo>
                  <a:cubicBezTo>
                    <a:pt x="45394" y="16123"/>
                    <a:pt x="41596" y="12092"/>
                    <a:pt x="31719" y="12092"/>
                  </a:cubicBezTo>
                  <a:cubicBezTo>
                    <a:pt x="21843" y="12092"/>
                    <a:pt x="17949" y="16310"/>
                    <a:pt x="17949" y="20341"/>
                  </a:cubicBezTo>
                  <a:cubicBezTo>
                    <a:pt x="17949" y="26434"/>
                    <a:pt x="23362" y="28215"/>
                    <a:pt x="31814" y="29715"/>
                  </a:cubicBezTo>
                  <a:lnTo>
                    <a:pt x="36562" y="30465"/>
                  </a:lnTo>
                  <a:cubicBezTo>
                    <a:pt x="51282" y="32621"/>
                    <a:pt x="64008" y="36464"/>
                    <a:pt x="64008" y="53243"/>
                  </a:cubicBezTo>
                  <a:cubicBezTo>
                    <a:pt x="64008" y="66835"/>
                    <a:pt x="52137" y="76490"/>
                    <a:pt x="32289" y="76490"/>
                  </a:cubicBezTo>
                  <a:cubicBezTo>
                    <a:pt x="12441" y="76490"/>
                    <a:pt x="475" y="67116"/>
                    <a:pt x="0" y="53431"/>
                  </a:cubicBezTo>
                  <a:lnTo>
                    <a:pt x="16999" y="53431"/>
                  </a:lnTo>
                  <a:cubicBezTo>
                    <a:pt x="16999" y="60836"/>
                    <a:pt x="22602" y="64211"/>
                    <a:pt x="32289" y="64211"/>
                  </a:cubicBezTo>
                  <a:cubicBezTo>
                    <a:pt x="41976" y="64211"/>
                    <a:pt x="47389" y="60274"/>
                    <a:pt x="47389" y="54837"/>
                  </a:cubicBezTo>
                  <a:cubicBezTo>
                    <a:pt x="47389" y="49400"/>
                    <a:pt x="41596" y="47619"/>
                    <a:pt x="33523" y="46400"/>
                  </a:cubicBezTo>
                  <a:lnTo>
                    <a:pt x="28775" y="45838"/>
                  </a:lnTo>
                  <a:cubicBezTo>
                    <a:pt x="13200" y="43776"/>
                    <a:pt x="1520" y="37589"/>
                    <a:pt x="1520" y="22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4" name="צורה חופשית 63">
              <a:extLst>
                <a:ext uri="{FF2B5EF4-FFF2-40B4-BE49-F238E27FC236}">
                  <a16:creationId xmlns:a16="http://schemas.microsoft.com/office/drawing/2014/main" id="{71B0AEC9-DFA5-1249-8804-142D36B060A1}"/>
                </a:ext>
              </a:extLst>
            </p:cNvPr>
            <p:cNvSpPr/>
            <p:nvPr/>
          </p:nvSpPr>
          <p:spPr>
            <a:xfrm>
              <a:off x="10822784" y="506347"/>
              <a:ext cx="66762" cy="73490"/>
            </a:xfrm>
            <a:custGeom>
              <a:avLst/>
              <a:gdLst>
                <a:gd name="connsiteX0" fmla="*/ 49858 w 66762"/>
                <a:gd name="connsiteY0" fmla="*/ 73491 h 73490"/>
                <a:gd name="connsiteX1" fmla="*/ 49858 w 66762"/>
                <a:gd name="connsiteY1" fmla="*/ 42838 h 73490"/>
                <a:gd name="connsiteX2" fmla="*/ 16999 w 66762"/>
                <a:gd name="connsiteY2" fmla="*/ 42838 h 73490"/>
                <a:gd name="connsiteX3" fmla="*/ 16999 w 66762"/>
                <a:gd name="connsiteY3" fmla="*/ 73491 h 73490"/>
                <a:gd name="connsiteX4" fmla="*/ 0 w 66762"/>
                <a:gd name="connsiteY4" fmla="*/ 73491 h 73490"/>
                <a:gd name="connsiteX5" fmla="*/ 0 w 66762"/>
                <a:gd name="connsiteY5" fmla="*/ 0 h 73490"/>
                <a:gd name="connsiteX6" fmla="*/ 16999 w 66762"/>
                <a:gd name="connsiteY6" fmla="*/ 0 h 73490"/>
                <a:gd name="connsiteX7" fmla="*/ 16999 w 66762"/>
                <a:gd name="connsiteY7" fmla="*/ 28778 h 73490"/>
                <a:gd name="connsiteX8" fmla="*/ 49858 w 66762"/>
                <a:gd name="connsiteY8" fmla="*/ 28778 h 73490"/>
                <a:gd name="connsiteX9" fmla="*/ 49858 w 66762"/>
                <a:gd name="connsiteY9" fmla="*/ 0 h 73490"/>
                <a:gd name="connsiteX10" fmla="*/ 66762 w 66762"/>
                <a:gd name="connsiteY10" fmla="*/ 0 h 73490"/>
                <a:gd name="connsiteX11" fmla="*/ 66762 w 66762"/>
                <a:gd name="connsiteY11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762" h="73490">
                  <a:moveTo>
                    <a:pt x="49858" y="73491"/>
                  </a:moveTo>
                  <a:lnTo>
                    <a:pt x="49858" y="42838"/>
                  </a:lnTo>
                  <a:lnTo>
                    <a:pt x="16999" y="42838"/>
                  </a:lnTo>
                  <a:lnTo>
                    <a:pt x="1699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6999" y="0"/>
                  </a:lnTo>
                  <a:lnTo>
                    <a:pt x="16999" y="28778"/>
                  </a:lnTo>
                  <a:lnTo>
                    <a:pt x="49858" y="28778"/>
                  </a:lnTo>
                  <a:lnTo>
                    <a:pt x="49858" y="0"/>
                  </a:lnTo>
                  <a:lnTo>
                    <a:pt x="66762" y="0"/>
                  </a:lnTo>
                  <a:lnTo>
                    <a:pt x="66762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5" name="צורה חופשית 64">
              <a:extLst>
                <a:ext uri="{FF2B5EF4-FFF2-40B4-BE49-F238E27FC236}">
                  <a16:creationId xmlns:a16="http://schemas.microsoft.com/office/drawing/2014/main" id="{1E5B2FE7-395E-0141-A4A9-9E9D9B446D6C}"/>
                </a:ext>
              </a:extLst>
            </p:cNvPr>
            <p:cNvSpPr/>
            <p:nvPr/>
          </p:nvSpPr>
          <p:spPr>
            <a:xfrm>
              <a:off x="10909584" y="506347"/>
              <a:ext cx="56125" cy="73490"/>
            </a:xfrm>
            <a:custGeom>
              <a:avLst/>
              <a:gdLst>
                <a:gd name="connsiteX0" fmla="*/ 56126 w 56125"/>
                <a:gd name="connsiteY0" fmla="*/ 0 h 73490"/>
                <a:gd name="connsiteX1" fmla="*/ 56126 w 56125"/>
                <a:gd name="connsiteY1" fmla="*/ 14154 h 73490"/>
                <a:gd name="connsiteX2" fmla="*/ 16999 w 56125"/>
                <a:gd name="connsiteY2" fmla="*/ 14154 h 73490"/>
                <a:gd name="connsiteX3" fmla="*/ 16999 w 56125"/>
                <a:gd name="connsiteY3" fmla="*/ 28778 h 73490"/>
                <a:gd name="connsiteX4" fmla="*/ 54036 w 56125"/>
                <a:gd name="connsiteY4" fmla="*/ 28778 h 73490"/>
                <a:gd name="connsiteX5" fmla="*/ 54036 w 56125"/>
                <a:gd name="connsiteY5" fmla="*/ 42838 h 73490"/>
                <a:gd name="connsiteX6" fmla="*/ 16999 w 56125"/>
                <a:gd name="connsiteY6" fmla="*/ 42838 h 73490"/>
                <a:gd name="connsiteX7" fmla="*/ 16999 w 56125"/>
                <a:gd name="connsiteY7" fmla="*/ 59055 h 73490"/>
                <a:gd name="connsiteX8" fmla="*/ 56126 w 56125"/>
                <a:gd name="connsiteY8" fmla="*/ 59055 h 73490"/>
                <a:gd name="connsiteX9" fmla="*/ 56126 w 56125"/>
                <a:gd name="connsiteY9" fmla="*/ 73491 h 73490"/>
                <a:gd name="connsiteX10" fmla="*/ 0 w 56125"/>
                <a:gd name="connsiteY10" fmla="*/ 73491 h 73490"/>
                <a:gd name="connsiteX11" fmla="*/ 0 w 56125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25" h="73490">
                  <a:moveTo>
                    <a:pt x="56126" y="0"/>
                  </a:moveTo>
                  <a:lnTo>
                    <a:pt x="56126" y="14154"/>
                  </a:lnTo>
                  <a:lnTo>
                    <a:pt x="16999" y="14154"/>
                  </a:lnTo>
                  <a:lnTo>
                    <a:pt x="1699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126" y="59055"/>
                  </a:lnTo>
                  <a:lnTo>
                    <a:pt x="56126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6" name="צורה חופשית 65">
              <a:extLst>
                <a:ext uri="{FF2B5EF4-FFF2-40B4-BE49-F238E27FC236}">
                  <a16:creationId xmlns:a16="http://schemas.microsoft.com/office/drawing/2014/main" id="{FE1AC892-6E12-E74A-8A8C-F8C896DDF1B3}"/>
                </a:ext>
              </a:extLst>
            </p:cNvPr>
            <p:cNvSpPr/>
            <p:nvPr/>
          </p:nvSpPr>
          <p:spPr>
            <a:xfrm>
              <a:off x="10983469" y="506347"/>
              <a:ext cx="67426" cy="73490"/>
            </a:xfrm>
            <a:custGeom>
              <a:avLst/>
              <a:gdLst>
                <a:gd name="connsiteX0" fmla="*/ 16145 w 67426"/>
                <a:gd name="connsiteY0" fmla="*/ 23528 h 73490"/>
                <a:gd name="connsiteX1" fmla="*/ 16145 w 67426"/>
                <a:gd name="connsiteY1" fmla="*/ 23528 h 73490"/>
                <a:gd name="connsiteX2" fmla="*/ 16999 w 67426"/>
                <a:gd name="connsiteY2" fmla="*/ 46494 h 73490"/>
                <a:gd name="connsiteX3" fmla="*/ 16999 w 67426"/>
                <a:gd name="connsiteY3" fmla="*/ 73491 h 73490"/>
                <a:gd name="connsiteX4" fmla="*/ 0 w 67426"/>
                <a:gd name="connsiteY4" fmla="*/ 73491 h 73490"/>
                <a:gd name="connsiteX5" fmla="*/ 0 w 67426"/>
                <a:gd name="connsiteY5" fmla="*/ 0 h 73490"/>
                <a:gd name="connsiteX6" fmla="*/ 18993 w 67426"/>
                <a:gd name="connsiteY6" fmla="*/ 0 h 73490"/>
                <a:gd name="connsiteX7" fmla="*/ 37987 w 67426"/>
                <a:gd name="connsiteY7" fmla="*/ 28121 h 73490"/>
                <a:gd name="connsiteX8" fmla="*/ 51567 w 67426"/>
                <a:gd name="connsiteY8" fmla="*/ 49869 h 73490"/>
                <a:gd name="connsiteX9" fmla="*/ 52042 w 67426"/>
                <a:gd name="connsiteY9" fmla="*/ 49869 h 73490"/>
                <a:gd name="connsiteX10" fmla="*/ 50523 w 67426"/>
                <a:gd name="connsiteY10" fmla="*/ 26622 h 73490"/>
                <a:gd name="connsiteX11" fmla="*/ 50523 w 67426"/>
                <a:gd name="connsiteY11" fmla="*/ 0 h 73490"/>
                <a:gd name="connsiteX12" fmla="*/ 67427 w 67426"/>
                <a:gd name="connsiteY12" fmla="*/ 0 h 73490"/>
                <a:gd name="connsiteX13" fmla="*/ 67427 w 67426"/>
                <a:gd name="connsiteY13" fmla="*/ 73491 h 73490"/>
                <a:gd name="connsiteX14" fmla="*/ 48908 w 67426"/>
                <a:gd name="connsiteY14" fmla="*/ 73491 h 73490"/>
                <a:gd name="connsiteX15" fmla="*/ 29915 w 67426"/>
                <a:gd name="connsiteY15" fmla="*/ 45369 h 73490"/>
                <a:gd name="connsiteX16" fmla="*/ 16145 w 6742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426" h="73490">
                  <a:moveTo>
                    <a:pt x="16145" y="23528"/>
                  </a:moveTo>
                  <a:lnTo>
                    <a:pt x="16145" y="23528"/>
                  </a:lnTo>
                  <a:cubicBezTo>
                    <a:pt x="16952" y="31156"/>
                    <a:pt x="17237" y="38828"/>
                    <a:pt x="16999" y="46494"/>
                  </a:cubicBezTo>
                  <a:lnTo>
                    <a:pt x="1699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993" y="0"/>
                  </a:lnTo>
                  <a:lnTo>
                    <a:pt x="37987" y="28121"/>
                  </a:lnTo>
                  <a:cubicBezTo>
                    <a:pt x="42973" y="35082"/>
                    <a:pt x="47503" y="42346"/>
                    <a:pt x="51567" y="49869"/>
                  </a:cubicBezTo>
                  <a:lnTo>
                    <a:pt x="52042" y="49869"/>
                  </a:lnTo>
                  <a:cubicBezTo>
                    <a:pt x="50998" y="42162"/>
                    <a:pt x="50494" y="34395"/>
                    <a:pt x="50523" y="26622"/>
                  </a:cubicBezTo>
                  <a:lnTo>
                    <a:pt x="50523" y="0"/>
                  </a:lnTo>
                  <a:lnTo>
                    <a:pt x="67427" y="0"/>
                  </a:lnTo>
                  <a:lnTo>
                    <a:pt x="67427" y="73491"/>
                  </a:lnTo>
                  <a:lnTo>
                    <a:pt x="48908" y="73491"/>
                  </a:lnTo>
                  <a:lnTo>
                    <a:pt x="29915" y="45369"/>
                  </a:lnTo>
                  <a:cubicBezTo>
                    <a:pt x="24882" y="38369"/>
                    <a:pt x="20285" y="31075"/>
                    <a:pt x="16145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7" name="צורה חופשית 66">
              <a:extLst>
                <a:ext uri="{FF2B5EF4-FFF2-40B4-BE49-F238E27FC236}">
                  <a16:creationId xmlns:a16="http://schemas.microsoft.com/office/drawing/2014/main" id="{679BF3E3-9D28-5048-9D4B-9CB37B2638F3}"/>
                </a:ext>
              </a:extLst>
            </p:cNvPr>
            <p:cNvSpPr/>
            <p:nvPr/>
          </p:nvSpPr>
          <p:spPr>
            <a:xfrm>
              <a:off x="11070744" y="506347"/>
              <a:ext cx="69991" cy="73490"/>
            </a:xfrm>
            <a:custGeom>
              <a:avLst/>
              <a:gdLst>
                <a:gd name="connsiteX0" fmla="*/ 190 w 69991"/>
                <a:gd name="connsiteY0" fmla="*/ 0 h 73490"/>
                <a:gd name="connsiteX1" fmla="*/ 17189 w 69991"/>
                <a:gd name="connsiteY1" fmla="*/ 0 h 73490"/>
                <a:gd name="connsiteX2" fmla="*/ 17189 w 69991"/>
                <a:gd name="connsiteY2" fmla="*/ 29246 h 73490"/>
                <a:gd name="connsiteX3" fmla="*/ 45679 w 69991"/>
                <a:gd name="connsiteY3" fmla="*/ 0 h 73490"/>
                <a:gd name="connsiteX4" fmla="*/ 67902 w 69991"/>
                <a:gd name="connsiteY4" fmla="*/ 0 h 73490"/>
                <a:gd name="connsiteX5" fmla="*/ 32004 w 69991"/>
                <a:gd name="connsiteY5" fmla="*/ 35995 h 73490"/>
                <a:gd name="connsiteX6" fmla="*/ 69991 w 69991"/>
                <a:gd name="connsiteY6" fmla="*/ 73491 h 73490"/>
                <a:gd name="connsiteX7" fmla="*/ 47199 w 69991"/>
                <a:gd name="connsiteY7" fmla="*/ 73491 h 73490"/>
                <a:gd name="connsiteX8" fmla="*/ 16999 w 69991"/>
                <a:gd name="connsiteY8" fmla="*/ 42651 h 73490"/>
                <a:gd name="connsiteX9" fmla="*/ 16999 w 69991"/>
                <a:gd name="connsiteY9" fmla="*/ 73491 h 73490"/>
                <a:gd name="connsiteX10" fmla="*/ 0 w 69991"/>
                <a:gd name="connsiteY10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991" h="73490">
                  <a:moveTo>
                    <a:pt x="190" y="0"/>
                  </a:moveTo>
                  <a:lnTo>
                    <a:pt x="17189" y="0"/>
                  </a:lnTo>
                  <a:lnTo>
                    <a:pt x="17189" y="29246"/>
                  </a:lnTo>
                  <a:lnTo>
                    <a:pt x="45679" y="0"/>
                  </a:lnTo>
                  <a:lnTo>
                    <a:pt x="67902" y="0"/>
                  </a:lnTo>
                  <a:lnTo>
                    <a:pt x="32004" y="35995"/>
                  </a:lnTo>
                  <a:lnTo>
                    <a:pt x="69991" y="73491"/>
                  </a:lnTo>
                  <a:lnTo>
                    <a:pt x="47199" y="73491"/>
                  </a:lnTo>
                  <a:lnTo>
                    <a:pt x="16999" y="42651"/>
                  </a:lnTo>
                  <a:lnTo>
                    <a:pt x="16999" y="73491"/>
                  </a:lnTo>
                  <a:lnTo>
                    <a:pt x="0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8" name="צורה חופשית 67">
              <a:extLst>
                <a:ext uri="{FF2B5EF4-FFF2-40B4-BE49-F238E27FC236}">
                  <a16:creationId xmlns:a16="http://schemas.microsoft.com/office/drawing/2014/main" id="{4C087E54-7574-DD42-B83F-329586A6E308}"/>
                </a:ext>
              </a:extLst>
            </p:cNvPr>
            <p:cNvSpPr/>
            <p:nvPr/>
          </p:nvSpPr>
          <p:spPr>
            <a:xfrm>
              <a:off x="11143204" y="506628"/>
              <a:ext cx="76923" cy="73209"/>
            </a:xfrm>
            <a:custGeom>
              <a:avLst/>
              <a:gdLst>
                <a:gd name="connsiteX0" fmla="*/ 22887 w 76923"/>
                <a:gd name="connsiteY0" fmla="*/ 58305 h 73209"/>
                <a:gd name="connsiteX1" fmla="*/ 17094 w 76923"/>
                <a:gd name="connsiteY1" fmla="*/ 73209 h 73209"/>
                <a:gd name="connsiteX2" fmla="*/ 0 w 76923"/>
                <a:gd name="connsiteY2" fmla="*/ 73209 h 73209"/>
                <a:gd name="connsiteX3" fmla="*/ 30200 w 76923"/>
                <a:gd name="connsiteY3" fmla="*/ 0 h 73209"/>
                <a:gd name="connsiteX4" fmla="*/ 47104 w 76923"/>
                <a:gd name="connsiteY4" fmla="*/ 0 h 73209"/>
                <a:gd name="connsiteX5" fmla="*/ 76924 w 76923"/>
                <a:gd name="connsiteY5" fmla="*/ 73209 h 73209"/>
                <a:gd name="connsiteX6" fmla="*/ 59450 w 76923"/>
                <a:gd name="connsiteY6" fmla="*/ 73209 h 73209"/>
                <a:gd name="connsiteX7" fmla="*/ 53657 w 76923"/>
                <a:gd name="connsiteY7" fmla="*/ 58586 h 73209"/>
                <a:gd name="connsiteX8" fmla="*/ 31814 w 76923"/>
                <a:gd name="connsiteY8" fmla="*/ 35808 h 73209"/>
                <a:gd name="connsiteX9" fmla="*/ 28490 w 76923"/>
                <a:gd name="connsiteY9" fmla="*/ 44151 h 73209"/>
                <a:gd name="connsiteX10" fmla="*/ 48053 w 76923"/>
                <a:gd name="connsiteY10" fmla="*/ 44151 h 73209"/>
                <a:gd name="connsiteX11" fmla="*/ 44730 w 76923"/>
                <a:gd name="connsiteY11" fmla="*/ 35808 h 73209"/>
                <a:gd name="connsiteX12" fmla="*/ 38557 w 76923"/>
                <a:gd name="connsiteY12" fmla="*/ 17529 h 73209"/>
                <a:gd name="connsiteX13" fmla="*/ 37987 w 76923"/>
                <a:gd name="connsiteY13" fmla="*/ 17529 h 73209"/>
                <a:gd name="connsiteX14" fmla="*/ 31814 w 76923"/>
                <a:gd name="connsiteY14" fmla="*/ 35714 h 7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923" h="73209">
                  <a:moveTo>
                    <a:pt x="22887" y="58305"/>
                  </a:moveTo>
                  <a:lnTo>
                    <a:pt x="17094" y="73209"/>
                  </a:lnTo>
                  <a:lnTo>
                    <a:pt x="0" y="73209"/>
                  </a:lnTo>
                  <a:lnTo>
                    <a:pt x="30200" y="0"/>
                  </a:lnTo>
                  <a:lnTo>
                    <a:pt x="47104" y="0"/>
                  </a:lnTo>
                  <a:lnTo>
                    <a:pt x="76924" y="73209"/>
                  </a:lnTo>
                  <a:lnTo>
                    <a:pt x="59450" y="73209"/>
                  </a:lnTo>
                  <a:lnTo>
                    <a:pt x="53657" y="58586"/>
                  </a:lnTo>
                  <a:close/>
                  <a:moveTo>
                    <a:pt x="31814" y="35808"/>
                  </a:moveTo>
                  <a:lnTo>
                    <a:pt x="28490" y="44151"/>
                  </a:lnTo>
                  <a:lnTo>
                    <a:pt x="48053" y="44151"/>
                  </a:lnTo>
                  <a:lnTo>
                    <a:pt x="44730" y="35808"/>
                  </a:lnTo>
                  <a:cubicBezTo>
                    <a:pt x="42166" y="29434"/>
                    <a:pt x="39791" y="21654"/>
                    <a:pt x="38557" y="17529"/>
                  </a:cubicBezTo>
                  <a:lnTo>
                    <a:pt x="37987" y="17529"/>
                  </a:lnTo>
                  <a:cubicBezTo>
                    <a:pt x="36942" y="21654"/>
                    <a:pt x="34378" y="29434"/>
                    <a:pt x="31814" y="35714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69" name="צורה חופשית 68">
              <a:extLst>
                <a:ext uri="{FF2B5EF4-FFF2-40B4-BE49-F238E27FC236}">
                  <a16:creationId xmlns:a16="http://schemas.microsoft.com/office/drawing/2014/main" id="{B55F139C-CC0C-0645-99F1-9C6FFD1A73D0}"/>
                </a:ext>
              </a:extLst>
            </p:cNvPr>
            <p:cNvSpPr/>
            <p:nvPr/>
          </p:nvSpPr>
          <p:spPr>
            <a:xfrm>
              <a:off x="11231618" y="506268"/>
              <a:ext cx="68281" cy="73569"/>
            </a:xfrm>
            <a:custGeom>
              <a:avLst/>
              <a:gdLst>
                <a:gd name="connsiteX0" fmla="*/ 16904 w 68281"/>
                <a:gd name="connsiteY0" fmla="*/ 73570 h 73569"/>
                <a:gd name="connsiteX1" fmla="*/ 0 w 68281"/>
                <a:gd name="connsiteY1" fmla="*/ 73570 h 73569"/>
                <a:gd name="connsiteX2" fmla="*/ 0 w 68281"/>
                <a:gd name="connsiteY2" fmla="*/ 79 h 73569"/>
                <a:gd name="connsiteX3" fmla="*/ 39696 w 68281"/>
                <a:gd name="connsiteY3" fmla="*/ 79 h 73569"/>
                <a:gd name="connsiteX4" fmla="*/ 64891 w 68281"/>
                <a:gd name="connsiteY4" fmla="*/ 21170 h 73569"/>
                <a:gd name="connsiteX5" fmla="*/ 43533 w 68281"/>
                <a:gd name="connsiteY5" fmla="*/ 46042 h 73569"/>
                <a:gd name="connsiteX6" fmla="*/ 40741 w 68281"/>
                <a:gd name="connsiteY6" fmla="*/ 46104 h 73569"/>
                <a:gd name="connsiteX7" fmla="*/ 68282 w 68281"/>
                <a:gd name="connsiteY7" fmla="*/ 73288 h 73569"/>
                <a:gd name="connsiteX8" fmla="*/ 46059 w 68281"/>
                <a:gd name="connsiteY8" fmla="*/ 73288 h 73569"/>
                <a:gd name="connsiteX9" fmla="*/ 19563 w 68281"/>
                <a:gd name="connsiteY9" fmla="*/ 46104 h 73569"/>
                <a:gd name="connsiteX10" fmla="*/ 16904 w 68281"/>
                <a:gd name="connsiteY10" fmla="*/ 46104 h 73569"/>
                <a:gd name="connsiteX11" fmla="*/ 48718 w 68281"/>
                <a:gd name="connsiteY11" fmla="*/ 23607 h 73569"/>
                <a:gd name="connsiteX12" fmla="*/ 41615 w 68281"/>
                <a:gd name="connsiteY12" fmla="*/ 14282 h 73569"/>
                <a:gd name="connsiteX13" fmla="*/ 39696 w 68281"/>
                <a:gd name="connsiteY13" fmla="*/ 14233 h 73569"/>
                <a:gd name="connsiteX14" fmla="*/ 16904 w 68281"/>
                <a:gd name="connsiteY14" fmla="*/ 14233 h 73569"/>
                <a:gd name="connsiteX15" fmla="*/ 16904 w 68281"/>
                <a:gd name="connsiteY15" fmla="*/ 32512 h 73569"/>
                <a:gd name="connsiteX16" fmla="*/ 39696 w 68281"/>
                <a:gd name="connsiteY16" fmla="*/ 32512 h 73569"/>
                <a:gd name="connsiteX17" fmla="*/ 48737 w 68281"/>
                <a:gd name="connsiteY17" fmla="*/ 24800 h 73569"/>
                <a:gd name="connsiteX18" fmla="*/ 48718 w 68281"/>
                <a:gd name="connsiteY18" fmla="*/ 23326 h 7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281" h="73569">
                  <a:moveTo>
                    <a:pt x="16904" y="73570"/>
                  </a:moveTo>
                  <a:lnTo>
                    <a:pt x="0" y="73570"/>
                  </a:lnTo>
                  <a:lnTo>
                    <a:pt x="0" y="79"/>
                  </a:lnTo>
                  <a:lnTo>
                    <a:pt x="39696" y="79"/>
                  </a:lnTo>
                  <a:cubicBezTo>
                    <a:pt x="52555" y="-965"/>
                    <a:pt x="63837" y="8477"/>
                    <a:pt x="64891" y="21170"/>
                  </a:cubicBezTo>
                  <a:cubicBezTo>
                    <a:pt x="65955" y="33862"/>
                    <a:pt x="56392" y="44998"/>
                    <a:pt x="43533" y="46042"/>
                  </a:cubicBezTo>
                  <a:cubicBezTo>
                    <a:pt x="42602" y="46118"/>
                    <a:pt x="41672" y="46139"/>
                    <a:pt x="40741" y="46104"/>
                  </a:cubicBezTo>
                  <a:lnTo>
                    <a:pt x="68282" y="73288"/>
                  </a:lnTo>
                  <a:lnTo>
                    <a:pt x="46059" y="73288"/>
                  </a:lnTo>
                  <a:lnTo>
                    <a:pt x="19563" y="46104"/>
                  </a:lnTo>
                  <a:lnTo>
                    <a:pt x="16904" y="46104"/>
                  </a:lnTo>
                  <a:close/>
                  <a:moveTo>
                    <a:pt x="48718" y="23607"/>
                  </a:moveTo>
                  <a:cubicBezTo>
                    <a:pt x="49364" y="19097"/>
                    <a:pt x="46183" y="14921"/>
                    <a:pt x="41615" y="14282"/>
                  </a:cubicBezTo>
                  <a:cubicBezTo>
                    <a:pt x="40978" y="14193"/>
                    <a:pt x="40333" y="14176"/>
                    <a:pt x="39696" y="14233"/>
                  </a:cubicBezTo>
                  <a:lnTo>
                    <a:pt x="16904" y="14233"/>
                  </a:lnTo>
                  <a:lnTo>
                    <a:pt x="16904" y="32512"/>
                  </a:lnTo>
                  <a:lnTo>
                    <a:pt x="39696" y="32512"/>
                  </a:lnTo>
                  <a:cubicBezTo>
                    <a:pt x="44350" y="32848"/>
                    <a:pt x="48405" y="29395"/>
                    <a:pt x="48737" y="24800"/>
                  </a:cubicBezTo>
                  <a:cubicBezTo>
                    <a:pt x="48775" y="24308"/>
                    <a:pt x="48766" y="23815"/>
                    <a:pt x="48718" y="2332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0" name="צורה חופשית 69">
              <a:extLst>
                <a:ext uri="{FF2B5EF4-FFF2-40B4-BE49-F238E27FC236}">
                  <a16:creationId xmlns:a16="http://schemas.microsoft.com/office/drawing/2014/main" id="{574D63BD-C743-C444-8246-052C9E441344}"/>
                </a:ext>
              </a:extLst>
            </p:cNvPr>
            <p:cNvSpPr/>
            <p:nvPr/>
          </p:nvSpPr>
          <p:spPr>
            <a:xfrm>
              <a:off x="9290201" y="228132"/>
              <a:ext cx="1202286" cy="72928"/>
            </a:xfrm>
            <a:custGeom>
              <a:avLst/>
              <a:gdLst>
                <a:gd name="connsiteX0" fmla="*/ 0 w 1202286"/>
                <a:gd name="connsiteY0" fmla="*/ 56993 h 72928"/>
                <a:gd name="connsiteX1" fmla="*/ 15860 w 1202286"/>
                <a:gd name="connsiteY1" fmla="*/ 56993 h 72928"/>
                <a:gd name="connsiteX2" fmla="*/ 15860 w 1202286"/>
                <a:gd name="connsiteY2" fmla="*/ 72460 h 72928"/>
                <a:gd name="connsiteX3" fmla="*/ 0 w 1202286"/>
                <a:gd name="connsiteY3" fmla="*/ 72460 h 72928"/>
                <a:gd name="connsiteX4" fmla="*/ 30200 w 1202286"/>
                <a:gd name="connsiteY4" fmla="*/ 59242 h 72928"/>
                <a:gd name="connsiteX5" fmla="*/ 38272 w 1202286"/>
                <a:gd name="connsiteY5" fmla="*/ 59242 h 72928"/>
                <a:gd name="connsiteX6" fmla="*/ 46344 w 1202286"/>
                <a:gd name="connsiteY6" fmla="*/ 49869 h 72928"/>
                <a:gd name="connsiteX7" fmla="*/ 46344 w 1202286"/>
                <a:gd name="connsiteY7" fmla="*/ 13217 h 72928"/>
                <a:gd name="connsiteX8" fmla="*/ 31624 w 1202286"/>
                <a:gd name="connsiteY8" fmla="*/ 13217 h 72928"/>
                <a:gd name="connsiteX9" fmla="*/ 31624 w 1202286"/>
                <a:gd name="connsiteY9" fmla="*/ 0 h 72928"/>
                <a:gd name="connsiteX10" fmla="*/ 110067 w 1202286"/>
                <a:gd name="connsiteY10" fmla="*/ 0 h 72928"/>
                <a:gd name="connsiteX11" fmla="*/ 110067 w 1202286"/>
                <a:gd name="connsiteY11" fmla="*/ 72460 h 72928"/>
                <a:gd name="connsiteX12" fmla="*/ 93923 w 1202286"/>
                <a:gd name="connsiteY12" fmla="*/ 72460 h 72928"/>
                <a:gd name="connsiteX13" fmla="*/ 93923 w 1202286"/>
                <a:gd name="connsiteY13" fmla="*/ 13217 h 72928"/>
                <a:gd name="connsiteX14" fmla="*/ 62394 w 1202286"/>
                <a:gd name="connsiteY14" fmla="*/ 13217 h 72928"/>
                <a:gd name="connsiteX15" fmla="*/ 62394 w 1202286"/>
                <a:gd name="connsiteY15" fmla="*/ 48369 h 72928"/>
                <a:gd name="connsiteX16" fmla="*/ 40931 w 1202286"/>
                <a:gd name="connsiteY16" fmla="*/ 72460 h 72928"/>
                <a:gd name="connsiteX17" fmla="*/ 30200 w 1202286"/>
                <a:gd name="connsiteY17" fmla="*/ 72460 h 72928"/>
                <a:gd name="connsiteX18" fmla="*/ 137323 w 1202286"/>
                <a:gd name="connsiteY18" fmla="*/ 13217 h 72928"/>
                <a:gd name="connsiteX19" fmla="*/ 126307 w 1202286"/>
                <a:gd name="connsiteY19" fmla="*/ 13217 h 72928"/>
                <a:gd name="connsiteX20" fmla="*/ 126307 w 1202286"/>
                <a:gd name="connsiteY20" fmla="*/ 0 h 72928"/>
                <a:gd name="connsiteX21" fmla="*/ 153087 w 1202286"/>
                <a:gd name="connsiteY21" fmla="*/ 0 h 72928"/>
                <a:gd name="connsiteX22" fmla="*/ 153087 w 1202286"/>
                <a:gd name="connsiteY22" fmla="*/ 72460 h 72928"/>
                <a:gd name="connsiteX23" fmla="*/ 136943 w 1202286"/>
                <a:gd name="connsiteY23" fmla="*/ 72460 h 72928"/>
                <a:gd name="connsiteX24" fmla="*/ 170846 w 1202286"/>
                <a:gd name="connsiteY24" fmla="*/ 59242 h 72928"/>
                <a:gd name="connsiteX25" fmla="*/ 187940 w 1202286"/>
                <a:gd name="connsiteY25" fmla="*/ 59242 h 72928"/>
                <a:gd name="connsiteX26" fmla="*/ 187940 w 1202286"/>
                <a:gd name="connsiteY26" fmla="*/ 13217 h 72928"/>
                <a:gd name="connsiteX27" fmla="*/ 171511 w 1202286"/>
                <a:gd name="connsiteY27" fmla="*/ 13217 h 72928"/>
                <a:gd name="connsiteX28" fmla="*/ 171511 w 1202286"/>
                <a:gd name="connsiteY28" fmla="*/ 0 h 72928"/>
                <a:gd name="connsiteX29" fmla="*/ 203990 w 1202286"/>
                <a:gd name="connsiteY29" fmla="*/ 0 h 72928"/>
                <a:gd name="connsiteX30" fmla="*/ 203990 w 1202286"/>
                <a:gd name="connsiteY30" fmla="*/ 72460 h 72928"/>
                <a:gd name="connsiteX31" fmla="*/ 170846 w 1202286"/>
                <a:gd name="connsiteY31" fmla="*/ 72460 h 72928"/>
                <a:gd name="connsiteX32" fmla="*/ 234285 w 1202286"/>
                <a:gd name="connsiteY32" fmla="*/ 13217 h 72928"/>
                <a:gd name="connsiteX33" fmla="*/ 220799 w 1202286"/>
                <a:gd name="connsiteY33" fmla="*/ 13217 h 72928"/>
                <a:gd name="connsiteX34" fmla="*/ 220799 w 1202286"/>
                <a:gd name="connsiteY34" fmla="*/ 0 h 72928"/>
                <a:gd name="connsiteX35" fmla="*/ 263914 w 1202286"/>
                <a:gd name="connsiteY35" fmla="*/ 0 h 72928"/>
                <a:gd name="connsiteX36" fmla="*/ 293829 w 1202286"/>
                <a:gd name="connsiteY36" fmla="*/ 29528 h 72928"/>
                <a:gd name="connsiteX37" fmla="*/ 293829 w 1202286"/>
                <a:gd name="connsiteY37" fmla="*/ 72460 h 72928"/>
                <a:gd name="connsiteX38" fmla="*/ 258216 w 1202286"/>
                <a:gd name="connsiteY38" fmla="*/ 72460 h 72928"/>
                <a:gd name="connsiteX39" fmla="*/ 258216 w 1202286"/>
                <a:gd name="connsiteY39" fmla="*/ 59242 h 72928"/>
                <a:gd name="connsiteX40" fmla="*/ 277780 w 1202286"/>
                <a:gd name="connsiteY40" fmla="*/ 59242 h 72928"/>
                <a:gd name="connsiteX41" fmla="*/ 277780 w 1202286"/>
                <a:gd name="connsiteY41" fmla="*/ 30371 h 72928"/>
                <a:gd name="connsiteX42" fmla="*/ 260401 w 1202286"/>
                <a:gd name="connsiteY42" fmla="*/ 13217 h 72928"/>
                <a:gd name="connsiteX43" fmla="*/ 250334 w 1202286"/>
                <a:gd name="connsiteY43" fmla="*/ 13217 h 72928"/>
                <a:gd name="connsiteX44" fmla="*/ 238558 w 1202286"/>
                <a:gd name="connsiteY44" fmla="*/ 72460 h 72928"/>
                <a:gd name="connsiteX45" fmla="*/ 222414 w 1202286"/>
                <a:gd name="connsiteY45" fmla="*/ 72460 h 72928"/>
                <a:gd name="connsiteX46" fmla="*/ 310923 w 1202286"/>
                <a:gd name="connsiteY46" fmla="*/ 52962 h 72928"/>
                <a:gd name="connsiteX47" fmla="*/ 329917 w 1202286"/>
                <a:gd name="connsiteY47" fmla="*/ 27278 h 72928"/>
                <a:gd name="connsiteX48" fmla="*/ 306460 w 1202286"/>
                <a:gd name="connsiteY48" fmla="*/ 0 h 72928"/>
                <a:gd name="connsiteX49" fmla="*/ 325453 w 1202286"/>
                <a:gd name="connsiteY49" fmla="*/ 0 h 72928"/>
                <a:gd name="connsiteX50" fmla="*/ 350430 w 1202286"/>
                <a:gd name="connsiteY50" fmla="*/ 31121 h 72928"/>
                <a:gd name="connsiteX51" fmla="*/ 361446 w 1202286"/>
                <a:gd name="connsiteY51" fmla="*/ 15467 h 72928"/>
                <a:gd name="connsiteX52" fmla="*/ 363535 w 1202286"/>
                <a:gd name="connsiteY52" fmla="*/ 0 h 72928"/>
                <a:gd name="connsiteX53" fmla="*/ 379680 w 1202286"/>
                <a:gd name="connsiteY53" fmla="*/ 0 h 72928"/>
                <a:gd name="connsiteX54" fmla="*/ 377685 w 1202286"/>
                <a:gd name="connsiteY54" fmla="*/ 14248 h 72928"/>
                <a:gd name="connsiteX55" fmla="*/ 358692 w 1202286"/>
                <a:gd name="connsiteY55" fmla="*/ 39370 h 72928"/>
                <a:gd name="connsiteX56" fmla="*/ 381769 w 1202286"/>
                <a:gd name="connsiteY56" fmla="*/ 72085 h 72928"/>
                <a:gd name="connsiteX57" fmla="*/ 362775 w 1202286"/>
                <a:gd name="connsiteY57" fmla="*/ 72085 h 72928"/>
                <a:gd name="connsiteX58" fmla="*/ 338084 w 1202286"/>
                <a:gd name="connsiteY58" fmla="*/ 35714 h 72928"/>
                <a:gd name="connsiteX59" fmla="*/ 327068 w 1202286"/>
                <a:gd name="connsiteY59" fmla="*/ 52212 h 72928"/>
                <a:gd name="connsiteX60" fmla="*/ 324504 w 1202286"/>
                <a:gd name="connsiteY60" fmla="*/ 72085 h 72928"/>
                <a:gd name="connsiteX61" fmla="*/ 308169 w 1202286"/>
                <a:gd name="connsiteY61" fmla="*/ 72085 h 72928"/>
                <a:gd name="connsiteX62" fmla="*/ 423459 w 1202286"/>
                <a:gd name="connsiteY62" fmla="*/ 56993 h 72928"/>
                <a:gd name="connsiteX63" fmla="*/ 439224 w 1202286"/>
                <a:gd name="connsiteY63" fmla="*/ 56993 h 72928"/>
                <a:gd name="connsiteX64" fmla="*/ 439224 w 1202286"/>
                <a:gd name="connsiteY64" fmla="*/ 72460 h 72928"/>
                <a:gd name="connsiteX65" fmla="*/ 423459 w 1202286"/>
                <a:gd name="connsiteY65" fmla="*/ 72460 h 72928"/>
                <a:gd name="connsiteX66" fmla="*/ 453659 w 1202286"/>
                <a:gd name="connsiteY66" fmla="*/ 59242 h 72928"/>
                <a:gd name="connsiteX67" fmla="*/ 489652 w 1202286"/>
                <a:gd name="connsiteY67" fmla="*/ 59242 h 72928"/>
                <a:gd name="connsiteX68" fmla="*/ 489652 w 1202286"/>
                <a:gd name="connsiteY68" fmla="*/ 13217 h 72928"/>
                <a:gd name="connsiteX69" fmla="*/ 454324 w 1202286"/>
                <a:gd name="connsiteY69" fmla="*/ 13217 h 72928"/>
                <a:gd name="connsiteX70" fmla="*/ 454324 w 1202286"/>
                <a:gd name="connsiteY70" fmla="*/ 0 h 72928"/>
                <a:gd name="connsiteX71" fmla="*/ 505796 w 1202286"/>
                <a:gd name="connsiteY71" fmla="*/ 0 h 72928"/>
                <a:gd name="connsiteX72" fmla="*/ 505796 w 1202286"/>
                <a:gd name="connsiteY72" fmla="*/ 59242 h 72928"/>
                <a:gd name="connsiteX73" fmla="*/ 516812 w 1202286"/>
                <a:gd name="connsiteY73" fmla="*/ 59242 h 72928"/>
                <a:gd name="connsiteX74" fmla="*/ 516812 w 1202286"/>
                <a:gd name="connsiteY74" fmla="*/ 72460 h 72928"/>
                <a:gd name="connsiteX75" fmla="*/ 453659 w 1202286"/>
                <a:gd name="connsiteY75" fmla="*/ 72460 h 72928"/>
                <a:gd name="connsiteX76" fmla="*/ 538560 w 1202286"/>
                <a:gd name="connsiteY76" fmla="*/ 13217 h 72928"/>
                <a:gd name="connsiteX77" fmla="*/ 527544 w 1202286"/>
                <a:gd name="connsiteY77" fmla="*/ 13217 h 72928"/>
                <a:gd name="connsiteX78" fmla="*/ 527544 w 1202286"/>
                <a:gd name="connsiteY78" fmla="*/ 0 h 72928"/>
                <a:gd name="connsiteX79" fmla="*/ 554704 w 1202286"/>
                <a:gd name="connsiteY79" fmla="*/ 0 h 72928"/>
                <a:gd name="connsiteX80" fmla="*/ 554704 w 1202286"/>
                <a:gd name="connsiteY80" fmla="*/ 72460 h 72928"/>
                <a:gd name="connsiteX81" fmla="*/ 538560 w 1202286"/>
                <a:gd name="connsiteY81" fmla="*/ 72460 h 72928"/>
                <a:gd name="connsiteX82" fmla="*/ 571514 w 1202286"/>
                <a:gd name="connsiteY82" fmla="*/ 59242 h 72928"/>
                <a:gd name="connsiteX83" fmla="*/ 607126 w 1202286"/>
                <a:gd name="connsiteY83" fmla="*/ 59242 h 72928"/>
                <a:gd name="connsiteX84" fmla="*/ 567525 w 1202286"/>
                <a:gd name="connsiteY84" fmla="*/ 0 h 72928"/>
                <a:gd name="connsiteX85" fmla="*/ 584999 w 1202286"/>
                <a:gd name="connsiteY85" fmla="*/ 0 h 72928"/>
                <a:gd name="connsiteX86" fmla="*/ 605417 w 1202286"/>
                <a:gd name="connsiteY86" fmla="*/ 30934 h 72928"/>
                <a:gd name="connsiteX87" fmla="*/ 615958 w 1202286"/>
                <a:gd name="connsiteY87" fmla="*/ 15467 h 72928"/>
                <a:gd name="connsiteX88" fmla="*/ 618427 w 1202286"/>
                <a:gd name="connsiteY88" fmla="*/ 0 h 72928"/>
                <a:gd name="connsiteX89" fmla="*/ 634572 w 1202286"/>
                <a:gd name="connsiteY89" fmla="*/ 0 h 72928"/>
                <a:gd name="connsiteX90" fmla="*/ 632198 w 1202286"/>
                <a:gd name="connsiteY90" fmla="*/ 14248 h 72928"/>
                <a:gd name="connsiteX91" fmla="*/ 611495 w 1202286"/>
                <a:gd name="connsiteY91" fmla="*/ 39932 h 72928"/>
                <a:gd name="connsiteX92" fmla="*/ 632388 w 1202286"/>
                <a:gd name="connsiteY92" fmla="*/ 71803 h 72928"/>
                <a:gd name="connsiteX93" fmla="*/ 632388 w 1202286"/>
                <a:gd name="connsiteY93" fmla="*/ 71803 h 72928"/>
                <a:gd name="connsiteX94" fmla="*/ 571514 w 1202286"/>
                <a:gd name="connsiteY94" fmla="*/ 71803 h 72928"/>
                <a:gd name="connsiteX95" fmla="*/ 658978 w 1202286"/>
                <a:gd name="connsiteY95" fmla="*/ 13217 h 72928"/>
                <a:gd name="connsiteX96" fmla="*/ 647867 w 1202286"/>
                <a:gd name="connsiteY96" fmla="*/ 13217 h 72928"/>
                <a:gd name="connsiteX97" fmla="*/ 647867 w 1202286"/>
                <a:gd name="connsiteY97" fmla="*/ 0 h 72928"/>
                <a:gd name="connsiteX98" fmla="*/ 675408 w 1202286"/>
                <a:gd name="connsiteY98" fmla="*/ 0 h 72928"/>
                <a:gd name="connsiteX99" fmla="*/ 675408 w 1202286"/>
                <a:gd name="connsiteY99" fmla="*/ 39745 h 72928"/>
                <a:gd name="connsiteX100" fmla="*/ 659358 w 1202286"/>
                <a:gd name="connsiteY100" fmla="*/ 39745 h 72928"/>
                <a:gd name="connsiteX101" fmla="*/ 690318 w 1202286"/>
                <a:gd name="connsiteY101" fmla="*/ 59242 h 72928"/>
                <a:gd name="connsiteX102" fmla="*/ 706367 w 1202286"/>
                <a:gd name="connsiteY102" fmla="*/ 59242 h 72928"/>
                <a:gd name="connsiteX103" fmla="*/ 691172 w 1202286"/>
                <a:gd name="connsiteY103" fmla="*/ 0 h 72928"/>
                <a:gd name="connsiteX104" fmla="*/ 707507 w 1202286"/>
                <a:gd name="connsiteY104" fmla="*/ 0 h 72928"/>
                <a:gd name="connsiteX105" fmla="*/ 722892 w 1202286"/>
                <a:gd name="connsiteY105" fmla="*/ 58868 h 72928"/>
                <a:gd name="connsiteX106" fmla="*/ 741885 w 1202286"/>
                <a:gd name="connsiteY106" fmla="*/ 24091 h 72928"/>
                <a:gd name="connsiteX107" fmla="*/ 743594 w 1202286"/>
                <a:gd name="connsiteY107" fmla="*/ 0 h 72928"/>
                <a:gd name="connsiteX108" fmla="*/ 759644 w 1202286"/>
                <a:gd name="connsiteY108" fmla="*/ 0 h 72928"/>
                <a:gd name="connsiteX109" fmla="*/ 757650 w 1202286"/>
                <a:gd name="connsiteY109" fmla="*/ 24091 h 72928"/>
                <a:gd name="connsiteX110" fmla="*/ 715199 w 1202286"/>
                <a:gd name="connsiteY110" fmla="*/ 72460 h 72928"/>
                <a:gd name="connsiteX111" fmla="*/ 690603 w 1202286"/>
                <a:gd name="connsiteY111" fmla="*/ 72460 h 72928"/>
                <a:gd name="connsiteX112" fmla="*/ 804279 w 1202286"/>
                <a:gd name="connsiteY112" fmla="*/ 56993 h 72928"/>
                <a:gd name="connsiteX113" fmla="*/ 820138 w 1202286"/>
                <a:gd name="connsiteY113" fmla="*/ 56993 h 72928"/>
                <a:gd name="connsiteX114" fmla="*/ 820138 w 1202286"/>
                <a:gd name="connsiteY114" fmla="*/ 72460 h 72928"/>
                <a:gd name="connsiteX115" fmla="*/ 804279 w 1202286"/>
                <a:gd name="connsiteY115" fmla="*/ 72460 h 72928"/>
                <a:gd name="connsiteX116" fmla="*/ 886425 w 1202286"/>
                <a:gd name="connsiteY116" fmla="*/ 13217 h 72928"/>
                <a:gd name="connsiteX117" fmla="*/ 836852 w 1202286"/>
                <a:gd name="connsiteY117" fmla="*/ 13217 h 72928"/>
                <a:gd name="connsiteX118" fmla="*/ 836852 w 1202286"/>
                <a:gd name="connsiteY118" fmla="*/ 0 h 72928"/>
                <a:gd name="connsiteX119" fmla="*/ 902095 w 1202286"/>
                <a:gd name="connsiteY119" fmla="*/ 0 h 72928"/>
                <a:gd name="connsiteX120" fmla="*/ 902095 w 1202286"/>
                <a:gd name="connsiteY120" fmla="*/ 72460 h 72928"/>
                <a:gd name="connsiteX121" fmla="*/ 886045 w 1202286"/>
                <a:gd name="connsiteY121" fmla="*/ 72460 h 72928"/>
                <a:gd name="connsiteX122" fmla="*/ 837897 w 1202286"/>
                <a:gd name="connsiteY122" fmla="*/ 31965 h 72928"/>
                <a:gd name="connsiteX123" fmla="*/ 854041 w 1202286"/>
                <a:gd name="connsiteY123" fmla="*/ 31965 h 72928"/>
                <a:gd name="connsiteX124" fmla="*/ 854041 w 1202286"/>
                <a:gd name="connsiteY124" fmla="*/ 72928 h 72928"/>
                <a:gd name="connsiteX125" fmla="*/ 837897 w 1202286"/>
                <a:gd name="connsiteY125" fmla="*/ 72928 h 72928"/>
                <a:gd name="connsiteX126" fmla="*/ 920709 w 1202286"/>
                <a:gd name="connsiteY126" fmla="*/ 469 h 72928"/>
                <a:gd name="connsiteX127" fmla="*/ 994593 w 1202286"/>
                <a:gd name="connsiteY127" fmla="*/ 469 h 72928"/>
                <a:gd name="connsiteX128" fmla="*/ 991839 w 1202286"/>
                <a:gd name="connsiteY128" fmla="*/ 28028 h 72928"/>
                <a:gd name="connsiteX129" fmla="*/ 944925 w 1202286"/>
                <a:gd name="connsiteY129" fmla="*/ 72928 h 72928"/>
                <a:gd name="connsiteX130" fmla="*/ 927546 w 1202286"/>
                <a:gd name="connsiteY130" fmla="*/ 72928 h 72928"/>
                <a:gd name="connsiteX131" fmla="*/ 946065 w 1202286"/>
                <a:gd name="connsiteY131" fmla="*/ 59711 h 72928"/>
                <a:gd name="connsiteX132" fmla="*/ 975695 w 1202286"/>
                <a:gd name="connsiteY132" fmla="*/ 27934 h 72928"/>
                <a:gd name="connsiteX133" fmla="*/ 977119 w 1202286"/>
                <a:gd name="connsiteY133" fmla="*/ 13686 h 72928"/>
                <a:gd name="connsiteX134" fmla="*/ 937993 w 1202286"/>
                <a:gd name="connsiteY134" fmla="*/ 13686 h 72928"/>
                <a:gd name="connsiteX135" fmla="*/ 942361 w 1202286"/>
                <a:gd name="connsiteY135" fmla="*/ 59711 h 72928"/>
                <a:gd name="connsiteX136" fmla="*/ 1042837 w 1202286"/>
                <a:gd name="connsiteY136" fmla="*/ 13686 h 72928"/>
                <a:gd name="connsiteX137" fmla="*/ 1004850 w 1202286"/>
                <a:gd name="connsiteY137" fmla="*/ 13686 h 72928"/>
                <a:gd name="connsiteX138" fmla="*/ 1004850 w 1202286"/>
                <a:gd name="connsiteY138" fmla="*/ 0 h 72928"/>
                <a:gd name="connsiteX139" fmla="*/ 1069997 w 1202286"/>
                <a:gd name="connsiteY139" fmla="*/ 0 h 72928"/>
                <a:gd name="connsiteX140" fmla="*/ 1069997 w 1202286"/>
                <a:gd name="connsiteY140" fmla="*/ 13217 h 72928"/>
                <a:gd name="connsiteX141" fmla="*/ 1058981 w 1202286"/>
                <a:gd name="connsiteY141" fmla="*/ 13217 h 72928"/>
                <a:gd name="connsiteX142" fmla="*/ 1058981 w 1202286"/>
                <a:gd name="connsiteY142" fmla="*/ 72460 h 72928"/>
                <a:gd name="connsiteX143" fmla="*/ 1042932 w 1202286"/>
                <a:gd name="connsiteY143" fmla="*/ 72460 h 72928"/>
                <a:gd name="connsiteX144" fmla="*/ 1083768 w 1202286"/>
                <a:gd name="connsiteY144" fmla="*/ 59242 h 72928"/>
                <a:gd name="connsiteX145" fmla="*/ 1100862 w 1202286"/>
                <a:gd name="connsiteY145" fmla="*/ 59242 h 72928"/>
                <a:gd name="connsiteX146" fmla="*/ 1100862 w 1202286"/>
                <a:gd name="connsiteY146" fmla="*/ 13217 h 72928"/>
                <a:gd name="connsiteX147" fmla="*/ 1084432 w 1202286"/>
                <a:gd name="connsiteY147" fmla="*/ 13217 h 72928"/>
                <a:gd name="connsiteX148" fmla="*/ 1084432 w 1202286"/>
                <a:gd name="connsiteY148" fmla="*/ 0 h 72928"/>
                <a:gd name="connsiteX149" fmla="*/ 1117006 w 1202286"/>
                <a:gd name="connsiteY149" fmla="*/ 0 h 72928"/>
                <a:gd name="connsiteX150" fmla="*/ 1117006 w 1202286"/>
                <a:gd name="connsiteY150" fmla="*/ 72460 h 72928"/>
                <a:gd name="connsiteX151" fmla="*/ 1083768 w 1202286"/>
                <a:gd name="connsiteY151" fmla="*/ 72460 h 72928"/>
                <a:gd name="connsiteX152" fmla="*/ 1186237 w 1202286"/>
                <a:gd name="connsiteY152" fmla="*/ 13217 h 72928"/>
                <a:gd name="connsiteX153" fmla="*/ 1137044 w 1202286"/>
                <a:gd name="connsiteY153" fmla="*/ 13217 h 72928"/>
                <a:gd name="connsiteX154" fmla="*/ 1137044 w 1202286"/>
                <a:gd name="connsiteY154" fmla="*/ 0 h 72928"/>
                <a:gd name="connsiteX155" fmla="*/ 1202287 w 1202286"/>
                <a:gd name="connsiteY155" fmla="*/ 0 h 72928"/>
                <a:gd name="connsiteX156" fmla="*/ 1202287 w 1202286"/>
                <a:gd name="connsiteY156" fmla="*/ 72460 h 72928"/>
                <a:gd name="connsiteX157" fmla="*/ 1186237 w 1202286"/>
                <a:gd name="connsiteY157" fmla="*/ 72460 h 72928"/>
                <a:gd name="connsiteX158" fmla="*/ 1137709 w 1202286"/>
                <a:gd name="connsiteY158" fmla="*/ 31965 h 72928"/>
                <a:gd name="connsiteX159" fmla="*/ 1153854 w 1202286"/>
                <a:gd name="connsiteY159" fmla="*/ 31965 h 72928"/>
                <a:gd name="connsiteX160" fmla="*/ 1153854 w 1202286"/>
                <a:gd name="connsiteY160" fmla="*/ 72928 h 72928"/>
                <a:gd name="connsiteX161" fmla="*/ 1137709 w 1202286"/>
                <a:gd name="connsiteY161" fmla="*/ 72928 h 7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1202286" h="72928">
                  <a:moveTo>
                    <a:pt x="0" y="56993"/>
                  </a:moveTo>
                  <a:lnTo>
                    <a:pt x="15860" y="56993"/>
                  </a:lnTo>
                  <a:lnTo>
                    <a:pt x="15860" y="72460"/>
                  </a:lnTo>
                  <a:lnTo>
                    <a:pt x="0" y="72460"/>
                  </a:lnTo>
                  <a:close/>
                  <a:moveTo>
                    <a:pt x="30200" y="59242"/>
                  </a:moveTo>
                  <a:lnTo>
                    <a:pt x="38272" y="59242"/>
                  </a:lnTo>
                  <a:cubicBezTo>
                    <a:pt x="44635" y="59242"/>
                    <a:pt x="46154" y="57461"/>
                    <a:pt x="46344" y="49869"/>
                  </a:cubicBezTo>
                  <a:lnTo>
                    <a:pt x="46344" y="13217"/>
                  </a:lnTo>
                  <a:lnTo>
                    <a:pt x="31624" y="13217"/>
                  </a:lnTo>
                  <a:lnTo>
                    <a:pt x="31624" y="0"/>
                  </a:lnTo>
                  <a:lnTo>
                    <a:pt x="110067" y="0"/>
                  </a:lnTo>
                  <a:lnTo>
                    <a:pt x="110067" y="72460"/>
                  </a:lnTo>
                  <a:lnTo>
                    <a:pt x="93923" y="72460"/>
                  </a:lnTo>
                  <a:lnTo>
                    <a:pt x="93923" y="13217"/>
                  </a:lnTo>
                  <a:lnTo>
                    <a:pt x="62394" y="13217"/>
                  </a:lnTo>
                  <a:lnTo>
                    <a:pt x="62394" y="48369"/>
                  </a:lnTo>
                  <a:cubicBezTo>
                    <a:pt x="62394" y="65148"/>
                    <a:pt x="56411" y="72460"/>
                    <a:pt x="40931" y="72460"/>
                  </a:cubicBezTo>
                  <a:lnTo>
                    <a:pt x="30200" y="72460"/>
                  </a:lnTo>
                  <a:close/>
                  <a:moveTo>
                    <a:pt x="137323" y="13217"/>
                  </a:moveTo>
                  <a:lnTo>
                    <a:pt x="126307" y="13217"/>
                  </a:lnTo>
                  <a:lnTo>
                    <a:pt x="126307" y="0"/>
                  </a:lnTo>
                  <a:lnTo>
                    <a:pt x="153087" y="0"/>
                  </a:lnTo>
                  <a:lnTo>
                    <a:pt x="153087" y="72460"/>
                  </a:lnTo>
                  <a:lnTo>
                    <a:pt x="136943" y="72460"/>
                  </a:lnTo>
                  <a:close/>
                  <a:moveTo>
                    <a:pt x="170846" y="59242"/>
                  </a:moveTo>
                  <a:lnTo>
                    <a:pt x="187940" y="59242"/>
                  </a:lnTo>
                  <a:lnTo>
                    <a:pt x="187940" y="13217"/>
                  </a:lnTo>
                  <a:lnTo>
                    <a:pt x="171511" y="13217"/>
                  </a:lnTo>
                  <a:lnTo>
                    <a:pt x="171511" y="0"/>
                  </a:lnTo>
                  <a:lnTo>
                    <a:pt x="203990" y="0"/>
                  </a:lnTo>
                  <a:lnTo>
                    <a:pt x="203990" y="72460"/>
                  </a:lnTo>
                  <a:lnTo>
                    <a:pt x="170846" y="72460"/>
                  </a:lnTo>
                  <a:close/>
                  <a:moveTo>
                    <a:pt x="234285" y="13217"/>
                  </a:moveTo>
                  <a:lnTo>
                    <a:pt x="220799" y="13217"/>
                  </a:lnTo>
                  <a:lnTo>
                    <a:pt x="220799" y="0"/>
                  </a:lnTo>
                  <a:lnTo>
                    <a:pt x="263914" y="0"/>
                  </a:lnTo>
                  <a:cubicBezTo>
                    <a:pt x="285947" y="0"/>
                    <a:pt x="293829" y="9374"/>
                    <a:pt x="293829" y="29528"/>
                  </a:cubicBezTo>
                  <a:lnTo>
                    <a:pt x="293829" y="72460"/>
                  </a:lnTo>
                  <a:lnTo>
                    <a:pt x="258216" y="72460"/>
                  </a:lnTo>
                  <a:lnTo>
                    <a:pt x="258216" y="59242"/>
                  </a:lnTo>
                  <a:lnTo>
                    <a:pt x="277780" y="59242"/>
                  </a:lnTo>
                  <a:lnTo>
                    <a:pt x="277780" y="30371"/>
                  </a:lnTo>
                  <a:cubicBezTo>
                    <a:pt x="277780" y="17248"/>
                    <a:pt x="274361" y="13217"/>
                    <a:pt x="260401" y="13217"/>
                  </a:cubicBezTo>
                  <a:lnTo>
                    <a:pt x="250334" y="13217"/>
                  </a:lnTo>
                  <a:lnTo>
                    <a:pt x="238558" y="72460"/>
                  </a:lnTo>
                  <a:lnTo>
                    <a:pt x="222414" y="72460"/>
                  </a:lnTo>
                  <a:close/>
                  <a:moveTo>
                    <a:pt x="310923" y="52962"/>
                  </a:moveTo>
                  <a:cubicBezTo>
                    <a:pt x="310962" y="41248"/>
                    <a:pt x="318625" y="30885"/>
                    <a:pt x="329917" y="27278"/>
                  </a:cubicBezTo>
                  <a:cubicBezTo>
                    <a:pt x="322414" y="17904"/>
                    <a:pt x="314722" y="8999"/>
                    <a:pt x="306460" y="0"/>
                  </a:cubicBezTo>
                  <a:lnTo>
                    <a:pt x="325453" y="0"/>
                  </a:lnTo>
                  <a:cubicBezTo>
                    <a:pt x="334285" y="10124"/>
                    <a:pt x="342262" y="20247"/>
                    <a:pt x="350430" y="31121"/>
                  </a:cubicBezTo>
                  <a:cubicBezTo>
                    <a:pt x="356887" y="28965"/>
                    <a:pt x="359926" y="26340"/>
                    <a:pt x="361446" y="15467"/>
                  </a:cubicBezTo>
                  <a:lnTo>
                    <a:pt x="363535" y="0"/>
                  </a:lnTo>
                  <a:lnTo>
                    <a:pt x="379680" y="0"/>
                  </a:lnTo>
                  <a:lnTo>
                    <a:pt x="377685" y="14248"/>
                  </a:lnTo>
                  <a:cubicBezTo>
                    <a:pt x="375216" y="30465"/>
                    <a:pt x="369423" y="35714"/>
                    <a:pt x="358692" y="39370"/>
                  </a:cubicBezTo>
                  <a:cubicBezTo>
                    <a:pt x="366669" y="50056"/>
                    <a:pt x="374266" y="61211"/>
                    <a:pt x="381769" y="72085"/>
                  </a:cubicBezTo>
                  <a:lnTo>
                    <a:pt x="362775" y="72085"/>
                  </a:lnTo>
                  <a:cubicBezTo>
                    <a:pt x="355273" y="60086"/>
                    <a:pt x="347106" y="48181"/>
                    <a:pt x="338084" y="35714"/>
                  </a:cubicBezTo>
                  <a:cubicBezTo>
                    <a:pt x="330866" y="38339"/>
                    <a:pt x="328587" y="42932"/>
                    <a:pt x="327068" y="52212"/>
                  </a:cubicBezTo>
                  <a:lnTo>
                    <a:pt x="324504" y="72085"/>
                  </a:lnTo>
                  <a:lnTo>
                    <a:pt x="308169" y="72085"/>
                  </a:lnTo>
                  <a:close/>
                  <a:moveTo>
                    <a:pt x="423459" y="56993"/>
                  </a:moveTo>
                  <a:lnTo>
                    <a:pt x="439224" y="56993"/>
                  </a:lnTo>
                  <a:lnTo>
                    <a:pt x="439224" y="72460"/>
                  </a:lnTo>
                  <a:lnTo>
                    <a:pt x="423459" y="72460"/>
                  </a:lnTo>
                  <a:close/>
                  <a:moveTo>
                    <a:pt x="453659" y="59242"/>
                  </a:moveTo>
                  <a:lnTo>
                    <a:pt x="489652" y="59242"/>
                  </a:lnTo>
                  <a:lnTo>
                    <a:pt x="489652" y="13217"/>
                  </a:lnTo>
                  <a:lnTo>
                    <a:pt x="454324" y="13217"/>
                  </a:lnTo>
                  <a:lnTo>
                    <a:pt x="454324" y="0"/>
                  </a:lnTo>
                  <a:lnTo>
                    <a:pt x="505796" y="0"/>
                  </a:lnTo>
                  <a:lnTo>
                    <a:pt x="505796" y="59242"/>
                  </a:lnTo>
                  <a:lnTo>
                    <a:pt x="516812" y="59242"/>
                  </a:lnTo>
                  <a:lnTo>
                    <a:pt x="516812" y="72460"/>
                  </a:lnTo>
                  <a:lnTo>
                    <a:pt x="453659" y="72460"/>
                  </a:lnTo>
                  <a:close/>
                  <a:moveTo>
                    <a:pt x="538560" y="13217"/>
                  </a:moveTo>
                  <a:lnTo>
                    <a:pt x="527544" y="13217"/>
                  </a:lnTo>
                  <a:lnTo>
                    <a:pt x="527544" y="0"/>
                  </a:lnTo>
                  <a:lnTo>
                    <a:pt x="554704" y="0"/>
                  </a:lnTo>
                  <a:lnTo>
                    <a:pt x="554704" y="72460"/>
                  </a:lnTo>
                  <a:lnTo>
                    <a:pt x="538560" y="72460"/>
                  </a:lnTo>
                  <a:close/>
                  <a:moveTo>
                    <a:pt x="571514" y="59242"/>
                  </a:moveTo>
                  <a:lnTo>
                    <a:pt x="607126" y="59242"/>
                  </a:lnTo>
                  <a:lnTo>
                    <a:pt x="567525" y="0"/>
                  </a:lnTo>
                  <a:lnTo>
                    <a:pt x="584999" y="0"/>
                  </a:lnTo>
                  <a:lnTo>
                    <a:pt x="605417" y="30934"/>
                  </a:lnTo>
                  <a:cubicBezTo>
                    <a:pt x="611780" y="28871"/>
                    <a:pt x="614914" y="26153"/>
                    <a:pt x="615958" y="15467"/>
                  </a:cubicBezTo>
                  <a:lnTo>
                    <a:pt x="618427" y="0"/>
                  </a:lnTo>
                  <a:lnTo>
                    <a:pt x="634572" y="0"/>
                  </a:lnTo>
                  <a:lnTo>
                    <a:pt x="632198" y="14248"/>
                  </a:lnTo>
                  <a:cubicBezTo>
                    <a:pt x="629729" y="31215"/>
                    <a:pt x="623461" y="36277"/>
                    <a:pt x="611495" y="39932"/>
                  </a:cubicBezTo>
                  <a:lnTo>
                    <a:pt x="632388" y="71803"/>
                  </a:lnTo>
                  <a:lnTo>
                    <a:pt x="632388" y="71803"/>
                  </a:lnTo>
                  <a:lnTo>
                    <a:pt x="571514" y="71803"/>
                  </a:lnTo>
                  <a:close/>
                  <a:moveTo>
                    <a:pt x="658978" y="13217"/>
                  </a:moveTo>
                  <a:lnTo>
                    <a:pt x="647867" y="13217"/>
                  </a:lnTo>
                  <a:lnTo>
                    <a:pt x="647867" y="0"/>
                  </a:lnTo>
                  <a:lnTo>
                    <a:pt x="675408" y="0"/>
                  </a:lnTo>
                  <a:lnTo>
                    <a:pt x="675408" y="39745"/>
                  </a:lnTo>
                  <a:lnTo>
                    <a:pt x="659358" y="39745"/>
                  </a:lnTo>
                  <a:close/>
                  <a:moveTo>
                    <a:pt x="690318" y="59242"/>
                  </a:moveTo>
                  <a:lnTo>
                    <a:pt x="706367" y="59242"/>
                  </a:lnTo>
                  <a:lnTo>
                    <a:pt x="691172" y="0"/>
                  </a:lnTo>
                  <a:lnTo>
                    <a:pt x="707507" y="0"/>
                  </a:lnTo>
                  <a:lnTo>
                    <a:pt x="722892" y="58868"/>
                  </a:lnTo>
                  <a:cubicBezTo>
                    <a:pt x="735332" y="57180"/>
                    <a:pt x="740176" y="49494"/>
                    <a:pt x="741885" y="24091"/>
                  </a:cubicBezTo>
                  <a:lnTo>
                    <a:pt x="743594" y="0"/>
                  </a:lnTo>
                  <a:lnTo>
                    <a:pt x="759644" y="0"/>
                  </a:lnTo>
                  <a:lnTo>
                    <a:pt x="757650" y="24091"/>
                  </a:lnTo>
                  <a:cubicBezTo>
                    <a:pt x="754896" y="59242"/>
                    <a:pt x="744829" y="72460"/>
                    <a:pt x="715199" y="72460"/>
                  </a:cubicBezTo>
                  <a:lnTo>
                    <a:pt x="690603" y="72460"/>
                  </a:lnTo>
                  <a:close/>
                  <a:moveTo>
                    <a:pt x="804279" y="56993"/>
                  </a:moveTo>
                  <a:lnTo>
                    <a:pt x="820138" y="56993"/>
                  </a:lnTo>
                  <a:lnTo>
                    <a:pt x="820138" y="72460"/>
                  </a:lnTo>
                  <a:lnTo>
                    <a:pt x="804279" y="72460"/>
                  </a:lnTo>
                  <a:close/>
                  <a:moveTo>
                    <a:pt x="886425" y="13217"/>
                  </a:moveTo>
                  <a:lnTo>
                    <a:pt x="836852" y="13217"/>
                  </a:lnTo>
                  <a:lnTo>
                    <a:pt x="836852" y="0"/>
                  </a:lnTo>
                  <a:lnTo>
                    <a:pt x="902095" y="0"/>
                  </a:lnTo>
                  <a:lnTo>
                    <a:pt x="902095" y="72460"/>
                  </a:lnTo>
                  <a:lnTo>
                    <a:pt x="886045" y="72460"/>
                  </a:lnTo>
                  <a:close/>
                  <a:moveTo>
                    <a:pt x="837897" y="31965"/>
                  </a:moveTo>
                  <a:lnTo>
                    <a:pt x="854041" y="31965"/>
                  </a:lnTo>
                  <a:lnTo>
                    <a:pt x="854041" y="72928"/>
                  </a:lnTo>
                  <a:lnTo>
                    <a:pt x="837897" y="72928"/>
                  </a:lnTo>
                  <a:close/>
                  <a:moveTo>
                    <a:pt x="920709" y="469"/>
                  </a:moveTo>
                  <a:lnTo>
                    <a:pt x="994593" y="469"/>
                  </a:lnTo>
                  <a:lnTo>
                    <a:pt x="991839" y="28028"/>
                  </a:lnTo>
                  <a:cubicBezTo>
                    <a:pt x="988800" y="59055"/>
                    <a:pt x="972846" y="72928"/>
                    <a:pt x="944925" y="72928"/>
                  </a:cubicBezTo>
                  <a:lnTo>
                    <a:pt x="927546" y="72928"/>
                  </a:lnTo>
                  <a:close/>
                  <a:moveTo>
                    <a:pt x="946065" y="59711"/>
                  </a:moveTo>
                  <a:cubicBezTo>
                    <a:pt x="964489" y="59711"/>
                    <a:pt x="973415" y="52025"/>
                    <a:pt x="975695" y="27934"/>
                  </a:cubicBezTo>
                  <a:lnTo>
                    <a:pt x="977119" y="13686"/>
                  </a:lnTo>
                  <a:lnTo>
                    <a:pt x="937993" y="13686"/>
                  </a:lnTo>
                  <a:lnTo>
                    <a:pt x="942361" y="59711"/>
                  </a:lnTo>
                  <a:close/>
                  <a:moveTo>
                    <a:pt x="1042837" y="13686"/>
                  </a:moveTo>
                  <a:lnTo>
                    <a:pt x="1004850" y="13686"/>
                  </a:lnTo>
                  <a:lnTo>
                    <a:pt x="1004850" y="0"/>
                  </a:lnTo>
                  <a:lnTo>
                    <a:pt x="1069997" y="0"/>
                  </a:lnTo>
                  <a:lnTo>
                    <a:pt x="1069997" y="13217"/>
                  </a:lnTo>
                  <a:lnTo>
                    <a:pt x="1058981" y="13217"/>
                  </a:lnTo>
                  <a:lnTo>
                    <a:pt x="1058981" y="72460"/>
                  </a:lnTo>
                  <a:lnTo>
                    <a:pt x="1042932" y="72460"/>
                  </a:lnTo>
                  <a:close/>
                  <a:moveTo>
                    <a:pt x="1083768" y="59242"/>
                  </a:moveTo>
                  <a:lnTo>
                    <a:pt x="1100862" y="59242"/>
                  </a:lnTo>
                  <a:lnTo>
                    <a:pt x="1100862" y="13217"/>
                  </a:lnTo>
                  <a:lnTo>
                    <a:pt x="1084432" y="13217"/>
                  </a:lnTo>
                  <a:lnTo>
                    <a:pt x="1084432" y="0"/>
                  </a:lnTo>
                  <a:lnTo>
                    <a:pt x="1117006" y="0"/>
                  </a:lnTo>
                  <a:lnTo>
                    <a:pt x="1117006" y="72460"/>
                  </a:lnTo>
                  <a:lnTo>
                    <a:pt x="1083768" y="72460"/>
                  </a:lnTo>
                  <a:close/>
                  <a:moveTo>
                    <a:pt x="1186237" y="13217"/>
                  </a:moveTo>
                  <a:lnTo>
                    <a:pt x="1137044" y="13217"/>
                  </a:lnTo>
                  <a:lnTo>
                    <a:pt x="1137044" y="0"/>
                  </a:lnTo>
                  <a:lnTo>
                    <a:pt x="1202287" y="0"/>
                  </a:lnTo>
                  <a:lnTo>
                    <a:pt x="1202287" y="72460"/>
                  </a:lnTo>
                  <a:lnTo>
                    <a:pt x="1186237" y="72460"/>
                  </a:lnTo>
                  <a:close/>
                  <a:moveTo>
                    <a:pt x="1137709" y="31965"/>
                  </a:moveTo>
                  <a:lnTo>
                    <a:pt x="1153854" y="31965"/>
                  </a:lnTo>
                  <a:lnTo>
                    <a:pt x="1153854" y="72928"/>
                  </a:lnTo>
                  <a:lnTo>
                    <a:pt x="1137709" y="72928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1" name="צורה חופשית 70">
              <a:extLst>
                <a:ext uri="{FF2B5EF4-FFF2-40B4-BE49-F238E27FC236}">
                  <a16:creationId xmlns:a16="http://schemas.microsoft.com/office/drawing/2014/main" id="{D907AF13-663C-E245-A88A-347ECFBE6130}"/>
                </a:ext>
              </a:extLst>
            </p:cNvPr>
            <p:cNvSpPr/>
            <p:nvPr/>
          </p:nvSpPr>
          <p:spPr>
            <a:xfrm>
              <a:off x="11229054" y="356928"/>
              <a:ext cx="16524" cy="16310"/>
            </a:xfrm>
            <a:custGeom>
              <a:avLst/>
              <a:gdLst>
                <a:gd name="connsiteX0" fmla="*/ 16524 w 16524"/>
                <a:gd name="connsiteY0" fmla="*/ 8155 h 16310"/>
                <a:gd name="connsiteX1" fmla="*/ 8262 w 16524"/>
                <a:gd name="connsiteY1" fmla="*/ 16310 h 16310"/>
                <a:gd name="connsiteX2" fmla="*/ 0 w 16524"/>
                <a:gd name="connsiteY2" fmla="*/ 8155 h 16310"/>
                <a:gd name="connsiteX3" fmla="*/ 8262 w 16524"/>
                <a:gd name="connsiteY3" fmla="*/ 0 h 16310"/>
                <a:gd name="connsiteX4" fmla="*/ 16524 w 16524"/>
                <a:gd name="connsiteY4" fmla="*/ 8155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16524" y="8155"/>
                  </a:moveTo>
                  <a:cubicBezTo>
                    <a:pt x="16524" y="12659"/>
                    <a:pt x="12825" y="16310"/>
                    <a:pt x="8262" y="16310"/>
                  </a:cubicBezTo>
                  <a:cubicBezTo>
                    <a:pt x="3699" y="16310"/>
                    <a:pt x="0" y="12659"/>
                    <a:pt x="0" y="8155"/>
                  </a:cubicBezTo>
                  <a:cubicBezTo>
                    <a:pt x="0" y="3651"/>
                    <a:pt x="3699" y="0"/>
                    <a:pt x="8262" y="0"/>
                  </a:cubicBezTo>
                  <a:cubicBezTo>
                    <a:pt x="12825" y="0"/>
                    <a:pt x="16524" y="3651"/>
                    <a:pt x="16524" y="815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2" name="צורה חופשית 71">
              <a:extLst>
                <a:ext uri="{FF2B5EF4-FFF2-40B4-BE49-F238E27FC236}">
                  <a16:creationId xmlns:a16="http://schemas.microsoft.com/office/drawing/2014/main" id="{ABDBF0C7-BD39-C34B-B568-BF31F841B09E}"/>
                </a:ext>
              </a:extLst>
            </p:cNvPr>
            <p:cNvSpPr/>
            <p:nvPr/>
          </p:nvSpPr>
          <p:spPr>
            <a:xfrm>
              <a:off x="11239406" y="340524"/>
              <a:ext cx="16524" cy="16310"/>
            </a:xfrm>
            <a:custGeom>
              <a:avLst/>
              <a:gdLst>
                <a:gd name="connsiteX0" fmla="*/ 8262 w 16524"/>
                <a:gd name="connsiteY0" fmla="*/ 16310 h 16310"/>
                <a:gd name="connsiteX1" fmla="*/ 16524 w 16524"/>
                <a:gd name="connsiteY1" fmla="*/ 8155 h 16310"/>
                <a:gd name="connsiteX2" fmla="*/ 8262 w 16524"/>
                <a:gd name="connsiteY2" fmla="*/ 0 h 16310"/>
                <a:gd name="connsiteX3" fmla="*/ 0 w 16524"/>
                <a:gd name="connsiteY3" fmla="*/ 8155 h 16310"/>
                <a:gd name="connsiteX4" fmla="*/ 8262 w 16524"/>
                <a:gd name="connsiteY4" fmla="*/ 16310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8262" y="16310"/>
                  </a:moveTo>
                  <a:cubicBezTo>
                    <a:pt x="12802" y="16260"/>
                    <a:pt x="16477" y="12638"/>
                    <a:pt x="16524" y="8155"/>
                  </a:cubicBezTo>
                  <a:cubicBezTo>
                    <a:pt x="16524" y="3651"/>
                    <a:pt x="12821" y="0"/>
                    <a:pt x="8262" y="0"/>
                  </a:cubicBezTo>
                  <a:cubicBezTo>
                    <a:pt x="3704" y="0"/>
                    <a:pt x="0" y="3651"/>
                    <a:pt x="0" y="8155"/>
                  </a:cubicBezTo>
                  <a:cubicBezTo>
                    <a:pt x="0" y="12659"/>
                    <a:pt x="3704" y="16310"/>
                    <a:pt x="8262" y="16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3" name="צורה חופשית 72">
              <a:extLst>
                <a:ext uri="{FF2B5EF4-FFF2-40B4-BE49-F238E27FC236}">
                  <a16:creationId xmlns:a16="http://schemas.microsoft.com/office/drawing/2014/main" id="{ABD44D4E-1DAE-4146-87DE-9556BD18C744}"/>
                </a:ext>
              </a:extLst>
            </p:cNvPr>
            <p:cNvSpPr/>
            <p:nvPr/>
          </p:nvSpPr>
          <p:spPr>
            <a:xfrm>
              <a:off x="11249947" y="356928"/>
              <a:ext cx="16524" cy="16310"/>
            </a:xfrm>
            <a:custGeom>
              <a:avLst/>
              <a:gdLst>
                <a:gd name="connsiteX0" fmla="*/ 16524 w 16524"/>
                <a:gd name="connsiteY0" fmla="*/ 8155 h 16310"/>
                <a:gd name="connsiteX1" fmla="*/ 8262 w 16524"/>
                <a:gd name="connsiteY1" fmla="*/ 16310 h 16310"/>
                <a:gd name="connsiteX2" fmla="*/ 0 w 16524"/>
                <a:gd name="connsiteY2" fmla="*/ 8155 h 16310"/>
                <a:gd name="connsiteX3" fmla="*/ 8262 w 16524"/>
                <a:gd name="connsiteY3" fmla="*/ 0 h 16310"/>
                <a:gd name="connsiteX4" fmla="*/ 16524 w 16524"/>
                <a:gd name="connsiteY4" fmla="*/ 8155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16524" y="8155"/>
                  </a:moveTo>
                  <a:cubicBezTo>
                    <a:pt x="16524" y="12659"/>
                    <a:pt x="12825" y="16310"/>
                    <a:pt x="8262" y="16310"/>
                  </a:cubicBezTo>
                  <a:cubicBezTo>
                    <a:pt x="3699" y="16310"/>
                    <a:pt x="0" y="12659"/>
                    <a:pt x="0" y="8155"/>
                  </a:cubicBezTo>
                  <a:cubicBezTo>
                    <a:pt x="0" y="3651"/>
                    <a:pt x="3699" y="0"/>
                    <a:pt x="8262" y="0"/>
                  </a:cubicBezTo>
                  <a:cubicBezTo>
                    <a:pt x="12825" y="0"/>
                    <a:pt x="16524" y="3651"/>
                    <a:pt x="16524" y="815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4" name="צורה חופשית 73">
              <a:extLst>
                <a:ext uri="{FF2B5EF4-FFF2-40B4-BE49-F238E27FC236}">
                  <a16:creationId xmlns:a16="http://schemas.microsoft.com/office/drawing/2014/main" id="{26005DA3-C185-434E-9347-C67604333B8A}"/>
                </a:ext>
              </a:extLst>
            </p:cNvPr>
            <p:cNvSpPr/>
            <p:nvPr/>
          </p:nvSpPr>
          <p:spPr>
            <a:xfrm>
              <a:off x="10997334" y="381113"/>
              <a:ext cx="42070" cy="90832"/>
            </a:xfrm>
            <a:custGeom>
              <a:avLst/>
              <a:gdLst>
                <a:gd name="connsiteX0" fmla="*/ 25356 w 42070"/>
                <a:gd name="connsiteY0" fmla="*/ 60367 h 90832"/>
                <a:gd name="connsiteX1" fmla="*/ 11586 w 42070"/>
                <a:gd name="connsiteY1" fmla="*/ 77896 h 90832"/>
                <a:gd name="connsiteX2" fmla="*/ 1330 w 42070"/>
                <a:gd name="connsiteY2" fmla="*/ 76397 h 90832"/>
                <a:gd name="connsiteX3" fmla="*/ 0 w 42070"/>
                <a:gd name="connsiteY3" fmla="*/ 89614 h 90832"/>
                <a:gd name="connsiteX4" fmla="*/ 10731 w 42070"/>
                <a:gd name="connsiteY4" fmla="*/ 90832 h 90832"/>
                <a:gd name="connsiteX5" fmla="*/ 42071 w 42070"/>
                <a:gd name="connsiteY5" fmla="*/ 59430 h 90832"/>
                <a:gd name="connsiteX6" fmla="*/ 42071 w 42070"/>
                <a:gd name="connsiteY6" fmla="*/ 0 h 90832"/>
                <a:gd name="connsiteX7" fmla="*/ 25356 w 42070"/>
                <a:gd name="connsiteY7" fmla="*/ 0 h 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70" h="90832">
                  <a:moveTo>
                    <a:pt x="25356" y="60367"/>
                  </a:moveTo>
                  <a:cubicBezTo>
                    <a:pt x="25356" y="73866"/>
                    <a:pt x="20228" y="77896"/>
                    <a:pt x="11586" y="77896"/>
                  </a:cubicBezTo>
                  <a:cubicBezTo>
                    <a:pt x="8110" y="77889"/>
                    <a:pt x="4653" y="77384"/>
                    <a:pt x="1330" y="76397"/>
                  </a:cubicBezTo>
                  <a:lnTo>
                    <a:pt x="0" y="89614"/>
                  </a:lnTo>
                  <a:cubicBezTo>
                    <a:pt x="3514" y="90443"/>
                    <a:pt x="7113" y="90853"/>
                    <a:pt x="10731" y="90832"/>
                  </a:cubicBezTo>
                  <a:cubicBezTo>
                    <a:pt x="36467" y="90832"/>
                    <a:pt x="42071" y="75553"/>
                    <a:pt x="42071" y="59430"/>
                  </a:cubicBezTo>
                  <a:lnTo>
                    <a:pt x="42071" y="0"/>
                  </a:lnTo>
                  <a:lnTo>
                    <a:pt x="25356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5" name="צורה חופשית 74">
              <a:extLst>
                <a:ext uri="{FF2B5EF4-FFF2-40B4-BE49-F238E27FC236}">
                  <a16:creationId xmlns:a16="http://schemas.microsoft.com/office/drawing/2014/main" id="{0BB3BC05-4E53-E54C-A0E4-D8549E7B2AAF}"/>
                </a:ext>
              </a:extLst>
            </p:cNvPr>
            <p:cNvSpPr/>
            <p:nvPr/>
          </p:nvSpPr>
          <p:spPr>
            <a:xfrm>
              <a:off x="11160203" y="356178"/>
              <a:ext cx="17663" cy="17435"/>
            </a:xfrm>
            <a:custGeom>
              <a:avLst/>
              <a:gdLst>
                <a:gd name="connsiteX0" fmla="*/ 8832 w 17663"/>
                <a:gd name="connsiteY0" fmla="*/ 17435 h 17435"/>
                <a:gd name="connsiteX1" fmla="*/ 17664 w 17663"/>
                <a:gd name="connsiteY1" fmla="*/ 8718 h 17435"/>
                <a:gd name="connsiteX2" fmla="*/ 8832 w 17663"/>
                <a:gd name="connsiteY2" fmla="*/ 0 h 17435"/>
                <a:gd name="connsiteX3" fmla="*/ 0 w 17663"/>
                <a:gd name="connsiteY3" fmla="*/ 8718 h 17435"/>
                <a:gd name="connsiteX4" fmla="*/ 8832 w 17663"/>
                <a:gd name="connsiteY4" fmla="*/ 17435 h 1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63" h="17435">
                  <a:moveTo>
                    <a:pt x="8832" y="17435"/>
                  </a:moveTo>
                  <a:cubicBezTo>
                    <a:pt x="13713" y="17435"/>
                    <a:pt x="17664" y="13532"/>
                    <a:pt x="17664" y="8718"/>
                  </a:cubicBezTo>
                  <a:cubicBezTo>
                    <a:pt x="17664" y="3903"/>
                    <a:pt x="13713" y="0"/>
                    <a:pt x="8832" y="0"/>
                  </a:cubicBezTo>
                  <a:cubicBezTo>
                    <a:pt x="3951" y="0"/>
                    <a:pt x="0" y="3903"/>
                    <a:pt x="0" y="8718"/>
                  </a:cubicBezTo>
                  <a:cubicBezTo>
                    <a:pt x="48" y="13511"/>
                    <a:pt x="3979" y="17385"/>
                    <a:pt x="8832" y="1743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6" name="צורה חופשית 75">
              <a:extLst>
                <a:ext uri="{FF2B5EF4-FFF2-40B4-BE49-F238E27FC236}">
                  <a16:creationId xmlns:a16="http://schemas.microsoft.com/office/drawing/2014/main" id="{2EFA3A1C-491C-AE45-981A-BB66E1EE1C8C}"/>
                </a:ext>
              </a:extLst>
            </p:cNvPr>
            <p:cNvSpPr/>
            <p:nvPr/>
          </p:nvSpPr>
          <p:spPr>
            <a:xfrm>
              <a:off x="11060012" y="348398"/>
              <a:ext cx="232395" cy="93171"/>
            </a:xfrm>
            <a:custGeom>
              <a:avLst/>
              <a:gdLst>
                <a:gd name="connsiteX0" fmla="*/ 228586 w 232395"/>
                <a:gd name="connsiteY0" fmla="*/ 27746 h 93171"/>
                <a:gd name="connsiteX1" fmla="*/ 212252 w 232395"/>
                <a:gd name="connsiteY1" fmla="*/ 29996 h 93171"/>
                <a:gd name="connsiteX2" fmla="*/ 215861 w 232395"/>
                <a:gd name="connsiteY2" fmla="*/ 63554 h 93171"/>
                <a:gd name="connsiteX3" fmla="*/ 215101 w 232395"/>
                <a:gd name="connsiteY3" fmla="*/ 78646 h 93171"/>
                <a:gd name="connsiteX4" fmla="*/ 211682 w 232395"/>
                <a:gd name="connsiteY4" fmla="*/ 78646 h 93171"/>
                <a:gd name="connsiteX5" fmla="*/ 196582 w 232395"/>
                <a:gd name="connsiteY5" fmla="*/ 66742 h 93171"/>
                <a:gd name="connsiteX6" fmla="*/ 196582 w 232395"/>
                <a:gd name="connsiteY6" fmla="*/ 35246 h 93171"/>
                <a:gd name="connsiteX7" fmla="*/ 180438 w 232395"/>
                <a:gd name="connsiteY7" fmla="*/ 35246 h 93171"/>
                <a:gd name="connsiteX8" fmla="*/ 180438 w 232395"/>
                <a:gd name="connsiteY8" fmla="*/ 63367 h 93171"/>
                <a:gd name="connsiteX9" fmla="*/ 170181 w 232395"/>
                <a:gd name="connsiteY9" fmla="*/ 79490 h 93171"/>
                <a:gd name="connsiteX10" fmla="*/ 161350 w 232395"/>
                <a:gd name="connsiteY10" fmla="*/ 63273 h 93171"/>
                <a:gd name="connsiteX11" fmla="*/ 161350 w 232395"/>
                <a:gd name="connsiteY11" fmla="*/ 40214 h 93171"/>
                <a:gd name="connsiteX12" fmla="*/ 144635 w 232395"/>
                <a:gd name="connsiteY12" fmla="*/ 40214 h 93171"/>
                <a:gd name="connsiteX13" fmla="*/ 144635 w 232395"/>
                <a:gd name="connsiteY13" fmla="*/ 62711 h 93171"/>
                <a:gd name="connsiteX14" fmla="*/ 133144 w 232395"/>
                <a:gd name="connsiteY14" fmla="*/ 78271 h 93171"/>
                <a:gd name="connsiteX15" fmla="*/ 117380 w 232395"/>
                <a:gd name="connsiteY15" fmla="*/ 78271 h 93171"/>
                <a:gd name="connsiteX16" fmla="*/ 117380 w 232395"/>
                <a:gd name="connsiteY16" fmla="*/ 32715 h 93171"/>
                <a:gd name="connsiteX17" fmla="*/ 100570 w 232395"/>
                <a:gd name="connsiteY17" fmla="*/ 32715 h 93171"/>
                <a:gd name="connsiteX18" fmla="*/ 100570 w 232395"/>
                <a:gd name="connsiteY18" fmla="*/ 78646 h 93171"/>
                <a:gd name="connsiteX19" fmla="*/ 79867 w 232395"/>
                <a:gd name="connsiteY19" fmla="*/ 78646 h 93171"/>
                <a:gd name="connsiteX20" fmla="*/ 51377 w 232395"/>
                <a:gd name="connsiteY20" fmla="*/ 34871 h 93171"/>
                <a:gd name="connsiteX21" fmla="*/ 82432 w 232395"/>
                <a:gd name="connsiteY21" fmla="*/ 16123 h 93171"/>
                <a:gd name="connsiteX22" fmla="*/ 82432 w 232395"/>
                <a:gd name="connsiteY22" fmla="*/ 0 h 93171"/>
                <a:gd name="connsiteX23" fmla="*/ 32099 w 232395"/>
                <a:gd name="connsiteY23" fmla="*/ 31121 h 93171"/>
                <a:gd name="connsiteX24" fmla="*/ 32099 w 232395"/>
                <a:gd name="connsiteY24" fmla="*/ 43307 h 93171"/>
                <a:gd name="connsiteX25" fmla="*/ 63058 w 232395"/>
                <a:gd name="connsiteY25" fmla="*/ 78646 h 93171"/>
                <a:gd name="connsiteX26" fmla="*/ 16714 w 232395"/>
                <a:gd name="connsiteY26" fmla="*/ 78646 h 93171"/>
                <a:gd name="connsiteX27" fmla="*/ 16714 w 232395"/>
                <a:gd name="connsiteY27" fmla="*/ 3656 h 93171"/>
                <a:gd name="connsiteX28" fmla="*/ 0 w 232395"/>
                <a:gd name="connsiteY28" fmla="*/ 3656 h 93171"/>
                <a:gd name="connsiteX29" fmla="*/ 0 w 232395"/>
                <a:gd name="connsiteY29" fmla="*/ 92051 h 93171"/>
                <a:gd name="connsiteX30" fmla="*/ 132954 w 232395"/>
                <a:gd name="connsiteY30" fmla="*/ 92051 h 93171"/>
                <a:gd name="connsiteX31" fmla="*/ 149858 w 232395"/>
                <a:gd name="connsiteY31" fmla="*/ 83239 h 93171"/>
                <a:gd name="connsiteX32" fmla="*/ 166858 w 232395"/>
                <a:gd name="connsiteY32" fmla="*/ 93082 h 93171"/>
                <a:gd name="connsiteX33" fmla="*/ 185851 w 232395"/>
                <a:gd name="connsiteY33" fmla="*/ 83708 h 93171"/>
                <a:gd name="connsiteX34" fmla="*/ 209593 w 232395"/>
                <a:gd name="connsiteY34" fmla="*/ 92332 h 93171"/>
                <a:gd name="connsiteX35" fmla="*/ 230581 w 232395"/>
                <a:gd name="connsiteY35" fmla="*/ 92332 h 93171"/>
                <a:gd name="connsiteX36" fmla="*/ 232385 w 232395"/>
                <a:gd name="connsiteY36" fmla="*/ 63086 h 93171"/>
                <a:gd name="connsiteX37" fmla="*/ 228586 w 232395"/>
                <a:gd name="connsiteY37" fmla="*/ 27746 h 9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2395" h="93171">
                  <a:moveTo>
                    <a:pt x="228586" y="27746"/>
                  </a:moveTo>
                  <a:lnTo>
                    <a:pt x="212252" y="29996"/>
                  </a:lnTo>
                  <a:cubicBezTo>
                    <a:pt x="214645" y="41025"/>
                    <a:pt x="215861" y="52274"/>
                    <a:pt x="215861" y="63554"/>
                  </a:cubicBezTo>
                  <a:cubicBezTo>
                    <a:pt x="215861" y="68595"/>
                    <a:pt x="215614" y="73631"/>
                    <a:pt x="215101" y="78646"/>
                  </a:cubicBezTo>
                  <a:lnTo>
                    <a:pt x="211682" y="78646"/>
                  </a:lnTo>
                  <a:cubicBezTo>
                    <a:pt x="200001" y="78646"/>
                    <a:pt x="196582" y="76678"/>
                    <a:pt x="196582" y="66742"/>
                  </a:cubicBezTo>
                  <a:lnTo>
                    <a:pt x="196582" y="35246"/>
                  </a:lnTo>
                  <a:lnTo>
                    <a:pt x="180438" y="35246"/>
                  </a:lnTo>
                  <a:lnTo>
                    <a:pt x="180438" y="63367"/>
                  </a:lnTo>
                  <a:cubicBezTo>
                    <a:pt x="180438" y="75553"/>
                    <a:pt x="176734" y="79490"/>
                    <a:pt x="170181" y="79490"/>
                  </a:cubicBezTo>
                  <a:cubicBezTo>
                    <a:pt x="163629" y="79490"/>
                    <a:pt x="161350" y="74522"/>
                    <a:pt x="161350" y="63273"/>
                  </a:cubicBezTo>
                  <a:lnTo>
                    <a:pt x="161350" y="40214"/>
                  </a:lnTo>
                  <a:lnTo>
                    <a:pt x="144635" y="40214"/>
                  </a:lnTo>
                  <a:lnTo>
                    <a:pt x="144635" y="62711"/>
                  </a:lnTo>
                  <a:cubicBezTo>
                    <a:pt x="144635" y="74990"/>
                    <a:pt x="141406" y="78271"/>
                    <a:pt x="133144" y="78271"/>
                  </a:cubicBezTo>
                  <a:lnTo>
                    <a:pt x="117380" y="78271"/>
                  </a:lnTo>
                  <a:lnTo>
                    <a:pt x="117380" y="32715"/>
                  </a:lnTo>
                  <a:lnTo>
                    <a:pt x="100570" y="32715"/>
                  </a:lnTo>
                  <a:lnTo>
                    <a:pt x="100570" y="78646"/>
                  </a:lnTo>
                  <a:lnTo>
                    <a:pt x="79867" y="78646"/>
                  </a:lnTo>
                  <a:cubicBezTo>
                    <a:pt x="80608" y="59602"/>
                    <a:pt x="69231" y="42126"/>
                    <a:pt x="51377" y="34871"/>
                  </a:cubicBezTo>
                  <a:lnTo>
                    <a:pt x="82432" y="16123"/>
                  </a:lnTo>
                  <a:lnTo>
                    <a:pt x="82432" y="0"/>
                  </a:lnTo>
                  <a:lnTo>
                    <a:pt x="32099" y="31121"/>
                  </a:lnTo>
                  <a:lnTo>
                    <a:pt x="32099" y="43307"/>
                  </a:lnTo>
                  <a:cubicBezTo>
                    <a:pt x="52327" y="47900"/>
                    <a:pt x="62489" y="59242"/>
                    <a:pt x="63058" y="78646"/>
                  </a:cubicBezTo>
                  <a:lnTo>
                    <a:pt x="16714" y="78646"/>
                  </a:lnTo>
                  <a:lnTo>
                    <a:pt x="16714" y="3656"/>
                  </a:lnTo>
                  <a:lnTo>
                    <a:pt x="0" y="3656"/>
                  </a:lnTo>
                  <a:lnTo>
                    <a:pt x="0" y="92051"/>
                  </a:lnTo>
                  <a:lnTo>
                    <a:pt x="132954" y="92051"/>
                  </a:lnTo>
                  <a:cubicBezTo>
                    <a:pt x="142451" y="92051"/>
                    <a:pt x="147294" y="89051"/>
                    <a:pt x="149858" y="83239"/>
                  </a:cubicBezTo>
                  <a:cubicBezTo>
                    <a:pt x="152755" y="89820"/>
                    <a:pt x="159621" y="93798"/>
                    <a:pt x="166858" y="93082"/>
                  </a:cubicBezTo>
                  <a:cubicBezTo>
                    <a:pt x="174484" y="93798"/>
                    <a:pt x="181853" y="90159"/>
                    <a:pt x="185851" y="83708"/>
                  </a:cubicBezTo>
                  <a:cubicBezTo>
                    <a:pt x="189555" y="90551"/>
                    <a:pt x="196298" y="92332"/>
                    <a:pt x="209593" y="92332"/>
                  </a:cubicBezTo>
                  <a:lnTo>
                    <a:pt x="230581" y="92332"/>
                  </a:lnTo>
                  <a:cubicBezTo>
                    <a:pt x="231758" y="82626"/>
                    <a:pt x="232357" y="72861"/>
                    <a:pt x="232385" y="63086"/>
                  </a:cubicBezTo>
                  <a:cubicBezTo>
                    <a:pt x="232528" y="51200"/>
                    <a:pt x="231255" y="39338"/>
                    <a:pt x="228586" y="2774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7" name="צורה חופשית 76">
              <a:extLst>
                <a:ext uri="{FF2B5EF4-FFF2-40B4-BE49-F238E27FC236}">
                  <a16:creationId xmlns:a16="http://schemas.microsoft.com/office/drawing/2014/main" id="{AA0C33BF-45D4-4B41-9FD6-8E55AB88EBC2}"/>
                </a:ext>
              </a:extLst>
            </p:cNvPr>
            <p:cNvSpPr/>
            <p:nvPr/>
          </p:nvSpPr>
          <p:spPr>
            <a:xfrm>
              <a:off x="9429138" y="424607"/>
              <a:ext cx="15859" cy="15466"/>
            </a:xfrm>
            <a:custGeom>
              <a:avLst/>
              <a:gdLst>
                <a:gd name="connsiteX0" fmla="*/ 0 w 15859"/>
                <a:gd name="connsiteY0" fmla="*/ 0 h 15466"/>
                <a:gd name="connsiteX1" fmla="*/ 15860 w 15859"/>
                <a:gd name="connsiteY1" fmla="*/ 0 h 15466"/>
                <a:gd name="connsiteX2" fmla="*/ 15860 w 15859"/>
                <a:gd name="connsiteY2" fmla="*/ 15467 h 15466"/>
                <a:gd name="connsiteX3" fmla="*/ 0 w 15859"/>
                <a:gd name="connsiteY3" fmla="*/ 15467 h 1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59" h="15466">
                  <a:moveTo>
                    <a:pt x="0" y="0"/>
                  </a:moveTo>
                  <a:lnTo>
                    <a:pt x="15860" y="0"/>
                  </a:lnTo>
                  <a:lnTo>
                    <a:pt x="15860" y="15467"/>
                  </a:lnTo>
                  <a:lnTo>
                    <a:pt x="0" y="15467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8" name="צורה חופשית 77">
              <a:extLst>
                <a:ext uri="{FF2B5EF4-FFF2-40B4-BE49-F238E27FC236}">
                  <a16:creationId xmlns:a16="http://schemas.microsoft.com/office/drawing/2014/main" id="{2982ADAF-7FA8-DC42-A025-5A7C2A16DD57}"/>
                </a:ext>
              </a:extLst>
            </p:cNvPr>
            <p:cNvSpPr/>
            <p:nvPr/>
          </p:nvSpPr>
          <p:spPr>
            <a:xfrm>
              <a:off x="9572728" y="356179"/>
              <a:ext cx="17664" cy="17435"/>
            </a:xfrm>
            <a:custGeom>
              <a:avLst/>
              <a:gdLst>
                <a:gd name="connsiteX0" fmla="*/ 8737 w 17664"/>
                <a:gd name="connsiteY0" fmla="*/ 17435 h 17435"/>
                <a:gd name="connsiteX1" fmla="*/ 17664 w 17664"/>
                <a:gd name="connsiteY1" fmla="*/ 8812 h 17435"/>
                <a:gd name="connsiteX2" fmla="*/ 8927 w 17664"/>
                <a:gd name="connsiteY2" fmla="*/ 1 h 17435"/>
                <a:gd name="connsiteX3" fmla="*/ 1 w 17664"/>
                <a:gd name="connsiteY3" fmla="*/ 8624 h 17435"/>
                <a:gd name="connsiteX4" fmla="*/ 0 w 17664"/>
                <a:gd name="connsiteY4" fmla="*/ 8717 h 17435"/>
                <a:gd name="connsiteX5" fmla="*/ 8737 w 17664"/>
                <a:gd name="connsiteY5" fmla="*/ 17435 h 1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4" h="17435">
                  <a:moveTo>
                    <a:pt x="8737" y="17435"/>
                  </a:moveTo>
                  <a:cubicBezTo>
                    <a:pt x="13615" y="17486"/>
                    <a:pt x="17611" y="13625"/>
                    <a:pt x="17664" y="8812"/>
                  </a:cubicBezTo>
                  <a:cubicBezTo>
                    <a:pt x="17716" y="3997"/>
                    <a:pt x="13805" y="52"/>
                    <a:pt x="8927" y="1"/>
                  </a:cubicBezTo>
                  <a:cubicBezTo>
                    <a:pt x="4049" y="-51"/>
                    <a:pt x="53" y="3810"/>
                    <a:pt x="1" y="8624"/>
                  </a:cubicBezTo>
                  <a:cubicBezTo>
                    <a:pt x="0" y="8655"/>
                    <a:pt x="0" y="8686"/>
                    <a:pt x="0" y="8717"/>
                  </a:cubicBezTo>
                  <a:cubicBezTo>
                    <a:pt x="50" y="13474"/>
                    <a:pt x="3917" y="17334"/>
                    <a:pt x="8737" y="1743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79" name="צורה חופשית 78">
              <a:extLst>
                <a:ext uri="{FF2B5EF4-FFF2-40B4-BE49-F238E27FC236}">
                  <a16:creationId xmlns:a16="http://schemas.microsoft.com/office/drawing/2014/main" id="{37CED39A-EBF8-FF4D-A1DB-894BDD04E808}"/>
                </a:ext>
              </a:extLst>
            </p:cNvPr>
            <p:cNvSpPr/>
            <p:nvPr/>
          </p:nvSpPr>
          <p:spPr>
            <a:xfrm>
              <a:off x="9459338" y="379393"/>
              <a:ext cx="152149" cy="89833"/>
            </a:xfrm>
            <a:custGeom>
              <a:avLst/>
              <a:gdLst>
                <a:gd name="connsiteX0" fmla="*/ 123837 w 152149"/>
                <a:gd name="connsiteY0" fmla="*/ 126 h 89833"/>
                <a:gd name="connsiteX1" fmla="*/ 90907 w 152149"/>
                <a:gd name="connsiteY1" fmla="*/ 27178 h 89833"/>
                <a:gd name="connsiteX2" fmla="*/ 90789 w 152149"/>
                <a:gd name="connsiteY2" fmla="*/ 30591 h 89833"/>
                <a:gd name="connsiteX3" fmla="*/ 97911 w 152149"/>
                <a:gd name="connsiteY3" fmla="*/ 48495 h 89833"/>
                <a:gd name="connsiteX4" fmla="*/ 90789 w 152149"/>
                <a:gd name="connsiteY4" fmla="*/ 47652 h 89833"/>
                <a:gd name="connsiteX5" fmla="*/ 69421 w 152149"/>
                <a:gd name="connsiteY5" fmla="*/ 47652 h 89833"/>
                <a:gd name="connsiteX6" fmla="*/ 69421 w 152149"/>
                <a:gd name="connsiteY6" fmla="*/ 1720 h 89833"/>
                <a:gd name="connsiteX7" fmla="*/ 52992 w 152149"/>
                <a:gd name="connsiteY7" fmla="*/ 1720 h 89833"/>
                <a:gd name="connsiteX8" fmla="*/ 52992 w 152149"/>
                <a:gd name="connsiteY8" fmla="*/ 52807 h 89833"/>
                <a:gd name="connsiteX9" fmla="*/ 35233 w 152149"/>
                <a:gd name="connsiteY9" fmla="*/ 76617 h 89833"/>
                <a:gd name="connsiteX10" fmla="*/ 17189 w 152149"/>
                <a:gd name="connsiteY10" fmla="*/ 52432 h 89833"/>
                <a:gd name="connsiteX11" fmla="*/ 20703 w 152149"/>
                <a:gd name="connsiteY11" fmla="*/ 28342 h 89833"/>
                <a:gd name="connsiteX12" fmla="*/ 2944 w 152149"/>
                <a:gd name="connsiteY12" fmla="*/ 31716 h 89833"/>
                <a:gd name="connsiteX13" fmla="*/ 0 w 152149"/>
                <a:gd name="connsiteY13" fmla="*/ 54213 h 89833"/>
                <a:gd name="connsiteX14" fmla="*/ 33428 w 152149"/>
                <a:gd name="connsiteY14" fmla="*/ 89834 h 89833"/>
                <a:gd name="connsiteX15" fmla="*/ 68756 w 152149"/>
                <a:gd name="connsiteY15" fmla="*/ 60962 h 89833"/>
                <a:gd name="connsiteX16" fmla="*/ 152138 w 152149"/>
                <a:gd name="connsiteY16" fmla="*/ 60962 h 89833"/>
                <a:gd name="connsiteX17" fmla="*/ 152138 w 152149"/>
                <a:gd name="connsiteY17" fmla="*/ 28998 h 89833"/>
                <a:gd name="connsiteX18" fmla="*/ 123837 w 152149"/>
                <a:gd name="connsiteY18" fmla="*/ 126 h 89833"/>
                <a:gd name="connsiteX19" fmla="*/ 135898 w 152149"/>
                <a:gd name="connsiteY19" fmla="*/ 47652 h 89833"/>
                <a:gd name="connsiteX20" fmla="*/ 126402 w 152149"/>
                <a:gd name="connsiteY20" fmla="*/ 47652 h 89833"/>
                <a:gd name="connsiteX21" fmla="*/ 107408 w 152149"/>
                <a:gd name="connsiteY21" fmla="*/ 30123 h 89833"/>
                <a:gd name="connsiteX22" fmla="*/ 120465 w 152149"/>
                <a:gd name="connsiteY22" fmla="*/ 13110 h 89833"/>
                <a:gd name="connsiteX23" fmla="*/ 122508 w 152149"/>
                <a:gd name="connsiteY23" fmla="*/ 12969 h 89833"/>
                <a:gd name="connsiteX24" fmla="*/ 136183 w 152149"/>
                <a:gd name="connsiteY24" fmla="*/ 30779 h 8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2149" h="89833">
                  <a:moveTo>
                    <a:pt x="123837" y="126"/>
                  </a:moveTo>
                  <a:cubicBezTo>
                    <a:pt x="107176" y="-1379"/>
                    <a:pt x="92433" y="10732"/>
                    <a:pt x="90907" y="27178"/>
                  </a:cubicBezTo>
                  <a:cubicBezTo>
                    <a:pt x="90802" y="28313"/>
                    <a:pt x="90762" y="29452"/>
                    <a:pt x="90789" y="30591"/>
                  </a:cubicBezTo>
                  <a:cubicBezTo>
                    <a:pt x="89956" y="37363"/>
                    <a:pt x="92634" y="44092"/>
                    <a:pt x="97911" y="48495"/>
                  </a:cubicBezTo>
                  <a:cubicBezTo>
                    <a:pt x="95589" y="47883"/>
                    <a:pt x="93191" y="47599"/>
                    <a:pt x="90789" y="47652"/>
                  </a:cubicBezTo>
                  <a:lnTo>
                    <a:pt x="69421" y="47652"/>
                  </a:lnTo>
                  <a:lnTo>
                    <a:pt x="69421" y="1720"/>
                  </a:lnTo>
                  <a:lnTo>
                    <a:pt x="52992" y="1720"/>
                  </a:lnTo>
                  <a:lnTo>
                    <a:pt x="52992" y="52807"/>
                  </a:lnTo>
                  <a:cubicBezTo>
                    <a:pt x="52992" y="70805"/>
                    <a:pt x="46249" y="76617"/>
                    <a:pt x="35233" y="76617"/>
                  </a:cubicBezTo>
                  <a:cubicBezTo>
                    <a:pt x="26306" y="76617"/>
                    <a:pt x="17189" y="71649"/>
                    <a:pt x="17189" y="52432"/>
                  </a:cubicBezTo>
                  <a:cubicBezTo>
                    <a:pt x="17211" y="44279"/>
                    <a:pt x="18393" y="36170"/>
                    <a:pt x="20703" y="28342"/>
                  </a:cubicBezTo>
                  <a:lnTo>
                    <a:pt x="2944" y="31716"/>
                  </a:lnTo>
                  <a:cubicBezTo>
                    <a:pt x="1032" y="39068"/>
                    <a:pt x="44" y="46623"/>
                    <a:pt x="0" y="54213"/>
                  </a:cubicBezTo>
                  <a:cubicBezTo>
                    <a:pt x="0" y="79241"/>
                    <a:pt x="13200" y="89834"/>
                    <a:pt x="33428" y="89834"/>
                  </a:cubicBezTo>
                  <a:cubicBezTo>
                    <a:pt x="53657" y="89834"/>
                    <a:pt x="66192" y="80460"/>
                    <a:pt x="68756" y="60962"/>
                  </a:cubicBezTo>
                  <a:lnTo>
                    <a:pt x="152138" y="60962"/>
                  </a:lnTo>
                  <a:lnTo>
                    <a:pt x="152138" y="28998"/>
                  </a:lnTo>
                  <a:cubicBezTo>
                    <a:pt x="152518" y="11375"/>
                    <a:pt x="143686" y="126"/>
                    <a:pt x="123837" y="126"/>
                  </a:cubicBezTo>
                  <a:close/>
                  <a:moveTo>
                    <a:pt x="135898" y="47652"/>
                  </a:moveTo>
                  <a:lnTo>
                    <a:pt x="126402" y="47652"/>
                  </a:lnTo>
                  <a:cubicBezTo>
                    <a:pt x="113201" y="47652"/>
                    <a:pt x="107408" y="41840"/>
                    <a:pt x="107408" y="30123"/>
                  </a:cubicBezTo>
                  <a:cubicBezTo>
                    <a:pt x="106254" y="21866"/>
                    <a:pt x="112099" y="14249"/>
                    <a:pt x="120465" y="13110"/>
                  </a:cubicBezTo>
                  <a:cubicBezTo>
                    <a:pt x="121142" y="13018"/>
                    <a:pt x="121824" y="12970"/>
                    <a:pt x="122508" y="12969"/>
                  </a:cubicBezTo>
                  <a:cubicBezTo>
                    <a:pt x="131055" y="12969"/>
                    <a:pt x="136183" y="18218"/>
                    <a:pt x="136183" y="30779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0" name="צורה חופשית 79">
              <a:extLst>
                <a:ext uri="{FF2B5EF4-FFF2-40B4-BE49-F238E27FC236}">
                  <a16:creationId xmlns:a16="http://schemas.microsoft.com/office/drawing/2014/main" id="{4325939B-A055-674B-ACBF-6663029BB44E}"/>
                </a:ext>
              </a:extLst>
            </p:cNvPr>
            <p:cNvSpPr/>
            <p:nvPr/>
          </p:nvSpPr>
          <p:spPr>
            <a:xfrm>
              <a:off x="9482924" y="381159"/>
              <a:ext cx="17665" cy="17436"/>
            </a:xfrm>
            <a:custGeom>
              <a:avLst/>
              <a:gdLst>
                <a:gd name="connsiteX0" fmla="*/ 9747 w 17665"/>
                <a:gd name="connsiteY0" fmla="*/ 17389 h 17436"/>
                <a:gd name="connsiteX1" fmla="*/ 17617 w 17665"/>
                <a:gd name="connsiteY1" fmla="*/ 7816 h 17436"/>
                <a:gd name="connsiteX2" fmla="*/ 9747 w 17665"/>
                <a:gd name="connsiteY2" fmla="*/ 48 h 17436"/>
                <a:gd name="connsiteX3" fmla="*/ 48 w 17665"/>
                <a:gd name="connsiteY3" fmla="*/ 7816 h 17436"/>
                <a:gd name="connsiteX4" fmla="*/ 7918 w 17665"/>
                <a:gd name="connsiteY4" fmla="*/ 17389 h 17436"/>
                <a:gd name="connsiteX5" fmla="*/ 9747 w 17665"/>
                <a:gd name="connsiteY5" fmla="*/ 17389 h 1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5" h="17436">
                  <a:moveTo>
                    <a:pt x="9747" y="17389"/>
                  </a:moveTo>
                  <a:cubicBezTo>
                    <a:pt x="14599" y="16890"/>
                    <a:pt x="18122" y="12605"/>
                    <a:pt x="17617" y="7816"/>
                  </a:cubicBezTo>
                  <a:cubicBezTo>
                    <a:pt x="17184" y="3716"/>
                    <a:pt x="13901" y="474"/>
                    <a:pt x="9747" y="48"/>
                  </a:cubicBezTo>
                  <a:cubicBezTo>
                    <a:pt x="4895" y="-451"/>
                    <a:pt x="553" y="3027"/>
                    <a:pt x="48" y="7816"/>
                  </a:cubicBezTo>
                  <a:cubicBezTo>
                    <a:pt x="-457" y="12605"/>
                    <a:pt x="3066" y="16890"/>
                    <a:pt x="7918" y="17389"/>
                  </a:cubicBezTo>
                  <a:cubicBezTo>
                    <a:pt x="8526" y="17452"/>
                    <a:pt x="9139" y="17452"/>
                    <a:pt x="9747" y="17389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1" name="צורה חופשית 80">
              <a:extLst>
                <a:ext uri="{FF2B5EF4-FFF2-40B4-BE49-F238E27FC236}">
                  <a16:creationId xmlns:a16="http://schemas.microsoft.com/office/drawing/2014/main" id="{7E7952E4-7788-8A4C-B047-6CCB3BDD4AFA}"/>
                </a:ext>
              </a:extLst>
            </p:cNvPr>
            <p:cNvSpPr/>
            <p:nvPr/>
          </p:nvSpPr>
          <p:spPr>
            <a:xfrm>
              <a:off x="9655730" y="424607"/>
              <a:ext cx="15859" cy="15466"/>
            </a:xfrm>
            <a:custGeom>
              <a:avLst/>
              <a:gdLst>
                <a:gd name="connsiteX0" fmla="*/ 0 w 15859"/>
                <a:gd name="connsiteY0" fmla="*/ 0 h 15466"/>
                <a:gd name="connsiteX1" fmla="*/ 15860 w 15859"/>
                <a:gd name="connsiteY1" fmla="*/ 0 h 15466"/>
                <a:gd name="connsiteX2" fmla="*/ 15860 w 15859"/>
                <a:gd name="connsiteY2" fmla="*/ 15467 h 15466"/>
                <a:gd name="connsiteX3" fmla="*/ 0 w 15859"/>
                <a:gd name="connsiteY3" fmla="*/ 15467 h 1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59" h="15466">
                  <a:moveTo>
                    <a:pt x="0" y="0"/>
                  </a:moveTo>
                  <a:lnTo>
                    <a:pt x="15860" y="0"/>
                  </a:lnTo>
                  <a:lnTo>
                    <a:pt x="15860" y="15467"/>
                  </a:lnTo>
                  <a:lnTo>
                    <a:pt x="0" y="15467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2" name="צורה חופשית 81">
              <a:extLst>
                <a:ext uri="{FF2B5EF4-FFF2-40B4-BE49-F238E27FC236}">
                  <a16:creationId xmlns:a16="http://schemas.microsoft.com/office/drawing/2014/main" id="{3D2C3BAD-648B-3B4C-8054-C4E7713C60FB}"/>
                </a:ext>
              </a:extLst>
            </p:cNvPr>
            <p:cNvSpPr/>
            <p:nvPr/>
          </p:nvSpPr>
          <p:spPr>
            <a:xfrm>
              <a:off x="10008724" y="356272"/>
              <a:ext cx="16524" cy="16310"/>
            </a:xfrm>
            <a:custGeom>
              <a:avLst/>
              <a:gdLst>
                <a:gd name="connsiteX0" fmla="*/ 16524 w 16524"/>
                <a:gd name="connsiteY0" fmla="*/ 8155 h 16310"/>
                <a:gd name="connsiteX1" fmla="*/ 8262 w 16524"/>
                <a:gd name="connsiteY1" fmla="*/ 16310 h 16310"/>
                <a:gd name="connsiteX2" fmla="*/ 0 w 16524"/>
                <a:gd name="connsiteY2" fmla="*/ 8155 h 16310"/>
                <a:gd name="connsiteX3" fmla="*/ 8262 w 16524"/>
                <a:gd name="connsiteY3" fmla="*/ 0 h 16310"/>
                <a:gd name="connsiteX4" fmla="*/ 16524 w 16524"/>
                <a:gd name="connsiteY4" fmla="*/ 8155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16524" y="8155"/>
                  </a:moveTo>
                  <a:cubicBezTo>
                    <a:pt x="16524" y="12659"/>
                    <a:pt x="12825" y="16310"/>
                    <a:pt x="8262" y="16310"/>
                  </a:cubicBezTo>
                  <a:cubicBezTo>
                    <a:pt x="3699" y="16310"/>
                    <a:pt x="0" y="12659"/>
                    <a:pt x="0" y="8155"/>
                  </a:cubicBezTo>
                  <a:cubicBezTo>
                    <a:pt x="0" y="3651"/>
                    <a:pt x="3699" y="0"/>
                    <a:pt x="8262" y="0"/>
                  </a:cubicBezTo>
                  <a:cubicBezTo>
                    <a:pt x="12825" y="0"/>
                    <a:pt x="16524" y="3651"/>
                    <a:pt x="16524" y="815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3" name="צורה חופשית 82">
              <a:extLst>
                <a:ext uri="{FF2B5EF4-FFF2-40B4-BE49-F238E27FC236}">
                  <a16:creationId xmlns:a16="http://schemas.microsoft.com/office/drawing/2014/main" id="{8FEB9946-F22F-334A-974B-400651F30FC2}"/>
                </a:ext>
              </a:extLst>
            </p:cNvPr>
            <p:cNvSpPr/>
            <p:nvPr/>
          </p:nvSpPr>
          <p:spPr>
            <a:xfrm>
              <a:off x="9807203" y="449260"/>
              <a:ext cx="16524" cy="16310"/>
            </a:xfrm>
            <a:custGeom>
              <a:avLst/>
              <a:gdLst>
                <a:gd name="connsiteX0" fmla="*/ 8262 w 16524"/>
                <a:gd name="connsiteY0" fmla="*/ 0 h 16310"/>
                <a:gd name="connsiteX1" fmla="*/ 0 w 16524"/>
                <a:gd name="connsiteY1" fmla="*/ 8155 h 16310"/>
                <a:gd name="connsiteX2" fmla="*/ 8262 w 16524"/>
                <a:gd name="connsiteY2" fmla="*/ 16310 h 16310"/>
                <a:gd name="connsiteX3" fmla="*/ 16524 w 16524"/>
                <a:gd name="connsiteY3" fmla="*/ 8155 h 16310"/>
                <a:gd name="connsiteX4" fmla="*/ 8262 w 16524"/>
                <a:gd name="connsiteY4" fmla="*/ 0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8262" y="0"/>
                  </a:moveTo>
                  <a:cubicBezTo>
                    <a:pt x="3704" y="0"/>
                    <a:pt x="0" y="3651"/>
                    <a:pt x="0" y="8155"/>
                  </a:cubicBezTo>
                  <a:cubicBezTo>
                    <a:pt x="0" y="12659"/>
                    <a:pt x="3704" y="16310"/>
                    <a:pt x="8262" y="16310"/>
                  </a:cubicBezTo>
                  <a:cubicBezTo>
                    <a:pt x="12821" y="16310"/>
                    <a:pt x="16524" y="12659"/>
                    <a:pt x="16524" y="8155"/>
                  </a:cubicBezTo>
                  <a:cubicBezTo>
                    <a:pt x="16524" y="3651"/>
                    <a:pt x="12821" y="0"/>
                    <a:pt x="8262" y="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4" name="צורה חופשית 83">
              <a:extLst>
                <a:ext uri="{FF2B5EF4-FFF2-40B4-BE49-F238E27FC236}">
                  <a16:creationId xmlns:a16="http://schemas.microsoft.com/office/drawing/2014/main" id="{79696835-37A0-C646-818D-1079875153ED}"/>
                </a:ext>
              </a:extLst>
            </p:cNvPr>
            <p:cNvSpPr/>
            <p:nvPr/>
          </p:nvSpPr>
          <p:spPr>
            <a:xfrm>
              <a:off x="9786880" y="449260"/>
              <a:ext cx="16524" cy="16310"/>
            </a:xfrm>
            <a:custGeom>
              <a:avLst/>
              <a:gdLst>
                <a:gd name="connsiteX0" fmla="*/ 8262 w 16524"/>
                <a:gd name="connsiteY0" fmla="*/ 0 h 16310"/>
                <a:gd name="connsiteX1" fmla="*/ 0 w 16524"/>
                <a:gd name="connsiteY1" fmla="*/ 8155 h 16310"/>
                <a:gd name="connsiteX2" fmla="*/ 8262 w 16524"/>
                <a:gd name="connsiteY2" fmla="*/ 16310 h 16310"/>
                <a:gd name="connsiteX3" fmla="*/ 16524 w 16524"/>
                <a:gd name="connsiteY3" fmla="*/ 8155 h 16310"/>
                <a:gd name="connsiteX4" fmla="*/ 8262 w 16524"/>
                <a:gd name="connsiteY4" fmla="*/ 0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8262" y="0"/>
                  </a:moveTo>
                  <a:cubicBezTo>
                    <a:pt x="3704" y="0"/>
                    <a:pt x="0" y="3651"/>
                    <a:pt x="0" y="8155"/>
                  </a:cubicBezTo>
                  <a:cubicBezTo>
                    <a:pt x="0" y="12659"/>
                    <a:pt x="3704" y="16310"/>
                    <a:pt x="8262" y="16310"/>
                  </a:cubicBezTo>
                  <a:cubicBezTo>
                    <a:pt x="12821" y="16310"/>
                    <a:pt x="16524" y="12659"/>
                    <a:pt x="16524" y="8155"/>
                  </a:cubicBezTo>
                  <a:cubicBezTo>
                    <a:pt x="16524" y="3651"/>
                    <a:pt x="12821" y="0"/>
                    <a:pt x="8262" y="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5" name="צורה חופשית 84">
              <a:extLst>
                <a:ext uri="{FF2B5EF4-FFF2-40B4-BE49-F238E27FC236}">
                  <a16:creationId xmlns:a16="http://schemas.microsoft.com/office/drawing/2014/main" id="{373D0319-C259-0C4D-BD63-757205527937}"/>
                </a:ext>
              </a:extLst>
            </p:cNvPr>
            <p:cNvSpPr/>
            <p:nvPr/>
          </p:nvSpPr>
          <p:spPr>
            <a:xfrm>
              <a:off x="9685802" y="379288"/>
              <a:ext cx="350652" cy="93312"/>
            </a:xfrm>
            <a:custGeom>
              <a:avLst/>
              <a:gdLst>
                <a:gd name="connsiteX0" fmla="*/ 333653 w 350652"/>
                <a:gd name="connsiteY0" fmla="*/ 47756 h 93312"/>
                <a:gd name="connsiteX1" fmla="*/ 306778 w 350652"/>
                <a:gd name="connsiteY1" fmla="*/ 47756 h 93312"/>
                <a:gd name="connsiteX2" fmla="*/ 312191 w 350652"/>
                <a:gd name="connsiteY2" fmla="*/ 29009 h 93312"/>
                <a:gd name="connsiteX3" fmla="*/ 285410 w 350652"/>
                <a:gd name="connsiteY3" fmla="*/ 887 h 93312"/>
                <a:gd name="connsiteX4" fmla="*/ 253216 w 350652"/>
                <a:gd name="connsiteY4" fmla="*/ 24228 h 93312"/>
                <a:gd name="connsiteX5" fmla="*/ 253216 w 350652"/>
                <a:gd name="connsiteY5" fmla="*/ 24228 h 93312"/>
                <a:gd name="connsiteX6" fmla="*/ 254735 w 350652"/>
                <a:gd name="connsiteY6" fmla="*/ 5480 h 93312"/>
                <a:gd name="connsiteX7" fmla="*/ 254735 w 350652"/>
                <a:gd name="connsiteY7" fmla="*/ 1824 h 93312"/>
                <a:gd name="connsiteX8" fmla="*/ 237926 w 350652"/>
                <a:gd name="connsiteY8" fmla="*/ 1824 h 93312"/>
                <a:gd name="connsiteX9" fmla="*/ 237926 w 350652"/>
                <a:gd name="connsiteY9" fmla="*/ 47756 h 93312"/>
                <a:gd name="connsiteX10" fmla="*/ 214659 w 350652"/>
                <a:gd name="connsiteY10" fmla="*/ 47756 h 93312"/>
                <a:gd name="connsiteX11" fmla="*/ 214659 w 350652"/>
                <a:gd name="connsiteY11" fmla="*/ 29009 h 93312"/>
                <a:gd name="connsiteX12" fmla="*/ 192228 w 350652"/>
                <a:gd name="connsiteY12" fmla="*/ 216 h 93312"/>
                <a:gd name="connsiteX13" fmla="*/ 186169 w 350652"/>
                <a:gd name="connsiteY13" fmla="*/ 137 h 93312"/>
                <a:gd name="connsiteX14" fmla="*/ 153234 w 350652"/>
                <a:gd name="connsiteY14" fmla="*/ 27388 h 93312"/>
                <a:gd name="connsiteX15" fmla="*/ 153120 w 350652"/>
                <a:gd name="connsiteY15" fmla="*/ 30602 h 93312"/>
                <a:gd name="connsiteX16" fmla="*/ 140585 w 350652"/>
                <a:gd name="connsiteY16" fmla="*/ 47662 h 93312"/>
                <a:gd name="connsiteX17" fmla="*/ 127859 w 350652"/>
                <a:gd name="connsiteY17" fmla="*/ 47662 h 93312"/>
                <a:gd name="connsiteX18" fmla="*/ 127859 w 350652"/>
                <a:gd name="connsiteY18" fmla="*/ 1824 h 93312"/>
                <a:gd name="connsiteX19" fmla="*/ 111050 w 350652"/>
                <a:gd name="connsiteY19" fmla="*/ 1824 h 93312"/>
                <a:gd name="connsiteX20" fmla="*/ 111050 w 350652"/>
                <a:gd name="connsiteY20" fmla="*/ 47756 h 93312"/>
                <a:gd name="connsiteX21" fmla="*/ 88068 w 350652"/>
                <a:gd name="connsiteY21" fmla="*/ 47756 h 93312"/>
                <a:gd name="connsiteX22" fmla="*/ 88068 w 350652"/>
                <a:gd name="connsiteY22" fmla="*/ 29009 h 93312"/>
                <a:gd name="connsiteX23" fmla="*/ 59578 w 350652"/>
                <a:gd name="connsiteY23" fmla="*/ 137 h 93312"/>
                <a:gd name="connsiteX24" fmla="*/ 27668 w 350652"/>
                <a:gd name="connsiteY24" fmla="*/ 23291 h 93312"/>
                <a:gd name="connsiteX25" fmla="*/ 24630 w 350652"/>
                <a:gd name="connsiteY25" fmla="*/ 23291 h 93312"/>
                <a:gd name="connsiteX26" fmla="*/ 603 w 350652"/>
                <a:gd name="connsiteY26" fmla="*/ 53568 h 93312"/>
                <a:gd name="connsiteX27" fmla="*/ 6966 w 350652"/>
                <a:gd name="connsiteY27" fmla="*/ 93313 h 93312"/>
                <a:gd name="connsiteX28" fmla="*/ 23395 w 350652"/>
                <a:gd name="connsiteY28" fmla="*/ 93313 h 93312"/>
                <a:gd name="connsiteX29" fmla="*/ 16842 w 350652"/>
                <a:gd name="connsiteY29" fmla="*/ 52256 h 93312"/>
                <a:gd name="connsiteX30" fmla="*/ 24345 w 350652"/>
                <a:gd name="connsiteY30" fmla="*/ 36320 h 93312"/>
                <a:gd name="connsiteX31" fmla="*/ 27099 w 350652"/>
                <a:gd name="connsiteY31" fmla="*/ 36320 h 93312"/>
                <a:gd name="connsiteX32" fmla="*/ 60622 w 350652"/>
                <a:gd name="connsiteY32" fmla="*/ 60692 h 93312"/>
                <a:gd name="connsiteX33" fmla="*/ 142104 w 350652"/>
                <a:gd name="connsiteY33" fmla="*/ 60692 h 93312"/>
                <a:gd name="connsiteX34" fmla="*/ 160148 w 350652"/>
                <a:gd name="connsiteY34" fmla="*/ 51318 h 93312"/>
                <a:gd name="connsiteX35" fmla="*/ 188638 w 350652"/>
                <a:gd name="connsiteY35" fmla="*/ 60692 h 93312"/>
                <a:gd name="connsiteX36" fmla="*/ 350653 w 350652"/>
                <a:gd name="connsiteY36" fmla="*/ 60692 h 93312"/>
                <a:gd name="connsiteX37" fmla="*/ 350653 w 350652"/>
                <a:gd name="connsiteY37" fmla="*/ 1824 h 93312"/>
                <a:gd name="connsiteX38" fmla="*/ 333938 w 350652"/>
                <a:gd name="connsiteY38" fmla="*/ 1824 h 93312"/>
                <a:gd name="connsiteX39" fmla="*/ 72018 w 350652"/>
                <a:gd name="connsiteY39" fmla="*/ 47756 h 93312"/>
                <a:gd name="connsiteX40" fmla="*/ 62522 w 350652"/>
                <a:gd name="connsiteY40" fmla="*/ 47756 h 93312"/>
                <a:gd name="connsiteX41" fmla="*/ 43528 w 350652"/>
                <a:gd name="connsiteY41" fmla="*/ 30227 h 93312"/>
                <a:gd name="connsiteX42" fmla="*/ 56586 w 350652"/>
                <a:gd name="connsiteY42" fmla="*/ 13213 h 93312"/>
                <a:gd name="connsiteX43" fmla="*/ 58438 w 350652"/>
                <a:gd name="connsiteY43" fmla="*/ 13073 h 93312"/>
                <a:gd name="connsiteX44" fmla="*/ 72018 w 350652"/>
                <a:gd name="connsiteY44" fmla="*/ 30883 h 93312"/>
                <a:gd name="connsiteX45" fmla="*/ 198040 w 350652"/>
                <a:gd name="connsiteY45" fmla="*/ 47756 h 93312"/>
                <a:gd name="connsiteX46" fmla="*/ 188543 w 350652"/>
                <a:gd name="connsiteY46" fmla="*/ 47756 h 93312"/>
                <a:gd name="connsiteX47" fmla="*/ 169550 w 350652"/>
                <a:gd name="connsiteY47" fmla="*/ 30227 h 93312"/>
                <a:gd name="connsiteX48" fmla="*/ 182608 w 350652"/>
                <a:gd name="connsiteY48" fmla="*/ 13214 h 93312"/>
                <a:gd name="connsiteX49" fmla="*/ 184840 w 350652"/>
                <a:gd name="connsiteY49" fmla="*/ 13073 h 93312"/>
                <a:gd name="connsiteX50" fmla="*/ 198420 w 350652"/>
                <a:gd name="connsiteY50" fmla="*/ 30883 h 93312"/>
                <a:gd name="connsiteX51" fmla="*/ 274869 w 350652"/>
                <a:gd name="connsiteY51" fmla="*/ 47756 h 93312"/>
                <a:gd name="connsiteX52" fmla="*/ 254356 w 350652"/>
                <a:gd name="connsiteY52" fmla="*/ 47756 h 93312"/>
                <a:gd name="connsiteX53" fmla="*/ 281991 w 350652"/>
                <a:gd name="connsiteY53" fmla="*/ 13354 h 93312"/>
                <a:gd name="connsiteX54" fmla="*/ 295097 w 350652"/>
                <a:gd name="connsiteY54" fmla="*/ 29665 h 93312"/>
                <a:gd name="connsiteX55" fmla="*/ 274869 w 350652"/>
                <a:gd name="connsiteY55" fmla="*/ 47756 h 9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50652" h="93312">
                  <a:moveTo>
                    <a:pt x="333653" y="47756"/>
                  </a:moveTo>
                  <a:lnTo>
                    <a:pt x="306778" y="47756"/>
                  </a:lnTo>
                  <a:cubicBezTo>
                    <a:pt x="310500" y="42211"/>
                    <a:pt x="312400" y="35660"/>
                    <a:pt x="312191" y="29009"/>
                  </a:cubicBezTo>
                  <a:cubicBezTo>
                    <a:pt x="312191" y="11292"/>
                    <a:pt x="302694" y="887"/>
                    <a:pt x="285410" y="887"/>
                  </a:cubicBezTo>
                  <a:cubicBezTo>
                    <a:pt x="270728" y="1084"/>
                    <a:pt x="257793" y="10461"/>
                    <a:pt x="253216" y="24228"/>
                  </a:cubicBezTo>
                  <a:lnTo>
                    <a:pt x="253216" y="24228"/>
                  </a:lnTo>
                  <a:cubicBezTo>
                    <a:pt x="254270" y="18034"/>
                    <a:pt x="254783" y="11761"/>
                    <a:pt x="254735" y="5480"/>
                  </a:cubicBezTo>
                  <a:lnTo>
                    <a:pt x="254735" y="1824"/>
                  </a:lnTo>
                  <a:lnTo>
                    <a:pt x="237926" y="1824"/>
                  </a:lnTo>
                  <a:lnTo>
                    <a:pt x="237926" y="47756"/>
                  </a:lnTo>
                  <a:lnTo>
                    <a:pt x="214659" y="47756"/>
                  </a:lnTo>
                  <a:lnTo>
                    <a:pt x="214659" y="29009"/>
                  </a:lnTo>
                  <a:cubicBezTo>
                    <a:pt x="216521" y="14943"/>
                    <a:pt x="206473" y="2052"/>
                    <a:pt x="192228" y="216"/>
                  </a:cubicBezTo>
                  <a:cubicBezTo>
                    <a:pt x="190215" y="-43"/>
                    <a:pt x="188182" y="-69"/>
                    <a:pt x="186169" y="137"/>
                  </a:cubicBezTo>
                  <a:cubicBezTo>
                    <a:pt x="169445" y="-1316"/>
                    <a:pt x="154706" y="10885"/>
                    <a:pt x="153234" y="27388"/>
                  </a:cubicBezTo>
                  <a:cubicBezTo>
                    <a:pt x="153139" y="28456"/>
                    <a:pt x="153101" y="29530"/>
                    <a:pt x="153120" y="30602"/>
                  </a:cubicBezTo>
                  <a:cubicBezTo>
                    <a:pt x="153120" y="43538"/>
                    <a:pt x="148182" y="47662"/>
                    <a:pt x="140585" y="47662"/>
                  </a:cubicBezTo>
                  <a:lnTo>
                    <a:pt x="127859" y="47662"/>
                  </a:lnTo>
                  <a:lnTo>
                    <a:pt x="127859" y="1824"/>
                  </a:lnTo>
                  <a:lnTo>
                    <a:pt x="111050" y="1824"/>
                  </a:lnTo>
                  <a:lnTo>
                    <a:pt x="111050" y="47756"/>
                  </a:lnTo>
                  <a:lnTo>
                    <a:pt x="88068" y="47756"/>
                  </a:lnTo>
                  <a:lnTo>
                    <a:pt x="88068" y="29009"/>
                  </a:lnTo>
                  <a:cubicBezTo>
                    <a:pt x="88068" y="11386"/>
                    <a:pt x="79331" y="137"/>
                    <a:pt x="59578" y="137"/>
                  </a:cubicBezTo>
                  <a:cubicBezTo>
                    <a:pt x="44582" y="-1067"/>
                    <a:pt x="30978" y="8805"/>
                    <a:pt x="27668" y="23291"/>
                  </a:cubicBezTo>
                  <a:lnTo>
                    <a:pt x="24630" y="23291"/>
                  </a:lnTo>
                  <a:cubicBezTo>
                    <a:pt x="4307" y="23291"/>
                    <a:pt x="-2151" y="35758"/>
                    <a:pt x="603" y="53568"/>
                  </a:cubicBezTo>
                  <a:lnTo>
                    <a:pt x="6966" y="93313"/>
                  </a:lnTo>
                  <a:lnTo>
                    <a:pt x="23395" y="93313"/>
                  </a:lnTo>
                  <a:lnTo>
                    <a:pt x="16842" y="52256"/>
                  </a:lnTo>
                  <a:cubicBezTo>
                    <a:pt x="14943" y="40538"/>
                    <a:pt x="16842" y="36320"/>
                    <a:pt x="24345" y="36320"/>
                  </a:cubicBezTo>
                  <a:lnTo>
                    <a:pt x="27099" y="36320"/>
                  </a:lnTo>
                  <a:cubicBezTo>
                    <a:pt x="28713" y="51318"/>
                    <a:pt x="38305" y="60692"/>
                    <a:pt x="60622" y="60692"/>
                  </a:cubicBezTo>
                  <a:lnTo>
                    <a:pt x="142104" y="60692"/>
                  </a:lnTo>
                  <a:cubicBezTo>
                    <a:pt x="152741" y="60692"/>
                    <a:pt x="157869" y="56849"/>
                    <a:pt x="160148" y="51318"/>
                  </a:cubicBezTo>
                  <a:cubicBezTo>
                    <a:pt x="164611" y="57130"/>
                    <a:pt x="170310" y="60692"/>
                    <a:pt x="188638" y="60692"/>
                  </a:cubicBezTo>
                  <a:lnTo>
                    <a:pt x="350653" y="60692"/>
                  </a:lnTo>
                  <a:lnTo>
                    <a:pt x="350653" y="1824"/>
                  </a:lnTo>
                  <a:lnTo>
                    <a:pt x="333938" y="1824"/>
                  </a:lnTo>
                  <a:close/>
                  <a:moveTo>
                    <a:pt x="72018" y="47756"/>
                  </a:moveTo>
                  <a:lnTo>
                    <a:pt x="62522" y="47756"/>
                  </a:lnTo>
                  <a:cubicBezTo>
                    <a:pt x="49321" y="47756"/>
                    <a:pt x="43528" y="41944"/>
                    <a:pt x="43528" y="30227"/>
                  </a:cubicBezTo>
                  <a:cubicBezTo>
                    <a:pt x="42373" y="21971"/>
                    <a:pt x="48219" y="14353"/>
                    <a:pt x="56586" y="13213"/>
                  </a:cubicBezTo>
                  <a:cubicBezTo>
                    <a:pt x="57194" y="13129"/>
                    <a:pt x="57821" y="13082"/>
                    <a:pt x="58438" y="13073"/>
                  </a:cubicBezTo>
                  <a:cubicBezTo>
                    <a:pt x="66985" y="13073"/>
                    <a:pt x="72018" y="18322"/>
                    <a:pt x="72018" y="30883"/>
                  </a:cubicBezTo>
                  <a:close/>
                  <a:moveTo>
                    <a:pt x="198040" y="47756"/>
                  </a:moveTo>
                  <a:lnTo>
                    <a:pt x="188543" y="47756"/>
                  </a:lnTo>
                  <a:cubicBezTo>
                    <a:pt x="175343" y="47756"/>
                    <a:pt x="169550" y="41944"/>
                    <a:pt x="169550" y="30227"/>
                  </a:cubicBezTo>
                  <a:cubicBezTo>
                    <a:pt x="168391" y="21971"/>
                    <a:pt x="174241" y="14354"/>
                    <a:pt x="182608" y="13214"/>
                  </a:cubicBezTo>
                  <a:cubicBezTo>
                    <a:pt x="183349" y="13113"/>
                    <a:pt x="184089" y="13067"/>
                    <a:pt x="184840" y="13073"/>
                  </a:cubicBezTo>
                  <a:cubicBezTo>
                    <a:pt x="193387" y="13073"/>
                    <a:pt x="198420" y="18322"/>
                    <a:pt x="198420" y="30883"/>
                  </a:cubicBezTo>
                  <a:close/>
                  <a:moveTo>
                    <a:pt x="274869" y="47756"/>
                  </a:moveTo>
                  <a:lnTo>
                    <a:pt x="254356" y="47756"/>
                  </a:lnTo>
                  <a:cubicBezTo>
                    <a:pt x="256920" y="30040"/>
                    <a:pt x="268221" y="13354"/>
                    <a:pt x="281991" y="13354"/>
                  </a:cubicBezTo>
                  <a:cubicBezTo>
                    <a:pt x="290918" y="13354"/>
                    <a:pt x="295097" y="19541"/>
                    <a:pt x="295097" y="29665"/>
                  </a:cubicBezTo>
                  <a:cubicBezTo>
                    <a:pt x="295097" y="39788"/>
                    <a:pt x="290728" y="47756"/>
                    <a:pt x="274869" y="4775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6" name="צורה חופשית 85">
              <a:extLst>
                <a:ext uri="{FF2B5EF4-FFF2-40B4-BE49-F238E27FC236}">
                  <a16:creationId xmlns:a16="http://schemas.microsoft.com/office/drawing/2014/main" id="{A11926DA-2D25-FE40-B48E-3AA72662ADC5}"/>
                </a:ext>
              </a:extLst>
            </p:cNvPr>
            <p:cNvSpPr/>
            <p:nvPr/>
          </p:nvSpPr>
          <p:spPr>
            <a:xfrm>
              <a:off x="10029047" y="356272"/>
              <a:ext cx="16524" cy="16310"/>
            </a:xfrm>
            <a:custGeom>
              <a:avLst/>
              <a:gdLst>
                <a:gd name="connsiteX0" fmla="*/ 16524 w 16524"/>
                <a:gd name="connsiteY0" fmla="*/ 8155 h 16310"/>
                <a:gd name="connsiteX1" fmla="*/ 8262 w 16524"/>
                <a:gd name="connsiteY1" fmla="*/ 16310 h 16310"/>
                <a:gd name="connsiteX2" fmla="*/ 0 w 16524"/>
                <a:gd name="connsiteY2" fmla="*/ 8155 h 16310"/>
                <a:gd name="connsiteX3" fmla="*/ 8262 w 16524"/>
                <a:gd name="connsiteY3" fmla="*/ 0 h 16310"/>
                <a:gd name="connsiteX4" fmla="*/ 16524 w 16524"/>
                <a:gd name="connsiteY4" fmla="*/ 8155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4" h="16310">
                  <a:moveTo>
                    <a:pt x="16524" y="8155"/>
                  </a:moveTo>
                  <a:cubicBezTo>
                    <a:pt x="16524" y="12659"/>
                    <a:pt x="12825" y="16310"/>
                    <a:pt x="8262" y="16310"/>
                  </a:cubicBezTo>
                  <a:cubicBezTo>
                    <a:pt x="3699" y="16310"/>
                    <a:pt x="0" y="12659"/>
                    <a:pt x="0" y="8155"/>
                  </a:cubicBezTo>
                  <a:cubicBezTo>
                    <a:pt x="0" y="3651"/>
                    <a:pt x="3699" y="0"/>
                    <a:pt x="8262" y="0"/>
                  </a:cubicBezTo>
                  <a:cubicBezTo>
                    <a:pt x="12825" y="0"/>
                    <a:pt x="16524" y="3651"/>
                    <a:pt x="16524" y="815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7" name="צורה חופשית 86">
              <a:extLst>
                <a:ext uri="{FF2B5EF4-FFF2-40B4-BE49-F238E27FC236}">
                  <a16:creationId xmlns:a16="http://schemas.microsoft.com/office/drawing/2014/main" id="{EE348D71-4732-FD45-B68B-1EB18988CF05}"/>
                </a:ext>
              </a:extLst>
            </p:cNvPr>
            <p:cNvSpPr/>
            <p:nvPr/>
          </p:nvSpPr>
          <p:spPr>
            <a:xfrm>
              <a:off x="10082038" y="424607"/>
              <a:ext cx="15859" cy="15466"/>
            </a:xfrm>
            <a:custGeom>
              <a:avLst/>
              <a:gdLst>
                <a:gd name="connsiteX0" fmla="*/ 0 w 15859"/>
                <a:gd name="connsiteY0" fmla="*/ 0 h 15466"/>
                <a:gd name="connsiteX1" fmla="*/ 15859 w 15859"/>
                <a:gd name="connsiteY1" fmla="*/ 0 h 15466"/>
                <a:gd name="connsiteX2" fmla="*/ 15859 w 15859"/>
                <a:gd name="connsiteY2" fmla="*/ 15467 h 15466"/>
                <a:gd name="connsiteX3" fmla="*/ 0 w 15859"/>
                <a:gd name="connsiteY3" fmla="*/ 15467 h 1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59" h="15466">
                  <a:moveTo>
                    <a:pt x="0" y="0"/>
                  </a:moveTo>
                  <a:lnTo>
                    <a:pt x="15859" y="0"/>
                  </a:lnTo>
                  <a:lnTo>
                    <a:pt x="15859" y="15467"/>
                  </a:lnTo>
                  <a:lnTo>
                    <a:pt x="0" y="15467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8" name="צורה חופשית 87">
              <a:extLst>
                <a:ext uri="{FF2B5EF4-FFF2-40B4-BE49-F238E27FC236}">
                  <a16:creationId xmlns:a16="http://schemas.microsoft.com/office/drawing/2014/main" id="{8BD1A410-AF23-1D4F-B4F2-50718241AF8B}"/>
                </a:ext>
              </a:extLst>
            </p:cNvPr>
            <p:cNvSpPr/>
            <p:nvPr/>
          </p:nvSpPr>
          <p:spPr>
            <a:xfrm>
              <a:off x="10125818" y="356272"/>
              <a:ext cx="16525" cy="16311"/>
            </a:xfrm>
            <a:custGeom>
              <a:avLst/>
              <a:gdLst>
                <a:gd name="connsiteX0" fmla="*/ 8263 w 16525"/>
                <a:gd name="connsiteY0" fmla="*/ 16310 h 16311"/>
                <a:gd name="connsiteX1" fmla="*/ 16525 w 16525"/>
                <a:gd name="connsiteY1" fmla="*/ 8155 h 16311"/>
                <a:gd name="connsiteX2" fmla="*/ 8263 w 16525"/>
                <a:gd name="connsiteY2" fmla="*/ 0 h 16311"/>
                <a:gd name="connsiteX3" fmla="*/ 1 w 16525"/>
                <a:gd name="connsiteY3" fmla="*/ 8155 h 16311"/>
                <a:gd name="connsiteX4" fmla="*/ 8073 w 16525"/>
                <a:gd name="connsiteY4" fmla="*/ 16310 h 16311"/>
                <a:gd name="connsiteX5" fmla="*/ 8263 w 16525"/>
                <a:gd name="connsiteY5" fmla="*/ 16310 h 1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25" h="16311">
                  <a:moveTo>
                    <a:pt x="8263" y="16310"/>
                  </a:moveTo>
                  <a:cubicBezTo>
                    <a:pt x="12821" y="16310"/>
                    <a:pt x="16525" y="12659"/>
                    <a:pt x="16525" y="8155"/>
                  </a:cubicBezTo>
                  <a:cubicBezTo>
                    <a:pt x="16525" y="3651"/>
                    <a:pt x="12821" y="0"/>
                    <a:pt x="8263" y="0"/>
                  </a:cubicBezTo>
                  <a:cubicBezTo>
                    <a:pt x="3723" y="51"/>
                    <a:pt x="48" y="3673"/>
                    <a:pt x="1" y="8155"/>
                  </a:cubicBezTo>
                  <a:cubicBezTo>
                    <a:pt x="-56" y="12607"/>
                    <a:pt x="3562" y="16258"/>
                    <a:pt x="8073" y="16310"/>
                  </a:cubicBezTo>
                  <a:cubicBezTo>
                    <a:pt x="8139" y="16311"/>
                    <a:pt x="8196" y="16311"/>
                    <a:pt x="8263" y="16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89" name="צורה חופשית 88">
              <a:extLst>
                <a:ext uri="{FF2B5EF4-FFF2-40B4-BE49-F238E27FC236}">
                  <a16:creationId xmlns:a16="http://schemas.microsoft.com/office/drawing/2014/main" id="{7A527E55-48C8-9541-9091-AC3AD7F3FE7A}"/>
                </a:ext>
              </a:extLst>
            </p:cNvPr>
            <p:cNvSpPr/>
            <p:nvPr/>
          </p:nvSpPr>
          <p:spPr>
            <a:xfrm>
              <a:off x="10146046" y="356273"/>
              <a:ext cx="16525" cy="16310"/>
            </a:xfrm>
            <a:custGeom>
              <a:avLst/>
              <a:gdLst>
                <a:gd name="connsiteX0" fmla="*/ 8358 w 16525"/>
                <a:gd name="connsiteY0" fmla="*/ 16310 h 16310"/>
                <a:gd name="connsiteX1" fmla="*/ 16525 w 16525"/>
                <a:gd name="connsiteY1" fmla="*/ 8059 h 16310"/>
                <a:gd name="connsiteX2" fmla="*/ 8168 w 16525"/>
                <a:gd name="connsiteY2" fmla="*/ 1 h 16310"/>
                <a:gd name="connsiteX3" fmla="*/ 1 w 16525"/>
                <a:gd name="connsiteY3" fmla="*/ 7967 h 16310"/>
                <a:gd name="connsiteX4" fmla="*/ 8263 w 16525"/>
                <a:gd name="connsiteY4" fmla="*/ 16309 h 16310"/>
                <a:gd name="connsiteX5" fmla="*/ 8358 w 16525"/>
                <a:gd name="connsiteY5" fmla="*/ 16310 h 1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25" h="16310">
                  <a:moveTo>
                    <a:pt x="8358" y="16310"/>
                  </a:moveTo>
                  <a:cubicBezTo>
                    <a:pt x="12916" y="16257"/>
                    <a:pt x="16572" y="12563"/>
                    <a:pt x="16525" y="8059"/>
                  </a:cubicBezTo>
                  <a:cubicBezTo>
                    <a:pt x="16468" y="3556"/>
                    <a:pt x="12726" y="-52"/>
                    <a:pt x="8168" y="1"/>
                  </a:cubicBezTo>
                  <a:cubicBezTo>
                    <a:pt x="3714" y="52"/>
                    <a:pt x="105" y="3575"/>
                    <a:pt x="1" y="7967"/>
                  </a:cubicBezTo>
                  <a:cubicBezTo>
                    <a:pt x="-56" y="12523"/>
                    <a:pt x="3647" y="16258"/>
                    <a:pt x="8263" y="16309"/>
                  </a:cubicBezTo>
                  <a:cubicBezTo>
                    <a:pt x="8291" y="16310"/>
                    <a:pt x="8329" y="16310"/>
                    <a:pt x="8358" y="16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0" name="צורה חופשית 89">
              <a:extLst>
                <a:ext uri="{FF2B5EF4-FFF2-40B4-BE49-F238E27FC236}">
                  <a16:creationId xmlns:a16="http://schemas.microsoft.com/office/drawing/2014/main" id="{32BEB0D2-5538-EA48-9FE0-1DCA54A94AF9}"/>
                </a:ext>
              </a:extLst>
            </p:cNvPr>
            <p:cNvSpPr/>
            <p:nvPr/>
          </p:nvSpPr>
          <p:spPr>
            <a:xfrm>
              <a:off x="10376532" y="356178"/>
              <a:ext cx="17663" cy="17435"/>
            </a:xfrm>
            <a:custGeom>
              <a:avLst/>
              <a:gdLst>
                <a:gd name="connsiteX0" fmla="*/ 8832 w 17663"/>
                <a:gd name="connsiteY0" fmla="*/ 17435 h 17435"/>
                <a:gd name="connsiteX1" fmla="*/ 17664 w 17663"/>
                <a:gd name="connsiteY1" fmla="*/ 8718 h 17435"/>
                <a:gd name="connsiteX2" fmla="*/ 8832 w 17663"/>
                <a:gd name="connsiteY2" fmla="*/ 0 h 17435"/>
                <a:gd name="connsiteX3" fmla="*/ 0 w 17663"/>
                <a:gd name="connsiteY3" fmla="*/ 8718 h 17435"/>
                <a:gd name="connsiteX4" fmla="*/ 8832 w 17663"/>
                <a:gd name="connsiteY4" fmla="*/ 17435 h 1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63" h="17435">
                  <a:moveTo>
                    <a:pt x="8832" y="17435"/>
                  </a:moveTo>
                  <a:cubicBezTo>
                    <a:pt x="13713" y="17435"/>
                    <a:pt x="17664" y="13532"/>
                    <a:pt x="17664" y="8718"/>
                  </a:cubicBezTo>
                  <a:cubicBezTo>
                    <a:pt x="17664" y="3903"/>
                    <a:pt x="13713" y="0"/>
                    <a:pt x="8832" y="0"/>
                  </a:cubicBezTo>
                  <a:cubicBezTo>
                    <a:pt x="3951" y="0"/>
                    <a:pt x="0" y="3903"/>
                    <a:pt x="0" y="8718"/>
                  </a:cubicBezTo>
                  <a:cubicBezTo>
                    <a:pt x="47" y="13511"/>
                    <a:pt x="3979" y="17385"/>
                    <a:pt x="8832" y="1743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1" name="צורה חופשית 90">
              <a:extLst>
                <a:ext uri="{FF2B5EF4-FFF2-40B4-BE49-F238E27FC236}">
                  <a16:creationId xmlns:a16="http://schemas.microsoft.com/office/drawing/2014/main" id="{D64DE215-221E-9D48-8DD4-56F51F0E81D7}"/>
                </a:ext>
              </a:extLst>
            </p:cNvPr>
            <p:cNvSpPr/>
            <p:nvPr/>
          </p:nvSpPr>
          <p:spPr>
            <a:xfrm>
              <a:off x="10112194" y="376426"/>
              <a:ext cx="175259" cy="64758"/>
            </a:xfrm>
            <a:custGeom>
              <a:avLst/>
              <a:gdLst>
                <a:gd name="connsiteX0" fmla="*/ 155126 w 175259"/>
                <a:gd name="connsiteY0" fmla="*/ 1969 h 64758"/>
                <a:gd name="connsiteX1" fmla="*/ 158830 w 175259"/>
                <a:gd name="connsiteY1" fmla="*/ 35527 h 64758"/>
                <a:gd name="connsiteX2" fmla="*/ 158070 w 175259"/>
                <a:gd name="connsiteY2" fmla="*/ 50619 h 64758"/>
                <a:gd name="connsiteX3" fmla="*/ 154651 w 175259"/>
                <a:gd name="connsiteY3" fmla="*/ 50619 h 64758"/>
                <a:gd name="connsiteX4" fmla="*/ 139456 w 175259"/>
                <a:gd name="connsiteY4" fmla="*/ 38714 h 64758"/>
                <a:gd name="connsiteX5" fmla="*/ 139456 w 175259"/>
                <a:gd name="connsiteY5" fmla="*/ 7218 h 64758"/>
                <a:gd name="connsiteX6" fmla="*/ 123312 w 175259"/>
                <a:gd name="connsiteY6" fmla="*/ 7218 h 64758"/>
                <a:gd name="connsiteX7" fmla="*/ 123312 w 175259"/>
                <a:gd name="connsiteY7" fmla="*/ 35339 h 64758"/>
                <a:gd name="connsiteX8" fmla="*/ 113056 w 175259"/>
                <a:gd name="connsiteY8" fmla="*/ 51462 h 64758"/>
                <a:gd name="connsiteX9" fmla="*/ 104319 w 175259"/>
                <a:gd name="connsiteY9" fmla="*/ 35246 h 64758"/>
                <a:gd name="connsiteX10" fmla="*/ 104319 w 175259"/>
                <a:gd name="connsiteY10" fmla="*/ 12186 h 64758"/>
                <a:gd name="connsiteX11" fmla="*/ 87509 w 175259"/>
                <a:gd name="connsiteY11" fmla="*/ 12186 h 64758"/>
                <a:gd name="connsiteX12" fmla="*/ 87509 w 175259"/>
                <a:gd name="connsiteY12" fmla="*/ 34683 h 64758"/>
                <a:gd name="connsiteX13" fmla="*/ 76113 w 175259"/>
                <a:gd name="connsiteY13" fmla="*/ 50244 h 64758"/>
                <a:gd name="connsiteX14" fmla="*/ 60254 w 175259"/>
                <a:gd name="connsiteY14" fmla="*/ 50244 h 64758"/>
                <a:gd name="connsiteX15" fmla="*/ 60254 w 175259"/>
                <a:gd name="connsiteY15" fmla="*/ 7499 h 64758"/>
                <a:gd name="connsiteX16" fmla="*/ 33568 w 175259"/>
                <a:gd name="connsiteY16" fmla="*/ 3093 h 64758"/>
                <a:gd name="connsiteX17" fmla="*/ 158 w 175259"/>
                <a:gd name="connsiteY17" fmla="*/ 29984 h 64758"/>
                <a:gd name="connsiteX18" fmla="*/ 44 w 175259"/>
                <a:gd name="connsiteY18" fmla="*/ 34683 h 64758"/>
                <a:gd name="connsiteX19" fmla="*/ 33948 w 175259"/>
                <a:gd name="connsiteY19" fmla="*/ 63742 h 64758"/>
                <a:gd name="connsiteX20" fmla="*/ 75923 w 175259"/>
                <a:gd name="connsiteY20" fmla="*/ 63742 h 64758"/>
                <a:gd name="connsiteX21" fmla="*/ 92828 w 175259"/>
                <a:gd name="connsiteY21" fmla="*/ 54931 h 64758"/>
                <a:gd name="connsiteX22" fmla="*/ 109827 w 175259"/>
                <a:gd name="connsiteY22" fmla="*/ 64679 h 64758"/>
                <a:gd name="connsiteX23" fmla="*/ 128820 w 175259"/>
                <a:gd name="connsiteY23" fmla="*/ 55305 h 64758"/>
                <a:gd name="connsiteX24" fmla="*/ 152562 w 175259"/>
                <a:gd name="connsiteY24" fmla="*/ 63929 h 64758"/>
                <a:gd name="connsiteX25" fmla="*/ 173550 w 175259"/>
                <a:gd name="connsiteY25" fmla="*/ 63929 h 64758"/>
                <a:gd name="connsiteX26" fmla="*/ 175259 w 175259"/>
                <a:gd name="connsiteY26" fmla="*/ 34683 h 64758"/>
                <a:gd name="connsiteX27" fmla="*/ 171271 w 175259"/>
                <a:gd name="connsiteY27" fmla="*/ 0 h 64758"/>
                <a:gd name="connsiteX28" fmla="*/ 44014 w 175259"/>
                <a:gd name="connsiteY28" fmla="*/ 50619 h 64758"/>
                <a:gd name="connsiteX29" fmla="*/ 35847 w 175259"/>
                <a:gd name="connsiteY29" fmla="*/ 50619 h 64758"/>
                <a:gd name="connsiteX30" fmla="*/ 16854 w 175259"/>
                <a:gd name="connsiteY30" fmla="*/ 33090 h 64758"/>
                <a:gd name="connsiteX31" fmla="*/ 29703 w 175259"/>
                <a:gd name="connsiteY31" fmla="*/ 16091 h 64758"/>
                <a:gd name="connsiteX32" fmla="*/ 31953 w 175259"/>
                <a:gd name="connsiteY32" fmla="*/ 15935 h 64758"/>
                <a:gd name="connsiteX33" fmla="*/ 44014 w 175259"/>
                <a:gd name="connsiteY33" fmla="*/ 18185 h 6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5259" h="64758">
                  <a:moveTo>
                    <a:pt x="155126" y="1969"/>
                  </a:moveTo>
                  <a:cubicBezTo>
                    <a:pt x="157605" y="12986"/>
                    <a:pt x="158849" y="24241"/>
                    <a:pt x="158830" y="35527"/>
                  </a:cubicBezTo>
                  <a:cubicBezTo>
                    <a:pt x="158830" y="39464"/>
                    <a:pt x="158830" y="45557"/>
                    <a:pt x="158070" y="50619"/>
                  </a:cubicBezTo>
                  <a:lnTo>
                    <a:pt x="154651" y="50619"/>
                  </a:lnTo>
                  <a:cubicBezTo>
                    <a:pt x="142970" y="50619"/>
                    <a:pt x="139456" y="48650"/>
                    <a:pt x="139456" y="38714"/>
                  </a:cubicBezTo>
                  <a:lnTo>
                    <a:pt x="139456" y="7218"/>
                  </a:lnTo>
                  <a:lnTo>
                    <a:pt x="123312" y="7218"/>
                  </a:lnTo>
                  <a:lnTo>
                    <a:pt x="123312" y="35339"/>
                  </a:lnTo>
                  <a:cubicBezTo>
                    <a:pt x="123312" y="47525"/>
                    <a:pt x="119703" y="51462"/>
                    <a:pt x="113056" y="51462"/>
                  </a:cubicBezTo>
                  <a:cubicBezTo>
                    <a:pt x="106408" y="51462"/>
                    <a:pt x="104319" y="46494"/>
                    <a:pt x="104319" y="35246"/>
                  </a:cubicBezTo>
                  <a:lnTo>
                    <a:pt x="104319" y="12186"/>
                  </a:lnTo>
                  <a:lnTo>
                    <a:pt x="87509" y="12186"/>
                  </a:lnTo>
                  <a:lnTo>
                    <a:pt x="87509" y="34683"/>
                  </a:lnTo>
                  <a:cubicBezTo>
                    <a:pt x="87509" y="46963"/>
                    <a:pt x="84375" y="50244"/>
                    <a:pt x="76113" y="50244"/>
                  </a:cubicBezTo>
                  <a:lnTo>
                    <a:pt x="60254" y="50244"/>
                  </a:lnTo>
                  <a:lnTo>
                    <a:pt x="60254" y="7499"/>
                  </a:lnTo>
                  <a:cubicBezTo>
                    <a:pt x="51669" y="4581"/>
                    <a:pt x="42647" y="3092"/>
                    <a:pt x="33568" y="3093"/>
                  </a:cubicBezTo>
                  <a:cubicBezTo>
                    <a:pt x="16816" y="1412"/>
                    <a:pt x="1858" y="13450"/>
                    <a:pt x="158" y="29984"/>
                  </a:cubicBezTo>
                  <a:cubicBezTo>
                    <a:pt x="-3" y="31545"/>
                    <a:pt x="-41" y="33116"/>
                    <a:pt x="44" y="34683"/>
                  </a:cubicBezTo>
                  <a:cubicBezTo>
                    <a:pt x="44" y="52493"/>
                    <a:pt x="9541" y="63742"/>
                    <a:pt x="33948" y="63742"/>
                  </a:cubicBezTo>
                  <a:lnTo>
                    <a:pt x="75923" y="63742"/>
                  </a:lnTo>
                  <a:cubicBezTo>
                    <a:pt x="85420" y="63742"/>
                    <a:pt x="90358" y="60742"/>
                    <a:pt x="92828" y="54931"/>
                  </a:cubicBezTo>
                  <a:cubicBezTo>
                    <a:pt x="95819" y="61413"/>
                    <a:pt x="102638" y="65321"/>
                    <a:pt x="109827" y="64679"/>
                  </a:cubicBezTo>
                  <a:cubicBezTo>
                    <a:pt x="117443" y="65350"/>
                    <a:pt x="124794" y="61723"/>
                    <a:pt x="128820" y="55305"/>
                  </a:cubicBezTo>
                  <a:cubicBezTo>
                    <a:pt x="132429" y="62148"/>
                    <a:pt x="139172" y="63929"/>
                    <a:pt x="152562" y="63929"/>
                  </a:cubicBezTo>
                  <a:lnTo>
                    <a:pt x="173550" y="63929"/>
                  </a:lnTo>
                  <a:cubicBezTo>
                    <a:pt x="174699" y="54222"/>
                    <a:pt x="175269" y="44456"/>
                    <a:pt x="175259" y="34683"/>
                  </a:cubicBezTo>
                  <a:cubicBezTo>
                    <a:pt x="175240" y="23012"/>
                    <a:pt x="173901" y="11379"/>
                    <a:pt x="171271" y="0"/>
                  </a:cubicBezTo>
                  <a:close/>
                  <a:moveTo>
                    <a:pt x="44014" y="50619"/>
                  </a:moveTo>
                  <a:lnTo>
                    <a:pt x="35847" y="50619"/>
                  </a:lnTo>
                  <a:cubicBezTo>
                    <a:pt x="22552" y="50619"/>
                    <a:pt x="16854" y="44432"/>
                    <a:pt x="16854" y="33090"/>
                  </a:cubicBezTo>
                  <a:cubicBezTo>
                    <a:pt x="15647" y="24892"/>
                    <a:pt x="21402" y="17282"/>
                    <a:pt x="29703" y="16091"/>
                  </a:cubicBezTo>
                  <a:cubicBezTo>
                    <a:pt x="30453" y="15984"/>
                    <a:pt x="31203" y="15933"/>
                    <a:pt x="31953" y="15935"/>
                  </a:cubicBezTo>
                  <a:cubicBezTo>
                    <a:pt x="36085" y="15878"/>
                    <a:pt x="40187" y="16643"/>
                    <a:pt x="44014" y="18185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2" name="צורה חופשית 91">
              <a:extLst>
                <a:ext uri="{FF2B5EF4-FFF2-40B4-BE49-F238E27FC236}">
                  <a16:creationId xmlns:a16="http://schemas.microsoft.com/office/drawing/2014/main" id="{F22B7480-15F2-EB4F-915E-AD8A9515AE53}"/>
                </a:ext>
              </a:extLst>
            </p:cNvPr>
            <p:cNvSpPr/>
            <p:nvPr/>
          </p:nvSpPr>
          <p:spPr>
            <a:xfrm>
              <a:off x="10302363" y="375113"/>
              <a:ext cx="192409" cy="65429"/>
            </a:xfrm>
            <a:custGeom>
              <a:avLst/>
              <a:gdLst>
                <a:gd name="connsiteX0" fmla="*/ 143021 w 192409"/>
                <a:gd name="connsiteY0" fmla="*/ 0 h 65429"/>
                <a:gd name="connsiteX1" fmla="*/ 112156 w 192409"/>
                <a:gd name="connsiteY1" fmla="*/ 4874 h 65429"/>
                <a:gd name="connsiteX2" fmla="*/ 113771 w 192409"/>
                <a:gd name="connsiteY2" fmla="*/ 17810 h 65429"/>
                <a:gd name="connsiteX3" fmla="*/ 140932 w 192409"/>
                <a:gd name="connsiteY3" fmla="*/ 12936 h 65429"/>
                <a:gd name="connsiteX4" fmla="*/ 176829 w 192409"/>
                <a:gd name="connsiteY4" fmla="*/ 50431 h 65429"/>
                <a:gd name="connsiteX5" fmla="*/ 176829 w 192409"/>
                <a:gd name="connsiteY5" fmla="*/ 51931 h 65429"/>
                <a:gd name="connsiteX6" fmla="*/ 164104 w 192409"/>
                <a:gd name="connsiteY6" fmla="*/ 51931 h 65429"/>
                <a:gd name="connsiteX7" fmla="*/ 164104 w 192409"/>
                <a:gd name="connsiteY7" fmla="*/ 49025 h 65429"/>
                <a:gd name="connsiteX8" fmla="*/ 140742 w 192409"/>
                <a:gd name="connsiteY8" fmla="*/ 22591 h 65429"/>
                <a:gd name="connsiteX9" fmla="*/ 116506 w 192409"/>
                <a:gd name="connsiteY9" fmla="*/ 41070 h 65429"/>
                <a:gd name="connsiteX10" fmla="*/ 116335 w 192409"/>
                <a:gd name="connsiteY10" fmla="*/ 43682 h 65429"/>
                <a:gd name="connsiteX11" fmla="*/ 119469 w 192409"/>
                <a:gd name="connsiteY11" fmla="*/ 52587 h 65429"/>
                <a:gd name="connsiteX12" fmla="*/ 113676 w 192409"/>
                <a:gd name="connsiteY12" fmla="*/ 51931 h 65429"/>
                <a:gd name="connsiteX13" fmla="*/ 91359 w 192409"/>
                <a:gd name="connsiteY13" fmla="*/ 51931 h 65429"/>
                <a:gd name="connsiteX14" fmla="*/ 91359 w 192409"/>
                <a:gd name="connsiteY14" fmla="*/ 5999 h 65429"/>
                <a:gd name="connsiteX15" fmla="*/ 74644 w 192409"/>
                <a:gd name="connsiteY15" fmla="*/ 5999 h 65429"/>
                <a:gd name="connsiteX16" fmla="*/ 74644 w 192409"/>
                <a:gd name="connsiteY16" fmla="*/ 51931 h 65429"/>
                <a:gd name="connsiteX17" fmla="*/ 54321 w 192409"/>
                <a:gd name="connsiteY17" fmla="*/ 51931 h 65429"/>
                <a:gd name="connsiteX18" fmla="*/ 12061 w 192409"/>
                <a:gd name="connsiteY18" fmla="*/ 3000 h 65429"/>
                <a:gd name="connsiteX19" fmla="*/ 7977 w 192409"/>
                <a:gd name="connsiteY19" fmla="*/ 17248 h 65429"/>
                <a:gd name="connsiteX20" fmla="*/ 37987 w 192409"/>
                <a:gd name="connsiteY20" fmla="*/ 52400 h 65429"/>
                <a:gd name="connsiteX21" fmla="*/ 0 w 192409"/>
                <a:gd name="connsiteY21" fmla="*/ 52400 h 65429"/>
                <a:gd name="connsiteX22" fmla="*/ 0 w 192409"/>
                <a:gd name="connsiteY22" fmla="*/ 65429 h 65429"/>
                <a:gd name="connsiteX23" fmla="*/ 192404 w 192409"/>
                <a:gd name="connsiteY23" fmla="*/ 65429 h 65429"/>
                <a:gd name="connsiteX24" fmla="*/ 192404 w 192409"/>
                <a:gd name="connsiteY24" fmla="*/ 51556 h 65429"/>
                <a:gd name="connsiteX25" fmla="*/ 143021 w 192409"/>
                <a:gd name="connsiteY25" fmla="*/ 0 h 65429"/>
                <a:gd name="connsiteX26" fmla="*/ 150333 w 192409"/>
                <a:gd name="connsiteY26" fmla="*/ 52400 h 65429"/>
                <a:gd name="connsiteX27" fmla="*/ 141976 w 192409"/>
                <a:gd name="connsiteY27" fmla="*/ 52400 h 65429"/>
                <a:gd name="connsiteX28" fmla="*/ 129915 w 192409"/>
                <a:gd name="connsiteY28" fmla="*/ 42557 h 65429"/>
                <a:gd name="connsiteX29" fmla="*/ 138111 w 192409"/>
                <a:gd name="connsiteY29" fmla="*/ 33966 h 65429"/>
                <a:gd name="connsiteX30" fmla="*/ 139412 w 192409"/>
                <a:gd name="connsiteY30" fmla="*/ 34027 h 65429"/>
                <a:gd name="connsiteX31" fmla="*/ 150333 w 192409"/>
                <a:gd name="connsiteY31" fmla="*/ 48744 h 6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2409" h="65429">
                  <a:moveTo>
                    <a:pt x="143021" y="0"/>
                  </a:moveTo>
                  <a:cubicBezTo>
                    <a:pt x="132546" y="118"/>
                    <a:pt x="122147" y="1760"/>
                    <a:pt x="112156" y="4874"/>
                  </a:cubicBezTo>
                  <a:lnTo>
                    <a:pt x="113771" y="17810"/>
                  </a:lnTo>
                  <a:cubicBezTo>
                    <a:pt x="122527" y="14857"/>
                    <a:pt x="131682" y="13214"/>
                    <a:pt x="140932" y="12936"/>
                  </a:cubicBezTo>
                  <a:cubicBezTo>
                    <a:pt x="166098" y="12936"/>
                    <a:pt x="176829" y="24466"/>
                    <a:pt x="176829" y="50431"/>
                  </a:cubicBezTo>
                  <a:lnTo>
                    <a:pt x="176829" y="51931"/>
                  </a:lnTo>
                  <a:lnTo>
                    <a:pt x="164104" y="51931"/>
                  </a:lnTo>
                  <a:lnTo>
                    <a:pt x="164104" y="49025"/>
                  </a:lnTo>
                  <a:cubicBezTo>
                    <a:pt x="164104" y="34871"/>
                    <a:pt x="157741" y="22591"/>
                    <a:pt x="140742" y="22591"/>
                  </a:cubicBezTo>
                  <a:cubicBezTo>
                    <a:pt x="128880" y="21089"/>
                    <a:pt x="118035" y="29363"/>
                    <a:pt x="116506" y="41070"/>
                  </a:cubicBezTo>
                  <a:cubicBezTo>
                    <a:pt x="116401" y="41937"/>
                    <a:pt x="116335" y="42809"/>
                    <a:pt x="116335" y="43682"/>
                  </a:cubicBezTo>
                  <a:cubicBezTo>
                    <a:pt x="116202" y="46935"/>
                    <a:pt x="117323" y="50118"/>
                    <a:pt x="119469" y="52587"/>
                  </a:cubicBezTo>
                  <a:cubicBezTo>
                    <a:pt x="117569" y="52133"/>
                    <a:pt x="115623" y="51913"/>
                    <a:pt x="113676" y="51931"/>
                  </a:cubicBezTo>
                  <a:lnTo>
                    <a:pt x="91359" y="51931"/>
                  </a:lnTo>
                  <a:lnTo>
                    <a:pt x="91359" y="5999"/>
                  </a:lnTo>
                  <a:lnTo>
                    <a:pt x="74644" y="5999"/>
                  </a:lnTo>
                  <a:lnTo>
                    <a:pt x="74644" y="51931"/>
                  </a:lnTo>
                  <a:lnTo>
                    <a:pt x="54321" y="51931"/>
                  </a:lnTo>
                  <a:cubicBezTo>
                    <a:pt x="52802" y="23809"/>
                    <a:pt x="38177" y="9749"/>
                    <a:pt x="12061" y="3000"/>
                  </a:cubicBezTo>
                  <a:lnTo>
                    <a:pt x="7977" y="17248"/>
                  </a:lnTo>
                  <a:cubicBezTo>
                    <a:pt x="25565" y="19761"/>
                    <a:pt x="38462" y="34867"/>
                    <a:pt x="37987" y="52400"/>
                  </a:cubicBezTo>
                  <a:lnTo>
                    <a:pt x="0" y="52400"/>
                  </a:lnTo>
                  <a:lnTo>
                    <a:pt x="0" y="65429"/>
                  </a:lnTo>
                  <a:lnTo>
                    <a:pt x="192404" y="65429"/>
                  </a:lnTo>
                  <a:lnTo>
                    <a:pt x="192404" y="51556"/>
                  </a:lnTo>
                  <a:cubicBezTo>
                    <a:pt x="192784" y="14904"/>
                    <a:pt x="174740" y="0"/>
                    <a:pt x="143021" y="0"/>
                  </a:cubicBezTo>
                  <a:close/>
                  <a:moveTo>
                    <a:pt x="150333" y="52400"/>
                  </a:moveTo>
                  <a:lnTo>
                    <a:pt x="141976" y="52400"/>
                  </a:lnTo>
                  <a:cubicBezTo>
                    <a:pt x="135518" y="52400"/>
                    <a:pt x="129915" y="49587"/>
                    <a:pt x="129915" y="42557"/>
                  </a:cubicBezTo>
                  <a:cubicBezTo>
                    <a:pt x="129773" y="37952"/>
                    <a:pt x="133439" y="34106"/>
                    <a:pt x="138111" y="33966"/>
                  </a:cubicBezTo>
                  <a:cubicBezTo>
                    <a:pt x="138548" y="33953"/>
                    <a:pt x="138975" y="33973"/>
                    <a:pt x="139412" y="34027"/>
                  </a:cubicBezTo>
                  <a:cubicBezTo>
                    <a:pt x="146914" y="34027"/>
                    <a:pt x="150333" y="39089"/>
                    <a:pt x="150333" y="48744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3" name="צורה חופשית 92">
              <a:extLst>
                <a:ext uri="{FF2B5EF4-FFF2-40B4-BE49-F238E27FC236}">
                  <a16:creationId xmlns:a16="http://schemas.microsoft.com/office/drawing/2014/main" id="{0423B757-BAE0-894F-BE81-A79FB279911A}"/>
                </a:ext>
              </a:extLst>
            </p:cNvPr>
            <p:cNvSpPr/>
            <p:nvPr/>
          </p:nvSpPr>
          <p:spPr>
            <a:xfrm>
              <a:off x="8870635" y="506347"/>
              <a:ext cx="56220" cy="73490"/>
            </a:xfrm>
            <a:custGeom>
              <a:avLst/>
              <a:gdLst>
                <a:gd name="connsiteX0" fmla="*/ 56221 w 56220"/>
                <a:gd name="connsiteY0" fmla="*/ 0 h 73490"/>
                <a:gd name="connsiteX1" fmla="*/ 56221 w 56220"/>
                <a:gd name="connsiteY1" fmla="*/ 14154 h 73490"/>
                <a:gd name="connsiteX2" fmla="*/ 16999 w 56220"/>
                <a:gd name="connsiteY2" fmla="*/ 14154 h 73490"/>
                <a:gd name="connsiteX3" fmla="*/ 16999 w 56220"/>
                <a:gd name="connsiteY3" fmla="*/ 28778 h 73490"/>
                <a:gd name="connsiteX4" fmla="*/ 54036 w 56220"/>
                <a:gd name="connsiteY4" fmla="*/ 28778 h 73490"/>
                <a:gd name="connsiteX5" fmla="*/ 54036 w 56220"/>
                <a:gd name="connsiteY5" fmla="*/ 42838 h 73490"/>
                <a:gd name="connsiteX6" fmla="*/ 16999 w 56220"/>
                <a:gd name="connsiteY6" fmla="*/ 42838 h 73490"/>
                <a:gd name="connsiteX7" fmla="*/ 16999 w 56220"/>
                <a:gd name="connsiteY7" fmla="*/ 59055 h 73490"/>
                <a:gd name="connsiteX8" fmla="*/ 56221 w 56220"/>
                <a:gd name="connsiteY8" fmla="*/ 59055 h 73490"/>
                <a:gd name="connsiteX9" fmla="*/ 56221 w 56220"/>
                <a:gd name="connsiteY9" fmla="*/ 73491 h 73490"/>
                <a:gd name="connsiteX10" fmla="*/ 0 w 56220"/>
                <a:gd name="connsiteY10" fmla="*/ 73491 h 73490"/>
                <a:gd name="connsiteX11" fmla="*/ 0 w 56220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220" h="73490">
                  <a:moveTo>
                    <a:pt x="56221" y="0"/>
                  </a:moveTo>
                  <a:lnTo>
                    <a:pt x="56221" y="14154"/>
                  </a:lnTo>
                  <a:lnTo>
                    <a:pt x="16999" y="14154"/>
                  </a:lnTo>
                  <a:lnTo>
                    <a:pt x="1699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221" y="59055"/>
                  </a:lnTo>
                  <a:lnTo>
                    <a:pt x="56221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4" name="צורה חופשית 93">
              <a:extLst>
                <a:ext uri="{FF2B5EF4-FFF2-40B4-BE49-F238E27FC236}">
                  <a16:creationId xmlns:a16="http://schemas.microsoft.com/office/drawing/2014/main" id="{286215DF-5D52-4D4B-8592-D7F7B0E962F1}"/>
                </a:ext>
              </a:extLst>
            </p:cNvPr>
            <p:cNvSpPr/>
            <p:nvPr/>
          </p:nvSpPr>
          <p:spPr>
            <a:xfrm>
              <a:off x="8944140" y="506347"/>
              <a:ext cx="67806" cy="73490"/>
            </a:xfrm>
            <a:custGeom>
              <a:avLst/>
              <a:gdLst>
                <a:gd name="connsiteX0" fmla="*/ 16524 w 67806"/>
                <a:gd name="connsiteY0" fmla="*/ 23528 h 73490"/>
                <a:gd name="connsiteX1" fmla="*/ 16049 w 67806"/>
                <a:gd name="connsiteY1" fmla="*/ 23528 h 73490"/>
                <a:gd name="connsiteX2" fmla="*/ 16904 w 67806"/>
                <a:gd name="connsiteY2" fmla="*/ 46494 h 73490"/>
                <a:gd name="connsiteX3" fmla="*/ 16904 w 67806"/>
                <a:gd name="connsiteY3" fmla="*/ 73491 h 73490"/>
                <a:gd name="connsiteX4" fmla="*/ 0 w 67806"/>
                <a:gd name="connsiteY4" fmla="*/ 73491 h 73490"/>
                <a:gd name="connsiteX5" fmla="*/ 0 w 67806"/>
                <a:gd name="connsiteY5" fmla="*/ 0 h 73490"/>
                <a:gd name="connsiteX6" fmla="*/ 18519 w 67806"/>
                <a:gd name="connsiteY6" fmla="*/ 0 h 73490"/>
                <a:gd name="connsiteX7" fmla="*/ 37512 w 67806"/>
                <a:gd name="connsiteY7" fmla="*/ 28121 h 73490"/>
                <a:gd name="connsiteX8" fmla="*/ 51092 w 67806"/>
                <a:gd name="connsiteY8" fmla="*/ 49869 h 73490"/>
                <a:gd name="connsiteX9" fmla="*/ 51092 w 67806"/>
                <a:gd name="connsiteY9" fmla="*/ 49869 h 73490"/>
                <a:gd name="connsiteX10" fmla="*/ 50808 w 67806"/>
                <a:gd name="connsiteY10" fmla="*/ 26622 h 73490"/>
                <a:gd name="connsiteX11" fmla="*/ 50808 w 67806"/>
                <a:gd name="connsiteY11" fmla="*/ 0 h 73490"/>
                <a:gd name="connsiteX12" fmla="*/ 67807 w 67806"/>
                <a:gd name="connsiteY12" fmla="*/ 0 h 73490"/>
                <a:gd name="connsiteX13" fmla="*/ 67807 w 67806"/>
                <a:gd name="connsiteY13" fmla="*/ 73491 h 73490"/>
                <a:gd name="connsiteX14" fmla="*/ 48813 w 67806"/>
                <a:gd name="connsiteY14" fmla="*/ 73491 h 73490"/>
                <a:gd name="connsiteX15" fmla="*/ 29820 w 67806"/>
                <a:gd name="connsiteY15" fmla="*/ 45369 h 73490"/>
                <a:gd name="connsiteX16" fmla="*/ 16524 w 6780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806" h="73490">
                  <a:moveTo>
                    <a:pt x="16524" y="23528"/>
                  </a:moveTo>
                  <a:lnTo>
                    <a:pt x="16049" y="23528"/>
                  </a:lnTo>
                  <a:cubicBezTo>
                    <a:pt x="16860" y="31156"/>
                    <a:pt x="17145" y="38828"/>
                    <a:pt x="16904" y="46494"/>
                  </a:cubicBezTo>
                  <a:lnTo>
                    <a:pt x="16904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519" y="0"/>
                  </a:lnTo>
                  <a:lnTo>
                    <a:pt x="37512" y="28121"/>
                  </a:lnTo>
                  <a:cubicBezTo>
                    <a:pt x="42496" y="35082"/>
                    <a:pt x="47032" y="42346"/>
                    <a:pt x="51092" y="49869"/>
                  </a:cubicBezTo>
                  <a:lnTo>
                    <a:pt x="51092" y="49869"/>
                  </a:lnTo>
                  <a:cubicBezTo>
                    <a:pt x="50464" y="42135"/>
                    <a:pt x="50369" y="34368"/>
                    <a:pt x="50808" y="26622"/>
                  </a:cubicBezTo>
                  <a:lnTo>
                    <a:pt x="50808" y="0"/>
                  </a:lnTo>
                  <a:lnTo>
                    <a:pt x="67807" y="0"/>
                  </a:lnTo>
                  <a:lnTo>
                    <a:pt x="67807" y="73491"/>
                  </a:lnTo>
                  <a:lnTo>
                    <a:pt x="48813" y="73491"/>
                  </a:lnTo>
                  <a:lnTo>
                    <a:pt x="29820" y="45369"/>
                  </a:lnTo>
                  <a:cubicBezTo>
                    <a:pt x="24975" y="38342"/>
                    <a:pt x="20537" y="31050"/>
                    <a:pt x="16524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5" name="צורה חופשית 94">
              <a:extLst>
                <a:ext uri="{FF2B5EF4-FFF2-40B4-BE49-F238E27FC236}">
                  <a16:creationId xmlns:a16="http://schemas.microsoft.com/office/drawing/2014/main" id="{C3351A80-49F7-4346-8AA9-E7006F851EA8}"/>
                </a:ext>
              </a:extLst>
            </p:cNvPr>
            <p:cNvSpPr/>
            <p:nvPr/>
          </p:nvSpPr>
          <p:spPr>
            <a:xfrm>
              <a:off x="9027604" y="504952"/>
              <a:ext cx="71617" cy="76533"/>
            </a:xfrm>
            <a:custGeom>
              <a:avLst/>
              <a:gdLst>
                <a:gd name="connsiteX0" fmla="*/ 16821 w 71617"/>
                <a:gd name="connsiteY0" fmla="*/ 37952 h 76533"/>
                <a:gd name="connsiteX1" fmla="*/ 37524 w 71617"/>
                <a:gd name="connsiteY1" fmla="*/ 62324 h 76533"/>
                <a:gd name="connsiteX2" fmla="*/ 54767 w 71617"/>
                <a:gd name="connsiteY2" fmla="*/ 48375 h 76533"/>
                <a:gd name="connsiteX3" fmla="*/ 54808 w 71617"/>
                <a:gd name="connsiteY3" fmla="*/ 47889 h 76533"/>
                <a:gd name="connsiteX4" fmla="*/ 38759 w 71617"/>
                <a:gd name="connsiteY4" fmla="*/ 47889 h 76533"/>
                <a:gd name="connsiteX5" fmla="*/ 38759 w 71617"/>
                <a:gd name="connsiteY5" fmla="*/ 33828 h 76533"/>
                <a:gd name="connsiteX6" fmla="*/ 71618 w 71617"/>
                <a:gd name="connsiteY6" fmla="*/ 33828 h 76533"/>
                <a:gd name="connsiteX7" fmla="*/ 71618 w 71617"/>
                <a:gd name="connsiteY7" fmla="*/ 74885 h 76533"/>
                <a:gd name="connsiteX8" fmla="*/ 58417 w 71617"/>
                <a:gd name="connsiteY8" fmla="*/ 74885 h 76533"/>
                <a:gd name="connsiteX9" fmla="*/ 57277 w 71617"/>
                <a:gd name="connsiteY9" fmla="*/ 69074 h 76533"/>
                <a:gd name="connsiteX10" fmla="*/ 37239 w 71617"/>
                <a:gd name="connsiteY10" fmla="*/ 76479 h 76533"/>
                <a:gd name="connsiteX11" fmla="*/ 22 w 71617"/>
                <a:gd name="connsiteY11" fmla="*/ 42204 h 76533"/>
                <a:gd name="connsiteX12" fmla="*/ 107 w 71617"/>
                <a:gd name="connsiteY12" fmla="*/ 38234 h 76533"/>
                <a:gd name="connsiteX13" fmla="*/ 33683 w 71617"/>
                <a:gd name="connsiteY13" fmla="*/ 120 h 76533"/>
                <a:gd name="connsiteX14" fmla="*/ 38094 w 71617"/>
                <a:gd name="connsiteY14" fmla="*/ 82 h 76533"/>
                <a:gd name="connsiteX15" fmla="*/ 70953 w 71617"/>
                <a:gd name="connsiteY15" fmla="*/ 21548 h 76533"/>
                <a:gd name="connsiteX16" fmla="*/ 51959 w 71617"/>
                <a:gd name="connsiteY16" fmla="*/ 21548 h 76533"/>
                <a:gd name="connsiteX17" fmla="*/ 37999 w 71617"/>
                <a:gd name="connsiteY17" fmla="*/ 13956 h 76533"/>
                <a:gd name="connsiteX18" fmla="*/ 16821 w 71617"/>
                <a:gd name="connsiteY18" fmla="*/ 37952 h 7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617" h="76533">
                  <a:moveTo>
                    <a:pt x="16821" y="37952"/>
                  </a:moveTo>
                  <a:cubicBezTo>
                    <a:pt x="16821" y="50982"/>
                    <a:pt x="23184" y="62324"/>
                    <a:pt x="37524" y="62324"/>
                  </a:cubicBezTo>
                  <a:cubicBezTo>
                    <a:pt x="46188" y="63173"/>
                    <a:pt x="53908" y="56927"/>
                    <a:pt x="54767" y="48375"/>
                  </a:cubicBezTo>
                  <a:cubicBezTo>
                    <a:pt x="54784" y="48213"/>
                    <a:pt x="54797" y="48051"/>
                    <a:pt x="54808" y="47889"/>
                  </a:cubicBezTo>
                  <a:lnTo>
                    <a:pt x="38759" y="47889"/>
                  </a:lnTo>
                  <a:lnTo>
                    <a:pt x="38759" y="33828"/>
                  </a:lnTo>
                  <a:lnTo>
                    <a:pt x="71618" y="33828"/>
                  </a:lnTo>
                  <a:lnTo>
                    <a:pt x="71618" y="74885"/>
                  </a:lnTo>
                  <a:lnTo>
                    <a:pt x="58417" y="74885"/>
                  </a:lnTo>
                  <a:lnTo>
                    <a:pt x="57277" y="69074"/>
                  </a:lnTo>
                  <a:cubicBezTo>
                    <a:pt x="51983" y="74264"/>
                    <a:pt x="44686" y="76961"/>
                    <a:pt x="37239" y="76479"/>
                  </a:cubicBezTo>
                  <a:cubicBezTo>
                    <a:pt x="17373" y="77158"/>
                    <a:pt x="710" y="61814"/>
                    <a:pt x="22" y="42204"/>
                  </a:cubicBezTo>
                  <a:cubicBezTo>
                    <a:pt x="-25" y="40880"/>
                    <a:pt x="4" y="39554"/>
                    <a:pt x="107" y="38234"/>
                  </a:cubicBezTo>
                  <a:cubicBezTo>
                    <a:pt x="-1284" y="18557"/>
                    <a:pt x="13748" y="1493"/>
                    <a:pt x="33683" y="120"/>
                  </a:cubicBezTo>
                  <a:cubicBezTo>
                    <a:pt x="35151" y="19"/>
                    <a:pt x="36624" y="6"/>
                    <a:pt x="38094" y="82"/>
                  </a:cubicBezTo>
                  <a:cubicBezTo>
                    <a:pt x="52713" y="-953"/>
                    <a:pt x="66205" y="7861"/>
                    <a:pt x="70953" y="21548"/>
                  </a:cubicBezTo>
                  <a:lnTo>
                    <a:pt x="51959" y="21548"/>
                  </a:lnTo>
                  <a:cubicBezTo>
                    <a:pt x="49458" y="16305"/>
                    <a:pt x="43826" y="13241"/>
                    <a:pt x="37999" y="13956"/>
                  </a:cubicBezTo>
                  <a:cubicBezTo>
                    <a:pt x="23374" y="13674"/>
                    <a:pt x="16821" y="25017"/>
                    <a:pt x="16821" y="37952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6" name="צורה חופשית 95">
              <a:extLst>
                <a:ext uri="{FF2B5EF4-FFF2-40B4-BE49-F238E27FC236}">
                  <a16:creationId xmlns:a16="http://schemas.microsoft.com/office/drawing/2014/main" id="{5A02697A-CF33-2E4D-825E-802B9606B231}"/>
                </a:ext>
              </a:extLst>
            </p:cNvPr>
            <p:cNvSpPr/>
            <p:nvPr/>
          </p:nvSpPr>
          <p:spPr>
            <a:xfrm>
              <a:off x="9116315" y="506347"/>
              <a:ext cx="16904" cy="73490"/>
            </a:xfrm>
            <a:custGeom>
              <a:avLst/>
              <a:gdLst>
                <a:gd name="connsiteX0" fmla="*/ 0 w 16904"/>
                <a:gd name="connsiteY0" fmla="*/ 0 h 73490"/>
                <a:gd name="connsiteX1" fmla="*/ 16904 w 16904"/>
                <a:gd name="connsiteY1" fmla="*/ 0 h 73490"/>
                <a:gd name="connsiteX2" fmla="*/ 16904 w 16904"/>
                <a:gd name="connsiteY2" fmla="*/ 73491 h 73490"/>
                <a:gd name="connsiteX3" fmla="*/ 0 w 16904"/>
                <a:gd name="connsiteY3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04" h="73490">
                  <a:moveTo>
                    <a:pt x="0" y="0"/>
                  </a:moveTo>
                  <a:lnTo>
                    <a:pt x="16904" y="0"/>
                  </a:lnTo>
                  <a:lnTo>
                    <a:pt x="16904" y="73491"/>
                  </a:lnTo>
                  <a:lnTo>
                    <a:pt x="0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7" name="צורה חופשית 96">
              <a:extLst>
                <a:ext uri="{FF2B5EF4-FFF2-40B4-BE49-F238E27FC236}">
                  <a16:creationId xmlns:a16="http://schemas.microsoft.com/office/drawing/2014/main" id="{965EC471-507D-EE4A-A5CF-5C6BA4A4B7CA}"/>
                </a:ext>
              </a:extLst>
            </p:cNvPr>
            <p:cNvSpPr/>
            <p:nvPr/>
          </p:nvSpPr>
          <p:spPr>
            <a:xfrm>
              <a:off x="9153258" y="506347"/>
              <a:ext cx="67806" cy="73490"/>
            </a:xfrm>
            <a:custGeom>
              <a:avLst/>
              <a:gdLst>
                <a:gd name="connsiteX0" fmla="*/ 16524 w 67806"/>
                <a:gd name="connsiteY0" fmla="*/ 23528 h 73490"/>
                <a:gd name="connsiteX1" fmla="*/ 16524 w 67806"/>
                <a:gd name="connsiteY1" fmla="*/ 23528 h 73490"/>
                <a:gd name="connsiteX2" fmla="*/ 17379 w 67806"/>
                <a:gd name="connsiteY2" fmla="*/ 46494 h 73490"/>
                <a:gd name="connsiteX3" fmla="*/ 17379 w 67806"/>
                <a:gd name="connsiteY3" fmla="*/ 73491 h 73490"/>
                <a:gd name="connsiteX4" fmla="*/ 0 w 67806"/>
                <a:gd name="connsiteY4" fmla="*/ 73491 h 73490"/>
                <a:gd name="connsiteX5" fmla="*/ 0 w 67806"/>
                <a:gd name="connsiteY5" fmla="*/ 0 h 73490"/>
                <a:gd name="connsiteX6" fmla="*/ 18519 w 67806"/>
                <a:gd name="connsiteY6" fmla="*/ 0 h 73490"/>
                <a:gd name="connsiteX7" fmla="*/ 37512 w 67806"/>
                <a:gd name="connsiteY7" fmla="*/ 28121 h 73490"/>
                <a:gd name="connsiteX8" fmla="*/ 51092 w 67806"/>
                <a:gd name="connsiteY8" fmla="*/ 49869 h 73490"/>
                <a:gd name="connsiteX9" fmla="*/ 51092 w 67806"/>
                <a:gd name="connsiteY9" fmla="*/ 49869 h 73490"/>
                <a:gd name="connsiteX10" fmla="*/ 50903 w 67806"/>
                <a:gd name="connsiteY10" fmla="*/ 26622 h 73490"/>
                <a:gd name="connsiteX11" fmla="*/ 50903 w 67806"/>
                <a:gd name="connsiteY11" fmla="*/ 0 h 73490"/>
                <a:gd name="connsiteX12" fmla="*/ 67807 w 67806"/>
                <a:gd name="connsiteY12" fmla="*/ 0 h 73490"/>
                <a:gd name="connsiteX13" fmla="*/ 67807 w 67806"/>
                <a:gd name="connsiteY13" fmla="*/ 73491 h 73490"/>
                <a:gd name="connsiteX14" fmla="*/ 48813 w 67806"/>
                <a:gd name="connsiteY14" fmla="*/ 73491 h 73490"/>
                <a:gd name="connsiteX15" fmla="*/ 29820 w 67806"/>
                <a:gd name="connsiteY15" fmla="*/ 45369 h 73490"/>
                <a:gd name="connsiteX16" fmla="*/ 16524 w 6780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806" h="73490">
                  <a:moveTo>
                    <a:pt x="16524" y="23528"/>
                  </a:moveTo>
                  <a:lnTo>
                    <a:pt x="16524" y="23528"/>
                  </a:lnTo>
                  <a:cubicBezTo>
                    <a:pt x="17334" y="31156"/>
                    <a:pt x="17620" y="38828"/>
                    <a:pt x="17379" y="46494"/>
                  </a:cubicBezTo>
                  <a:lnTo>
                    <a:pt x="1737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519" y="0"/>
                  </a:lnTo>
                  <a:lnTo>
                    <a:pt x="37512" y="28121"/>
                  </a:lnTo>
                  <a:cubicBezTo>
                    <a:pt x="42496" y="35082"/>
                    <a:pt x="47032" y="42346"/>
                    <a:pt x="51092" y="49869"/>
                  </a:cubicBezTo>
                  <a:lnTo>
                    <a:pt x="51092" y="49869"/>
                  </a:lnTo>
                  <a:cubicBezTo>
                    <a:pt x="50495" y="42132"/>
                    <a:pt x="50432" y="34366"/>
                    <a:pt x="50903" y="26622"/>
                  </a:cubicBezTo>
                  <a:lnTo>
                    <a:pt x="50903" y="0"/>
                  </a:lnTo>
                  <a:lnTo>
                    <a:pt x="67807" y="0"/>
                  </a:lnTo>
                  <a:lnTo>
                    <a:pt x="67807" y="73491"/>
                  </a:lnTo>
                  <a:lnTo>
                    <a:pt x="48813" y="73491"/>
                  </a:lnTo>
                  <a:lnTo>
                    <a:pt x="29820" y="45369"/>
                  </a:lnTo>
                  <a:cubicBezTo>
                    <a:pt x="24951" y="38357"/>
                    <a:pt x="20511" y="31064"/>
                    <a:pt x="16524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8" name="צורה חופשית 97">
              <a:extLst>
                <a:ext uri="{FF2B5EF4-FFF2-40B4-BE49-F238E27FC236}">
                  <a16:creationId xmlns:a16="http://schemas.microsoft.com/office/drawing/2014/main" id="{31AAE54E-F1D4-BB4D-A19F-62C45C393DFC}"/>
                </a:ext>
              </a:extLst>
            </p:cNvPr>
            <p:cNvSpPr/>
            <p:nvPr/>
          </p:nvSpPr>
          <p:spPr>
            <a:xfrm>
              <a:off x="9241102" y="506347"/>
              <a:ext cx="56125" cy="73490"/>
            </a:xfrm>
            <a:custGeom>
              <a:avLst/>
              <a:gdLst>
                <a:gd name="connsiteX0" fmla="*/ 56126 w 56125"/>
                <a:gd name="connsiteY0" fmla="*/ 0 h 73490"/>
                <a:gd name="connsiteX1" fmla="*/ 56126 w 56125"/>
                <a:gd name="connsiteY1" fmla="*/ 14154 h 73490"/>
                <a:gd name="connsiteX2" fmla="*/ 16999 w 56125"/>
                <a:gd name="connsiteY2" fmla="*/ 14154 h 73490"/>
                <a:gd name="connsiteX3" fmla="*/ 16999 w 56125"/>
                <a:gd name="connsiteY3" fmla="*/ 28778 h 73490"/>
                <a:gd name="connsiteX4" fmla="*/ 54036 w 56125"/>
                <a:gd name="connsiteY4" fmla="*/ 28778 h 73490"/>
                <a:gd name="connsiteX5" fmla="*/ 54036 w 56125"/>
                <a:gd name="connsiteY5" fmla="*/ 42838 h 73490"/>
                <a:gd name="connsiteX6" fmla="*/ 16999 w 56125"/>
                <a:gd name="connsiteY6" fmla="*/ 42838 h 73490"/>
                <a:gd name="connsiteX7" fmla="*/ 16999 w 56125"/>
                <a:gd name="connsiteY7" fmla="*/ 59055 h 73490"/>
                <a:gd name="connsiteX8" fmla="*/ 56126 w 56125"/>
                <a:gd name="connsiteY8" fmla="*/ 59055 h 73490"/>
                <a:gd name="connsiteX9" fmla="*/ 56126 w 56125"/>
                <a:gd name="connsiteY9" fmla="*/ 73491 h 73490"/>
                <a:gd name="connsiteX10" fmla="*/ 0 w 56125"/>
                <a:gd name="connsiteY10" fmla="*/ 73491 h 73490"/>
                <a:gd name="connsiteX11" fmla="*/ 0 w 56125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25" h="73490">
                  <a:moveTo>
                    <a:pt x="56126" y="0"/>
                  </a:moveTo>
                  <a:lnTo>
                    <a:pt x="56126" y="14154"/>
                  </a:lnTo>
                  <a:lnTo>
                    <a:pt x="16999" y="14154"/>
                  </a:lnTo>
                  <a:lnTo>
                    <a:pt x="1699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126" y="59055"/>
                  </a:lnTo>
                  <a:lnTo>
                    <a:pt x="56126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99" name="צורה חופשית 98">
              <a:extLst>
                <a:ext uri="{FF2B5EF4-FFF2-40B4-BE49-F238E27FC236}">
                  <a16:creationId xmlns:a16="http://schemas.microsoft.com/office/drawing/2014/main" id="{3BF13BF9-3739-4243-813A-3B299A0A7C11}"/>
                </a:ext>
              </a:extLst>
            </p:cNvPr>
            <p:cNvSpPr/>
            <p:nvPr/>
          </p:nvSpPr>
          <p:spPr>
            <a:xfrm>
              <a:off x="9314512" y="506347"/>
              <a:ext cx="56220" cy="73490"/>
            </a:xfrm>
            <a:custGeom>
              <a:avLst/>
              <a:gdLst>
                <a:gd name="connsiteX0" fmla="*/ 56221 w 56220"/>
                <a:gd name="connsiteY0" fmla="*/ 0 h 73490"/>
                <a:gd name="connsiteX1" fmla="*/ 56221 w 56220"/>
                <a:gd name="connsiteY1" fmla="*/ 14154 h 73490"/>
                <a:gd name="connsiteX2" fmla="*/ 16999 w 56220"/>
                <a:gd name="connsiteY2" fmla="*/ 14154 h 73490"/>
                <a:gd name="connsiteX3" fmla="*/ 16999 w 56220"/>
                <a:gd name="connsiteY3" fmla="*/ 28778 h 73490"/>
                <a:gd name="connsiteX4" fmla="*/ 54036 w 56220"/>
                <a:gd name="connsiteY4" fmla="*/ 28778 h 73490"/>
                <a:gd name="connsiteX5" fmla="*/ 54036 w 56220"/>
                <a:gd name="connsiteY5" fmla="*/ 42838 h 73490"/>
                <a:gd name="connsiteX6" fmla="*/ 16999 w 56220"/>
                <a:gd name="connsiteY6" fmla="*/ 42838 h 73490"/>
                <a:gd name="connsiteX7" fmla="*/ 16999 w 56220"/>
                <a:gd name="connsiteY7" fmla="*/ 59055 h 73490"/>
                <a:gd name="connsiteX8" fmla="*/ 56221 w 56220"/>
                <a:gd name="connsiteY8" fmla="*/ 59055 h 73490"/>
                <a:gd name="connsiteX9" fmla="*/ 56221 w 56220"/>
                <a:gd name="connsiteY9" fmla="*/ 73491 h 73490"/>
                <a:gd name="connsiteX10" fmla="*/ 0 w 56220"/>
                <a:gd name="connsiteY10" fmla="*/ 73491 h 73490"/>
                <a:gd name="connsiteX11" fmla="*/ 0 w 56220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220" h="73490">
                  <a:moveTo>
                    <a:pt x="56221" y="0"/>
                  </a:moveTo>
                  <a:lnTo>
                    <a:pt x="56221" y="14154"/>
                  </a:lnTo>
                  <a:lnTo>
                    <a:pt x="16999" y="14154"/>
                  </a:lnTo>
                  <a:lnTo>
                    <a:pt x="1699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221" y="59055"/>
                  </a:lnTo>
                  <a:lnTo>
                    <a:pt x="56221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0" name="צורה חופשית 99">
              <a:extLst>
                <a:ext uri="{FF2B5EF4-FFF2-40B4-BE49-F238E27FC236}">
                  <a16:creationId xmlns:a16="http://schemas.microsoft.com/office/drawing/2014/main" id="{FAC2A941-B72B-F647-969D-7CBC7616AB0B}"/>
                </a:ext>
              </a:extLst>
            </p:cNvPr>
            <p:cNvSpPr/>
            <p:nvPr/>
          </p:nvSpPr>
          <p:spPr>
            <a:xfrm>
              <a:off x="9388017" y="506268"/>
              <a:ext cx="68281" cy="73569"/>
            </a:xfrm>
            <a:custGeom>
              <a:avLst/>
              <a:gdLst>
                <a:gd name="connsiteX0" fmla="*/ 17284 w 68281"/>
                <a:gd name="connsiteY0" fmla="*/ 73570 h 73569"/>
                <a:gd name="connsiteX1" fmla="*/ 0 w 68281"/>
                <a:gd name="connsiteY1" fmla="*/ 73570 h 73569"/>
                <a:gd name="connsiteX2" fmla="*/ 0 w 68281"/>
                <a:gd name="connsiteY2" fmla="*/ 79 h 73569"/>
                <a:gd name="connsiteX3" fmla="*/ 39696 w 68281"/>
                <a:gd name="connsiteY3" fmla="*/ 79 h 73569"/>
                <a:gd name="connsiteX4" fmla="*/ 64896 w 68281"/>
                <a:gd name="connsiteY4" fmla="*/ 21170 h 73569"/>
                <a:gd name="connsiteX5" fmla="*/ 43528 w 68281"/>
                <a:gd name="connsiteY5" fmla="*/ 46042 h 73569"/>
                <a:gd name="connsiteX6" fmla="*/ 40741 w 68281"/>
                <a:gd name="connsiteY6" fmla="*/ 46104 h 73569"/>
                <a:gd name="connsiteX7" fmla="*/ 68282 w 68281"/>
                <a:gd name="connsiteY7" fmla="*/ 73288 h 73569"/>
                <a:gd name="connsiteX8" fmla="*/ 45774 w 68281"/>
                <a:gd name="connsiteY8" fmla="*/ 73288 h 73569"/>
                <a:gd name="connsiteX9" fmla="*/ 19278 w 68281"/>
                <a:gd name="connsiteY9" fmla="*/ 46104 h 73569"/>
                <a:gd name="connsiteX10" fmla="*/ 17284 w 68281"/>
                <a:gd name="connsiteY10" fmla="*/ 46104 h 73569"/>
                <a:gd name="connsiteX11" fmla="*/ 49098 w 68281"/>
                <a:gd name="connsiteY11" fmla="*/ 23607 h 73569"/>
                <a:gd name="connsiteX12" fmla="*/ 42063 w 68281"/>
                <a:gd name="connsiteY12" fmla="*/ 14233 h 73569"/>
                <a:gd name="connsiteX13" fmla="*/ 39601 w 68281"/>
                <a:gd name="connsiteY13" fmla="*/ 14233 h 73569"/>
                <a:gd name="connsiteX14" fmla="*/ 17284 w 68281"/>
                <a:gd name="connsiteY14" fmla="*/ 14233 h 73569"/>
                <a:gd name="connsiteX15" fmla="*/ 17284 w 68281"/>
                <a:gd name="connsiteY15" fmla="*/ 32512 h 73569"/>
                <a:gd name="connsiteX16" fmla="*/ 40076 w 68281"/>
                <a:gd name="connsiteY16" fmla="*/ 32512 h 73569"/>
                <a:gd name="connsiteX17" fmla="*/ 48759 w 68281"/>
                <a:gd name="connsiteY17" fmla="*/ 24403 h 73569"/>
                <a:gd name="connsiteX18" fmla="*/ 48718 w 68281"/>
                <a:gd name="connsiteY18" fmla="*/ 23326 h 7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281" h="73569">
                  <a:moveTo>
                    <a:pt x="17284" y="73570"/>
                  </a:moveTo>
                  <a:lnTo>
                    <a:pt x="0" y="73570"/>
                  </a:lnTo>
                  <a:lnTo>
                    <a:pt x="0" y="79"/>
                  </a:lnTo>
                  <a:lnTo>
                    <a:pt x="39696" y="79"/>
                  </a:lnTo>
                  <a:cubicBezTo>
                    <a:pt x="52555" y="-965"/>
                    <a:pt x="63837" y="8477"/>
                    <a:pt x="64896" y="21170"/>
                  </a:cubicBezTo>
                  <a:cubicBezTo>
                    <a:pt x="65954" y="33862"/>
                    <a:pt x="56388" y="44998"/>
                    <a:pt x="43528" y="46042"/>
                  </a:cubicBezTo>
                  <a:cubicBezTo>
                    <a:pt x="42601" y="46118"/>
                    <a:pt x="41671" y="46139"/>
                    <a:pt x="40741" y="46104"/>
                  </a:cubicBezTo>
                  <a:lnTo>
                    <a:pt x="68282" y="73288"/>
                  </a:lnTo>
                  <a:lnTo>
                    <a:pt x="45774" y="73288"/>
                  </a:lnTo>
                  <a:lnTo>
                    <a:pt x="19278" y="46104"/>
                  </a:lnTo>
                  <a:lnTo>
                    <a:pt x="17284" y="46104"/>
                  </a:lnTo>
                  <a:close/>
                  <a:moveTo>
                    <a:pt x="49098" y="23607"/>
                  </a:moveTo>
                  <a:cubicBezTo>
                    <a:pt x="49778" y="19101"/>
                    <a:pt x="46628" y="14905"/>
                    <a:pt x="42063" y="14233"/>
                  </a:cubicBezTo>
                  <a:cubicBezTo>
                    <a:pt x="41247" y="14113"/>
                    <a:pt x="40417" y="14113"/>
                    <a:pt x="39601" y="14233"/>
                  </a:cubicBezTo>
                  <a:lnTo>
                    <a:pt x="17284" y="14233"/>
                  </a:lnTo>
                  <a:lnTo>
                    <a:pt x="17284" y="32512"/>
                  </a:lnTo>
                  <a:lnTo>
                    <a:pt x="40076" y="32512"/>
                  </a:lnTo>
                  <a:cubicBezTo>
                    <a:pt x="44742" y="32640"/>
                    <a:pt x="48630" y="29009"/>
                    <a:pt x="48759" y="24403"/>
                  </a:cubicBezTo>
                  <a:cubicBezTo>
                    <a:pt x="48769" y="24044"/>
                    <a:pt x="48755" y="23684"/>
                    <a:pt x="48718" y="2332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1" name="צורה חופשית 100">
              <a:extLst>
                <a:ext uri="{FF2B5EF4-FFF2-40B4-BE49-F238E27FC236}">
                  <a16:creationId xmlns:a16="http://schemas.microsoft.com/office/drawing/2014/main" id="{678373D9-AAFD-8645-8821-F2BF56A665D4}"/>
                </a:ext>
              </a:extLst>
            </p:cNvPr>
            <p:cNvSpPr/>
            <p:nvPr/>
          </p:nvSpPr>
          <p:spPr>
            <a:xfrm>
              <a:off x="9469879" y="506347"/>
              <a:ext cx="16999" cy="73490"/>
            </a:xfrm>
            <a:custGeom>
              <a:avLst/>
              <a:gdLst>
                <a:gd name="connsiteX0" fmla="*/ 0 w 16999"/>
                <a:gd name="connsiteY0" fmla="*/ 0 h 73490"/>
                <a:gd name="connsiteX1" fmla="*/ 16999 w 16999"/>
                <a:gd name="connsiteY1" fmla="*/ 0 h 73490"/>
                <a:gd name="connsiteX2" fmla="*/ 16999 w 16999"/>
                <a:gd name="connsiteY2" fmla="*/ 73491 h 73490"/>
                <a:gd name="connsiteX3" fmla="*/ 0 w 16999"/>
                <a:gd name="connsiteY3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99" h="73490">
                  <a:moveTo>
                    <a:pt x="0" y="0"/>
                  </a:moveTo>
                  <a:lnTo>
                    <a:pt x="16999" y="0"/>
                  </a:lnTo>
                  <a:lnTo>
                    <a:pt x="16999" y="73491"/>
                  </a:lnTo>
                  <a:lnTo>
                    <a:pt x="0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2" name="צורה חופשית 101">
              <a:extLst>
                <a:ext uri="{FF2B5EF4-FFF2-40B4-BE49-F238E27FC236}">
                  <a16:creationId xmlns:a16="http://schemas.microsoft.com/office/drawing/2014/main" id="{4537EC91-94BD-5647-8EE1-20D7968BE21B}"/>
                </a:ext>
              </a:extLst>
            </p:cNvPr>
            <p:cNvSpPr/>
            <p:nvPr/>
          </p:nvSpPr>
          <p:spPr>
            <a:xfrm>
              <a:off x="9506726" y="506347"/>
              <a:ext cx="67426" cy="73490"/>
            </a:xfrm>
            <a:custGeom>
              <a:avLst/>
              <a:gdLst>
                <a:gd name="connsiteX0" fmla="*/ 16524 w 67426"/>
                <a:gd name="connsiteY0" fmla="*/ 23528 h 73490"/>
                <a:gd name="connsiteX1" fmla="*/ 16524 w 67426"/>
                <a:gd name="connsiteY1" fmla="*/ 23528 h 73490"/>
                <a:gd name="connsiteX2" fmla="*/ 17379 w 67426"/>
                <a:gd name="connsiteY2" fmla="*/ 46494 h 73490"/>
                <a:gd name="connsiteX3" fmla="*/ 17379 w 67426"/>
                <a:gd name="connsiteY3" fmla="*/ 73491 h 73490"/>
                <a:gd name="connsiteX4" fmla="*/ 0 w 67426"/>
                <a:gd name="connsiteY4" fmla="*/ 73491 h 73490"/>
                <a:gd name="connsiteX5" fmla="*/ 0 w 67426"/>
                <a:gd name="connsiteY5" fmla="*/ 0 h 73490"/>
                <a:gd name="connsiteX6" fmla="*/ 18993 w 67426"/>
                <a:gd name="connsiteY6" fmla="*/ 0 h 73490"/>
                <a:gd name="connsiteX7" fmla="*/ 37987 w 67426"/>
                <a:gd name="connsiteY7" fmla="*/ 28121 h 73490"/>
                <a:gd name="connsiteX8" fmla="*/ 51567 w 67426"/>
                <a:gd name="connsiteY8" fmla="*/ 49869 h 73490"/>
                <a:gd name="connsiteX9" fmla="*/ 51567 w 67426"/>
                <a:gd name="connsiteY9" fmla="*/ 49869 h 73490"/>
                <a:gd name="connsiteX10" fmla="*/ 50523 w 67426"/>
                <a:gd name="connsiteY10" fmla="*/ 26622 h 73490"/>
                <a:gd name="connsiteX11" fmla="*/ 50523 w 67426"/>
                <a:gd name="connsiteY11" fmla="*/ 0 h 73490"/>
                <a:gd name="connsiteX12" fmla="*/ 67427 w 67426"/>
                <a:gd name="connsiteY12" fmla="*/ 0 h 73490"/>
                <a:gd name="connsiteX13" fmla="*/ 67427 w 67426"/>
                <a:gd name="connsiteY13" fmla="*/ 73491 h 73490"/>
                <a:gd name="connsiteX14" fmla="*/ 49288 w 67426"/>
                <a:gd name="connsiteY14" fmla="*/ 73491 h 73490"/>
                <a:gd name="connsiteX15" fmla="*/ 30295 w 67426"/>
                <a:gd name="connsiteY15" fmla="*/ 45369 h 73490"/>
                <a:gd name="connsiteX16" fmla="*/ 16524 w 6742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426" h="73490">
                  <a:moveTo>
                    <a:pt x="16524" y="23528"/>
                  </a:moveTo>
                  <a:lnTo>
                    <a:pt x="16524" y="23528"/>
                  </a:lnTo>
                  <a:cubicBezTo>
                    <a:pt x="17334" y="31156"/>
                    <a:pt x="17620" y="38828"/>
                    <a:pt x="17379" y="46494"/>
                  </a:cubicBezTo>
                  <a:lnTo>
                    <a:pt x="1737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993" y="0"/>
                  </a:lnTo>
                  <a:lnTo>
                    <a:pt x="37987" y="28121"/>
                  </a:lnTo>
                  <a:cubicBezTo>
                    <a:pt x="42971" y="35082"/>
                    <a:pt x="47507" y="42346"/>
                    <a:pt x="51567" y="49869"/>
                  </a:cubicBezTo>
                  <a:lnTo>
                    <a:pt x="51567" y="49869"/>
                  </a:lnTo>
                  <a:cubicBezTo>
                    <a:pt x="50685" y="42152"/>
                    <a:pt x="50336" y="34385"/>
                    <a:pt x="50523" y="26622"/>
                  </a:cubicBezTo>
                  <a:lnTo>
                    <a:pt x="50523" y="0"/>
                  </a:lnTo>
                  <a:lnTo>
                    <a:pt x="67427" y="0"/>
                  </a:lnTo>
                  <a:lnTo>
                    <a:pt x="67427" y="73491"/>
                  </a:lnTo>
                  <a:lnTo>
                    <a:pt x="49288" y="73491"/>
                  </a:lnTo>
                  <a:lnTo>
                    <a:pt x="30295" y="45369"/>
                  </a:lnTo>
                  <a:cubicBezTo>
                    <a:pt x="25263" y="38369"/>
                    <a:pt x="20665" y="31075"/>
                    <a:pt x="16524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3" name="צורה חופשית 102">
              <a:extLst>
                <a:ext uri="{FF2B5EF4-FFF2-40B4-BE49-F238E27FC236}">
                  <a16:creationId xmlns:a16="http://schemas.microsoft.com/office/drawing/2014/main" id="{4A5EAA05-3C02-0D46-99B7-15C2BB41BDA3}"/>
                </a:ext>
              </a:extLst>
            </p:cNvPr>
            <p:cNvSpPr/>
            <p:nvPr/>
          </p:nvSpPr>
          <p:spPr>
            <a:xfrm>
              <a:off x="9590096" y="504952"/>
              <a:ext cx="71617" cy="76534"/>
            </a:xfrm>
            <a:custGeom>
              <a:avLst/>
              <a:gdLst>
                <a:gd name="connsiteX0" fmla="*/ 17201 w 71617"/>
                <a:gd name="connsiteY0" fmla="*/ 37952 h 76534"/>
                <a:gd name="connsiteX1" fmla="*/ 37904 w 71617"/>
                <a:gd name="connsiteY1" fmla="*/ 62324 h 76534"/>
                <a:gd name="connsiteX2" fmla="*/ 55315 w 71617"/>
                <a:gd name="connsiteY2" fmla="*/ 48581 h 76534"/>
                <a:gd name="connsiteX3" fmla="*/ 55378 w 71617"/>
                <a:gd name="connsiteY3" fmla="*/ 47889 h 76534"/>
                <a:gd name="connsiteX4" fmla="*/ 38948 w 71617"/>
                <a:gd name="connsiteY4" fmla="*/ 47889 h 76534"/>
                <a:gd name="connsiteX5" fmla="*/ 38948 w 71617"/>
                <a:gd name="connsiteY5" fmla="*/ 33828 h 76534"/>
                <a:gd name="connsiteX6" fmla="*/ 71617 w 71617"/>
                <a:gd name="connsiteY6" fmla="*/ 33828 h 76534"/>
                <a:gd name="connsiteX7" fmla="*/ 71617 w 71617"/>
                <a:gd name="connsiteY7" fmla="*/ 74885 h 76534"/>
                <a:gd name="connsiteX8" fmla="*/ 58322 w 71617"/>
                <a:gd name="connsiteY8" fmla="*/ 74885 h 76534"/>
                <a:gd name="connsiteX9" fmla="*/ 57277 w 71617"/>
                <a:gd name="connsiteY9" fmla="*/ 69074 h 76534"/>
                <a:gd name="connsiteX10" fmla="*/ 37144 w 71617"/>
                <a:gd name="connsiteY10" fmla="*/ 76479 h 76534"/>
                <a:gd name="connsiteX11" fmla="*/ 18 w 71617"/>
                <a:gd name="connsiteY11" fmla="*/ 42107 h 76534"/>
                <a:gd name="connsiteX12" fmla="*/ 107 w 71617"/>
                <a:gd name="connsiteY12" fmla="*/ 38234 h 76534"/>
                <a:gd name="connsiteX13" fmla="*/ 33480 w 71617"/>
                <a:gd name="connsiteY13" fmla="*/ 122 h 76534"/>
                <a:gd name="connsiteX14" fmla="*/ 38094 w 71617"/>
                <a:gd name="connsiteY14" fmla="*/ 82 h 76534"/>
                <a:gd name="connsiteX15" fmla="*/ 70952 w 71617"/>
                <a:gd name="connsiteY15" fmla="*/ 21548 h 76534"/>
                <a:gd name="connsiteX16" fmla="*/ 51959 w 71617"/>
                <a:gd name="connsiteY16" fmla="*/ 21548 h 76534"/>
                <a:gd name="connsiteX17" fmla="*/ 37999 w 71617"/>
                <a:gd name="connsiteY17" fmla="*/ 13956 h 76534"/>
                <a:gd name="connsiteX18" fmla="*/ 17201 w 71617"/>
                <a:gd name="connsiteY18" fmla="*/ 37952 h 7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617" h="76534">
                  <a:moveTo>
                    <a:pt x="17201" y="37952"/>
                  </a:moveTo>
                  <a:cubicBezTo>
                    <a:pt x="17201" y="50982"/>
                    <a:pt x="23564" y="62324"/>
                    <a:pt x="37904" y="62324"/>
                  </a:cubicBezTo>
                  <a:cubicBezTo>
                    <a:pt x="46557" y="63275"/>
                    <a:pt x="54352" y="57122"/>
                    <a:pt x="55315" y="48581"/>
                  </a:cubicBezTo>
                  <a:cubicBezTo>
                    <a:pt x="55342" y="48351"/>
                    <a:pt x="55363" y="48120"/>
                    <a:pt x="55378" y="47889"/>
                  </a:cubicBezTo>
                  <a:lnTo>
                    <a:pt x="38948" y="47889"/>
                  </a:lnTo>
                  <a:lnTo>
                    <a:pt x="38948" y="33828"/>
                  </a:lnTo>
                  <a:lnTo>
                    <a:pt x="71617" y="33828"/>
                  </a:lnTo>
                  <a:lnTo>
                    <a:pt x="71617" y="74885"/>
                  </a:lnTo>
                  <a:lnTo>
                    <a:pt x="58322" y="74885"/>
                  </a:lnTo>
                  <a:lnTo>
                    <a:pt x="57277" y="69074"/>
                  </a:lnTo>
                  <a:cubicBezTo>
                    <a:pt x="51947" y="74269"/>
                    <a:pt x="44619" y="76963"/>
                    <a:pt x="37144" y="76479"/>
                  </a:cubicBezTo>
                  <a:cubicBezTo>
                    <a:pt x="17276" y="77107"/>
                    <a:pt x="654" y="61718"/>
                    <a:pt x="18" y="42107"/>
                  </a:cubicBezTo>
                  <a:cubicBezTo>
                    <a:pt x="-23" y="40815"/>
                    <a:pt x="6" y="39523"/>
                    <a:pt x="107" y="38234"/>
                  </a:cubicBezTo>
                  <a:cubicBezTo>
                    <a:pt x="-1340" y="18613"/>
                    <a:pt x="13602" y="1549"/>
                    <a:pt x="33480" y="122"/>
                  </a:cubicBezTo>
                  <a:cubicBezTo>
                    <a:pt x="35016" y="12"/>
                    <a:pt x="36556" y="-2"/>
                    <a:pt x="38094" y="82"/>
                  </a:cubicBezTo>
                  <a:cubicBezTo>
                    <a:pt x="52713" y="-953"/>
                    <a:pt x="66205" y="7861"/>
                    <a:pt x="70952" y="21548"/>
                  </a:cubicBezTo>
                  <a:lnTo>
                    <a:pt x="51959" y="21548"/>
                  </a:lnTo>
                  <a:cubicBezTo>
                    <a:pt x="49436" y="16325"/>
                    <a:pt x="43820" y="13271"/>
                    <a:pt x="37999" y="13956"/>
                  </a:cubicBezTo>
                  <a:cubicBezTo>
                    <a:pt x="23564" y="13674"/>
                    <a:pt x="17201" y="25017"/>
                    <a:pt x="17201" y="37952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4" name="צורה חופשית 103">
              <a:extLst>
                <a:ext uri="{FF2B5EF4-FFF2-40B4-BE49-F238E27FC236}">
                  <a16:creationId xmlns:a16="http://schemas.microsoft.com/office/drawing/2014/main" id="{BC001F53-3BF0-0E4E-9B85-DAD8AF4DCD47}"/>
                </a:ext>
              </a:extLst>
            </p:cNvPr>
            <p:cNvSpPr/>
            <p:nvPr/>
          </p:nvSpPr>
          <p:spPr>
            <a:xfrm>
              <a:off x="9679472" y="564089"/>
              <a:ext cx="15764" cy="15748"/>
            </a:xfrm>
            <a:custGeom>
              <a:avLst/>
              <a:gdLst>
                <a:gd name="connsiteX0" fmla="*/ 0 w 15764"/>
                <a:gd name="connsiteY0" fmla="*/ 0 h 15748"/>
                <a:gd name="connsiteX1" fmla="*/ 15765 w 15764"/>
                <a:gd name="connsiteY1" fmla="*/ 0 h 15748"/>
                <a:gd name="connsiteX2" fmla="*/ 15765 w 15764"/>
                <a:gd name="connsiteY2" fmla="*/ 15748 h 15748"/>
                <a:gd name="connsiteX3" fmla="*/ 0 w 15764"/>
                <a:gd name="connsiteY3" fmla="*/ 15748 h 1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64" h="15748">
                  <a:moveTo>
                    <a:pt x="0" y="0"/>
                  </a:moveTo>
                  <a:lnTo>
                    <a:pt x="15765" y="0"/>
                  </a:lnTo>
                  <a:lnTo>
                    <a:pt x="15765" y="15748"/>
                  </a:lnTo>
                  <a:lnTo>
                    <a:pt x="0" y="15748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5" name="צורה חופשית 104">
              <a:extLst>
                <a:ext uri="{FF2B5EF4-FFF2-40B4-BE49-F238E27FC236}">
                  <a16:creationId xmlns:a16="http://schemas.microsoft.com/office/drawing/2014/main" id="{5CBF6887-FA10-6249-924A-F2026934D595}"/>
                </a:ext>
              </a:extLst>
            </p:cNvPr>
            <p:cNvSpPr/>
            <p:nvPr/>
          </p:nvSpPr>
          <p:spPr>
            <a:xfrm>
              <a:off x="9743480" y="506280"/>
              <a:ext cx="66469" cy="73632"/>
            </a:xfrm>
            <a:custGeom>
              <a:avLst/>
              <a:gdLst>
                <a:gd name="connsiteX0" fmla="*/ 30200 w 66469"/>
                <a:gd name="connsiteY0" fmla="*/ 73557 h 73632"/>
                <a:gd name="connsiteX1" fmla="*/ 0 w 66469"/>
                <a:gd name="connsiteY1" fmla="*/ 73557 h 73632"/>
                <a:gd name="connsiteX2" fmla="*/ 0 w 66469"/>
                <a:gd name="connsiteY2" fmla="*/ 67 h 73632"/>
                <a:gd name="connsiteX3" fmla="*/ 30200 w 66469"/>
                <a:gd name="connsiteY3" fmla="*/ 67 h 73632"/>
                <a:gd name="connsiteX4" fmla="*/ 66354 w 66469"/>
                <a:gd name="connsiteY4" fmla="*/ 31553 h 73632"/>
                <a:gd name="connsiteX5" fmla="*/ 66287 w 66469"/>
                <a:gd name="connsiteY5" fmla="*/ 36625 h 73632"/>
                <a:gd name="connsiteX6" fmla="*/ 35964 w 66469"/>
                <a:gd name="connsiteY6" fmla="*/ 73454 h 73632"/>
                <a:gd name="connsiteX7" fmla="*/ 30200 w 66469"/>
                <a:gd name="connsiteY7" fmla="*/ 73557 h 73632"/>
                <a:gd name="connsiteX8" fmla="*/ 29155 w 66469"/>
                <a:gd name="connsiteY8" fmla="*/ 14502 h 73632"/>
                <a:gd name="connsiteX9" fmla="*/ 16999 w 66469"/>
                <a:gd name="connsiteY9" fmla="*/ 14502 h 73632"/>
                <a:gd name="connsiteX10" fmla="*/ 16999 w 66469"/>
                <a:gd name="connsiteY10" fmla="*/ 59403 h 73632"/>
                <a:gd name="connsiteX11" fmla="*/ 29155 w 66469"/>
                <a:gd name="connsiteY11" fmla="*/ 59403 h 73632"/>
                <a:gd name="connsiteX12" fmla="*/ 49288 w 66469"/>
                <a:gd name="connsiteY12" fmla="*/ 36906 h 73632"/>
                <a:gd name="connsiteX13" fmla="*/ 29155 w 66469"/>
                <a:gd name="connsiteY13" fmla="*/ 14221 h 7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469" h="73632">
                  <a:moveTo>
                    <a:pt x="30200" y="73557"/>
                  </a:moveTo>
                  <a:lnTo>
                    <a:pt x="0" y="73557"/>
                  </a:lnTo>
                  <a:lnTo>
                    <a:pt x="0" y="67"/>
                  </a:lnTo>
                  <a:lnTo>
                    <a:pt x="30200" y="67"/>
                  </a:lnTo>
                  <a:cubicBezTo>
                    <a:pt x="48994" y="-1093"/>
                    <a:pt x="65176" y="13004"/>
                    <a:pt x="66354" y="31553"/>
                  </a:cubicBezTo>
                  <a:cubicBezTo>
                    <a:pt x="66458" y="33242"/>
                    <a:pt x="66439" y="34938"/>
                    <a:pt x="66287" y="36625"/>
                  </a:cubicBezTo>
                  <a:cubicBezTo>
                    <a:pt x="68215" y="55060"/>
                    <a:pt x="54644" y="71550"/>
                    <a:pt x="35964" y="73454"/>
                  </a:cubicBezTo>
                  <a:cubicBezTo>
                    <a:pt x="34046" y="73650"/>
                    <a:pt x="32118" y="73684"/>
                    <a:pt x="30200" y="73557"/>
                  </a:cubicBezTo>
                  <a:close/>
                  <a:moveTo>
                    <a:pt x="29155" y="14502"/>
                  </a:moveTo>
                  <a:lnTo>
                    <a:pt x="16999" y="14502"/>
                  </a:lnTo>
                  <a:lnTo>
                    <a:pt x="16999" y="59403"/>
                  </a:lnTo>
                  <a:lnTo>
                    <a:pt x="29155" y="59403"/>
                  </a:lnTo>
                  <a:cubicBezTo>
                    <a:pt x="41976" y="59403"/>
                    <a:pt x="49288" y="52091"/>
                    <a:pt x="49288" y="36906"/>
                  </a:cubicBezTo>
                  <a:cubicBezTo>
                    <a:pt x="49288" y="21720"/>
                    <a:pt x="41691" y="14221"/>
                    <a:pt x="29155" y="14221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6" name="צורה חופשית 105">
              <a:extLst>
                <a:ext uri="{FF2B5EF4-FFF2-40B4-BE49-F238E27FC236}">
                  <a16:creationId xmlns:a16="http://schemas.microsoft.com/office/drawing/2014/main" id="{4022B360-71F7-8940-A03D-5E51FA7EA4A5}"/>
                </a:ext>
              </a:extLst>
            </p:cNvPr>
            <p:cNvSpPr/>
            <p:nvPr/>
          </p:nvSpPr>
          <p:spPr>
            <a:xfrm>
              <a:off x="9826101" y="506347"/>
              <a:ext cx="56125" cy="73490"/>
            </a:xfrm>
            <a:custGeom>
              <a:avLst/>
              <a:gdLst>
                <a:gd name="connsiteX0" fmla="*/ 55746 w 56125"/>
                <a:gd name="connsiteY0" fmla="*/ 0 h 73490"/>
                <a:gd name="connsiteX1" fmla="*/ 55746 w 56125"/>
                <a:gd name="connsiteY1" fmla="*/ 14154 h 73490"/>
                <a:gd name="connsiteX2" fmla="*/ 16619 w 56125"/>
                <a:gd name="connsiteY2" fmla="*/ 14154 h 73490"/>
                <a:gd name="connsiteX3" fmla="*/ 16619 w 56125"/>
                <a:gd name="connsiteY3" fmla="*/ 28778 h 73490"/>
                <a:gd name="connsiteX4" fmla="*/ 54036 w 56125"/>
                <a:gd name="connsiteY4" fmla="*/ 28778 h 73490"/>
                <a:gd name="connsiteX5" fmla="*/ 54036 w 56125"/>
                <a:gd name="connsiteY5" fmla="*/ 42838 h 73490"/>
                <a:gd name="connsiteX6" fmla="*/ 16999 w 56125"/>
                <a:gd name="connsiteY6" fmla="*/ 42838 h 73490"/>
                <a:gd name="connsiteX7" fmla="*/ 16999 w 56125"/>
                <a:gd name="connsiteY7" fmla="*/ 59055 h 73490"/>
                <a:gd name="connsiteX8" fmla="*/ 56126 w 56125"/>
                <a:gd name="connsiteY8" fmla="*/ 59055 h 73490"/>
                <a:gd name="connsiteX9" fmla="*/ 56126 w 56125"/>
                <a:gd name="connsiteY9" fmla="*/ 73491 h 73490"/>
                <a:gd name="connsiteX10" fmla="*/ 0 w 56125"/>
                <a:gd name="connsiteY10" fmla="*/ 73491 h 73490"/>
                <a:gd name="connsiteX11" fmla="*/ 0 w 56125"/>
                <a:gd name="connsiteY11" fmla="*/ 0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25" h="73490">
                  <a:moveTo>
                    <a:pt x="55746" y="0"/>
                  </a:moveTo>
                  <a:lnTo>
                    <a:pt x="55746" y="14154"/>
                  </a:lnTo>
                  <a:lnTo>
                    <a:pt x="16619" y="14154"/>
                  </a:lnTo>
                  <a:lnTo>
                    <a:pt x="16619" y="28778"/>
                  </a:lnTo>
                  <a:lnTo>
                    <a:pt x="54036" y="28778"/>
                  </a:lnTo>
                  <a:lnTo>
                    <a:pt x="54036" y="42838"/>
                  </a:lnTo>
                  <a:lnTo>
                    <a:pt x="16999" y="42838"/>
                  </a:lnTo>
                  <a:lnTo>
                    <a:pt x="16999" y="59055"/>
                  </a:lnTo>
                  <a:lnTo>
                    <a:pt x="56126" y="59055"/>
                  </a:lnTo>
                  <a:lnTo>
                    <a:pt x="56126" y="73491"/>
                  </a:lnTo>
                  <a:lnTo>
                    <a:pt x="0" y="73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7" name="צורה חופשית 106">
              <a:extLst>
                <a:ext uri="{FF2B5EF4-FFF2-40B4-BE49-F238E27FC236}">
                  <a16:creationId xmlns:a16="http://schemas.microsoft.com/office/drawing/2014/main" id="{729F435E-69C5-B345-B40C-F34FA8077ED2}"/>
                </a:ext>
              </a:extLst>
            </p:cNvPr>
            <p:cNvSpPr/>
            <p:nvPr/>
          </p:nvSpPr>
          <p:spPr>
            <a:xfrm>
              <a:off x="9894288" y="504753"/>
              <a:ext cx="64102" cy="76490"/>
            </a:xfrm>
            <a:custGeom>
              <a:avLst/>
              <a:gdLst>
                <a:gd name="connsiteX0" fmla="*/ 1615 w 64102"/>
                <a:gd name="connsiteY0" fmla="*/ 22310 h 76490"/>
                <a:gd name="connsiteX1" fmla="*/ 31814 w 64102"/>
                <a:gd name="connsiteY1" fmla="*/ 0 h 76490"/>
                <a:gd name="connsiteX2" fmla="*/ 62489 w 64102"/>
                <a:gd name="connsiteY2" fmla="*/ 21466 h 76490"/>
                <a:gd name="connsiteX3" fmla="*/ 45489 w 64102"/>
                <a:gd name="connsiteY3" fmla="*/ 21466 h 76490"/>
                <a:gd name="connsiteX4" fmla="*/ 31814 w 64102"/>
                <a:gd name="connsiteY4" fmla="*/ 12092 h 76490"/>
                <a:gd name="connsiteX5" fmla="*/ 18044 w 64102"/>
                <a:gd name="connsiteY5" fmla="*/ 20341 h 76490"/>
                <a:gd name="connsiteX6" fmla="*/ 31909 w 64102"/>
                <a:gd name="connsiteY6" fmla="*/ 29715 h 76490"/>
                <a:gd name="connsiteX7" fmla="*/ 36657 w 64102"/>
                <a:gd name="connsiteY7" fmla="*/ 30465 h 76490"/>
                <a:gd name="connsiteX8" fmla="*/ 64103 w 64102"/>
                <a:gd name="connsiteY8" fmla="*/ 53243 h 76490"/>
                <a:gd name="connsiteX9" fmla="*/ 32289 w 64102"/>
                <a:gd name="connsiteY9" fmla="*/ 76490 h 76490"/>
                <a:gd name="connsiteX10" fmla="*/ 0 w 64102"/>
                <a:gd name="connsiteY10" fmla="*/ 53431 h 76490"/>
                <a:gd name="connsiteX11" fmla="*/ 17094 w 64102"/>
                <a:gd name="connsiteY11" fmla="*/ 53431 h 76490"/>
                <a:gd name="connsiteX12" fmla="*/ 32289 w 64102"/>
                <a:gd name="connsiteY12" fmla="*/ 64211 h 76490"/>
                <a:gd name="connsiteX13" fmla="*/ 47484 w 64102"/>
                <a:gd name="connsiteY13" fmla="*/ 54837 h 76490"/>
                <a:gd name="connsiteX14" fmla="*/ 33618 w 64102"/>
                <a:gd name="connsiteY14" fmla="*/ 46400 h 76490"/>
                <a:gd name="connsiteX15" fmla="*/ 28775 w 64102"/>
                <a:gd name="connsiteY15" fmla="*/ 45838 h 76490"/>
                <a:gd name="connsiteX16" fmla="*/ 1615 w 64102"/>
                <a:gd name="connsiteY16" fmla="*/ 22310 h 7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102" h="76490">
                  <a:moveTo>
                    <a:pt x="1615" y="22310"/>
                  </a:moveTo>
                  <a:cubicBezTo>
                    <a:pt x="1615" y="9468"/>
                    <a:pt x="12156" y="0"/>
                    <a:pt x="31814" y="0"/>
                  </a:cubicBezTo>
                  <a:cubicBezTo>
                    <a:pt x="51472" y="0"/>
                    <a:pt x="61634" y="10780"/>
                    <a:pt x="62489" y="21466"/>
                  </a:cubicBezTo>
                  <a:lnTo>
                    <a:pt x="45489" y="21466"/>
                  </a:lnTo>
                  <a:cubicBezTo>
                    <a:pt x="45489" y="16123"/>
                    <a:pt x="41596" y="12092"/>
                    <a:pt x="31814" y="12092"/>
                  </a:cubicBezTo>
                  <a:cubicBezTo>
                    <a:pt x="22032" y="12092"/>
                    <a:pt x="18044" y="16310"/>
                    <a:pt x="18044" y="20341"/>
                  </a:cubicBezTo>
                  <a:cubicBezTo>
                    <a:pt x="18044" y="26434"/>
                    <a:pt x="23457" y="28215"/>
                    <a:pt x="31909" y="29715"/>
                  </a:cubicBezTo>
                  <a:lnTo>
                    <a:pt x="36657" y="30465"/>
                  </a:lnTo>
                  <a:cubicBezTo>
                    <a:pt x="51377" y="32621"/>
                    <a:pt x="64103" y="36464"/>
                    <a:pt x="64103" y="53243"/>
                  </a:cubicBezTo>
                  <a:cubicBezTo>
                    <a:pt x="64103" y="66835"/>
                    <a:pt x="52232" y="76490"/>
                    <a:pt x="32289" y="76490"/>
                  </a:cubicBezTo>
                  <a:cubicBezTo>
                    <a:pt x="12346" y="76490"/>
                    <a:pt x="570" y="67116"/>
                    <a:pt x="0" y="53431"/>
                  </a:cubicBezTo>
                  <a:lnTo>
                    <a:pt x="17094" y="53431"/>
                  </a:lnTo>
                  <a:cubicBezTo>
                    <a:pt x="17094" y="60836"/>
                    <a:pt x="22697" y="64211"/>
                    <a:pt x="32289" y="64211"/>
                  </a:cubicBezTo>
                  <a:cubicBezTo>
                    <a:pt x="41881" y="64211"/>
                    <a:pt x="47484" y="60274"/>
                    <a:pt x="47484" y="54837"/>
                  </a:cubicBezTo>
                  <a:cubicBezTo>
                    <a:pt x="47484" y="49400"/>
                    <a:pt x="41596" y="47619"/>
                    <a:pt x="33618" y="46400"/>
                  </a:cubicBezTo>
                  <a:lnTo>
                    <a:pt x="28775" y="45838"/>
                  </a:lnTo>
                  <a:cubicBezTo>
                    <a:pt x="13295" y="43776"/>
                    <a:pt x="1615" y="37589"/>
                    <a:pt x="1615" y="22310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8" name="צורה חופשית 107">
              <a:extLst>
                <a:ext uri="{FF2B5EF4-FFF2-40B4-BE49-F238E27FC236}">
                  <a16:creationId xmlns:a16="http://schemas.microsoft.com/office/drawing/2014/main" id="{E38DC01B-7815-AF4E-A147-6E1B48E427D4}"/>
                </a:ext>
              </a:extLst>
            </p:cNvPr>
            <p:cNvSpPr/>
            <p:nvPr/>
          </p:nvSpPr>
          <p:spPr>
            <a:xfrm>
              <a:off x="9973776" y="506347"/>
              <a:ext cx="16904" cy="73490"/>
            </a:xfrm>
            <a:custGeom>
              <a:avLst/>
              <a:gdLst>
                <a:gd name="connsiteX0" fmla="*/ 0 w 16904"/>
                <a:gd name="connsiteY0" fmla="*/ 0 h 73490"/>
                <a:gd name="connsiteX1" fmla="*/ 16904 w 16904"/>
                <a:gd name="connsiteY1" fmla="*/ 0 h 73490"/>
                <a:gd name="connsiteX2" fmla="*/ 16904 w 16904"/>
                <a:gd name="connsiteY2" fmla="*/ 73491 h 73490"/>
                <a:gd name="connsiteX3" fmla="*/ 0 w 16904"/>
                <a:gd name="connsiteY3" fmla="*/ 73491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04" h="73490">
                  <a:moveTo>
                    <a:pt x="0" y="0"/>
                  </a:moveTo>
                  <a:lnTo>
                    <a:pt x="16904" y="0"/>
                  </a:lnTo>
                  <a:lnTo>
                    <a:pt x="16904" y="73491"/>
                  </a:lnTo>
                  <a:lnTo>
                    <a:pt x="0" y="73491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09" name="צורה חופשית 108">
              <a:extLst>
                <a:ext uri="{FF2B5EF4-FFF2-40B4-BE49-F238E27FC236}">
                  <a16:creationId xmlns:a16="http://schemas.microsoft.com/office/drawing/2014/main" id="{562E731B-790B-5944-AED4-94ABA1F487FC}"/>
                </a:ext>
              </a:extLst>
            </p:cNvPr>
            <p:cNvSpPr/>
            <p:nvPr/>
          </p:nvSpPr>
          <p:spPr>
            <a:xfrm>
              <a:off x="10006337" y="504949"/>
              <a:ext cx="71618" cy="76537"/>
            </a:xfrm>
            <a:custGeom>
              <a:avLst/>
              <a:gdLst>
                <a:gd name="connsiteX0" fmla="*/ 17012 w 71618"/>
                <a:gd name="connsiteY0" fmla="*/ 37956 h 76537"/>
                <a:gd name="connsiteX1" fmla="*/ 37715 w 71618"/>
                <a:gd name="connsiteY1" fmla="*/ 62328 h 76537"/>
                <a:gd name="connsiteX2" fmla="*/ 55141 w 71618"/>
                <a:gd name="connsiteY2" fmla="*/ 48394 h 76537"/>
                <a:gd name="connsiteX3" fmla="*/ 55189 w 71618"/>
                <a:gd name="connsiteY3" fmla="*/ 47892 h 76537"/>
                <a:gd name="connsiteX4" fmla="*/ 38759 w 71618"/>
                <a:gd name="connsiteY4" fmla="*/ 47892 h 76537"/>
                <a:gd name="connsiteX5" fmla="*/ 38759 w 71618"/>
                <a:gd name="connsiteY5" fmla="*/ 33831 h 76537"/>
                <a:gd name="connsiteX6" fmla="*/ 71618 w 71618"/>
                <a:gd name="connsiteY6" fmla="*/ 33831 h 76537"/>
                <a:gd name="connsiteX7" fmla="*/ 71618 w 71618"/>
                <a:gd name="connsiteY7" fmla="*/ 74889 h 76537"/>
                <a:gd name="connsiteX8" fmla="*/ 58323 w 71618"/>
                <a:gd name="connsiteY8" fmla="*/ 74889 h 76537"/>
                <a:gd name="connsiteX9" fmla="*/ 57278 w 71618"/>
                <a:gd name="connsiteY9" fmla="*/ 69077 h 76537"/>
                <a:gd name="connsiteX10" fmla="*/ 37145 w 71618"/>
                <a:gd name="connsiteY10" fmla="*/ 76482 h 76537"/>
                <a:gd name="connsiteX11" fmla="*/ 22 w 71618"/>
                <a:gd name="connsiteY11" fmla="*/ 42110 h 76537"/>
                <a:gd name="connsiteX12" fmla="*/ 108 w 71618"/>
                <a:gd name="connsiteY12" fmla="*/ 38237 h 76537"/>
                <a:gd name="connsiteX13" fmla="*/ 33479 w 71618"/>
                <a:gd name="connsiteY13" fmla="*/ 125 h 76537"/>
                <a:gd name="connsiteX14" fmla="*/ 38095 w 71618"/>
                <a:gd name="connsiteY14" fmla="*/ 86 h 76537"/>
                <a:gd name="connsiteX15" fmla="*/ 70858 w 71618"/>
                <a:gd name="connsiteY15" fmla="*/ 21552 h 76537"/>
                <a:gd name="connsiteX16" fmla="*/ 51865 w 71618"/>
                <a:gd name="connsiteY16" fmla="*/ 21552 h 76537"/>
                <a:gd name="connsiteX17" fmla="*/ 37905 w 71618"/>
                <a:gd name="connsiteY17" fmla="*/ 13959 h 76537"/>
                <a:gd name="connsiteX18" fmla="*/ 17012 w 71618"/>
                <a:gd name="connsiteY18" fmla="*/ 37956 h 7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618" h="76537">
                  <a:moveTo>
                    <a:pt x="17012" y="37956"/>
                  </a:moveTo>
                  <a:cubicBezTo>
                    <a:pt x="17012" y="50986"/>
                    <a:pt x="23375" y="62328"/>
                    <a:pt x="37715" y="62328"/>
                  </a:cubicBezTo>
                  <a:cubicBezTo>
                    <a:pt x="46423" y="63231"/>
                    <a:pt x="54230" y="56992"/>
                    <a:pt x="55141" y="48394"/>
                  </a:cubicBezTo>
                  <a:cubicBezTo>
                    <a:pt x="55160" y="48227"/>
                    <a:pt x="55179" y="48060"/>
                    <a:pt x="55189" y="47892"/>
                  </a:cubicBezTo>
                  <a:lnTo>
                    <a:pt x="38759" y="47892"/>
                  </a:lnTo>
                  <a:lnTo>
                    <a:pt x="38759" y="33831"/>
                  </a:lnTo>
                  <a:lnTo>
                    <a:pt x="71618" y="33831"/>
                  </a:lnTo>
                  <a:lnTo>
                    <a:pt x="71618" y="74889"/>
                  </a:lnTo>
                  <a:lnTo>
                    <a:pt x="58323" y="74889"/>
                  </a:lnTo>
                  <a:lnTo>
                    <a:pt x="57278" y="69077"/>
                  </a:lnTo>
                  <a:cubicBezTo>
                    <a:pt x="51950" y="74272"/>
                    <a:pt x="44619" y="76967"/>
                    <a:pt x="37145" y="76482"/>
                  </a:cubicBezTo>
                  <a:cubicBezTo>
                    <a:pt x="17278" y="77110"/>
                    <a:pt x="659" y="61721"/>
                    <a:pt x="22" y="42110"/>
                  </a:cubicBezTo>
                  <a:cubicBezTo>
                    <a:pt x="-25" y="40819"/>
                    <a:pt x="3" y="39526"/>
                    <a:pt x="108" y="38237"/>
                  </a:cubicBezTo>
                  <a:cubicBezTo>
                    <a:pt x="-1336" y="18617"/>
                    <a:pt x="13603" y="1553"/>
                    <a:pt x="33479" y="125"/>
                  </a:cubicBezTo>
                  <a:cubicBezTo>
                    <a:pt x="35018" y="15"/>
                    <a:pt x="36556" y="1"/>
                    <a:pt x="38095" y="86"/>
                  </a:cubicBezTo>
                  <a:cubicBezTo>
                    <a:pt x="52701" y="-973"/>
                    <a:pt x="66177" y="7858"/>
                    <a:pt x="70858" y="21552"/>
                  </a:cubicBezTo>
                  <a:lnTo>
                    <a:pt x="51865" y="21552"/>
                  </a:lnTo>
                  <a:cubicBezTo>
                    <a:pt x="49339" y="16329"/>
                    <a:pt x="43726" y="13275"/>
                    <a:pt x="37905" y="13959"/>
                  </a:cubicBezTo>
                  <a:cubicBezTo>
                    <a:pt x="23375" y="13678"/>
                    <a:pt x="17012" y="25020"/>
                    <a:pt x="17012" y="3795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0" name="צורה חופשית 109">
              <a:extLst>
                <a:ext uri="{FF2B5EF4-FFF2-40B4-BE49-F238E27FC236}">
                  <a16:creationId xmlns:a16="http://schemas.microsoft.com/office/drawing/2014/main" id="{0BE71A39-6941-F34C-AB8E-8D64D2660036}"/>
                </a:ext>
              </a:extLst>
            </p:cNvPr>
            <p:cNvSpPr/>
            <p:nvPr/>
          </p:nvSpPr>
          <p:spPr>
            <a:xfrm>
              <a:off x="10095334" y="506347"/>
              <a:ext cx="67616" cy="73490"/>
            </a:xfrm>
            <a:custGeom>
              <a:avLst/>
              <a:gdLst>
                <a:gd name="connsiteX0" fmla="*/ 16144 w 67616"/>
                <a:gd name="connsiteY0" fmla="*/ 23528 h 73490"/>
                <a:gd name="connsiteX1" fmla="*/ 16144 w 67616"/>
                <a:gd name="connsiteY1" fmla="*/ 23528 h 73490"/>
                <a:gd name="connsiteX2" fmla="*/ 16999 w 67616"/>
                <a:gd name="connsiteY2" fmla="*/ 46494 h 73490"/>
                <a:gd name="connsiteX3" fmla="*/ 16999 w 67616"/>
                <a:gd name="connsiteY3" fmla="*/ 73491 h 73490"/>
                <a:gd name="connsiteX4" fmla="*/ 0 w 67616"/>
                <a:gd name="connsiteY4" fmla="*/ 73491 h 73490"/>
                <a:gd name="connsiteX5" fmla="*/ 0 w 67616"/>
                <a:gd name="connsiteY5" fmla="*/ 0 h 73490"/>
                <a:gd name="connsiteX6" fmla="*/ 18993 w 67616"/>
                <a:gd name="connsiteY6" fmla="*/ 0 h 73490"/>
                <a:gd name="connsiteX7" fmla="*/ 37987 w 67616"/>
                <a:gd name="connsiteY7" fmla="*/ 28121 h 73490"/>
                <a:gd name="connsiteX8" fmla="*/ 50713 w 67616"/>
                <a:gd name="connsiteY8" fmla="*/ 49681 h 73490"/>
                <a:gd name="connsiteX9" fmla="*/ 50713 w 67616"/>
                <a:gd name="connsiteY9" fmla="*/ 49681 h 73490"/>
                <a:gd name="connsiteX10" fmla="*/ 50713 w 67616"/>
                <a:gd name="connsiteY10" fmla="*/ 26622 h 73490"/>
                <a:gd name="connsiteX11" fmla="*/ 50713 w 67616"/>
                <a:gd name="connsiteY11" fmla="*/ 0 h 73490"/>
                <a:gd name="connsiteX12" fmla="*/ 67617 w 67616"/>
                <a:gd name="connsiteY12" fmla="*/ 0 h 73490"/>
                <a:gd name="connsiteX13" fmla="*/ 67617 w 67616"/>
                <a:gd name="connsiteY13" fmla="*/ 73491 h 73490"/>
                <a:gd name="connsiteX14" fmla="*/ 49098 w 67616"/>
                <a:gd name="connsiteY14" fmla="*/ 73491 h 73490"/>
                <a:gd name="connsiteX15" fmla="*/ 30105 w 67616"/>
                <a:gd name="connsiteY15" fmla="*/ 45369 h 73490"/>
                <a:gd name="connsiteX16" fmla="*/ 16144 w 67616"/>
                <a:gd name="connsiteY16" fmla="*/ 23528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616" h="73490">
                  <a:moveTo>
                    <a:pt x="16144" y="23528"/>
                  </a:moveTo>
                  <a:lnTo>
                    <a:pt x="16144" y="23528"/>
                  </a:lnTo>
                  <a:cubicBezTo>
                    <a:pt x="16952" y="31156"/>
                    <a:pt x="17237" y="38828"/>
                    <a:pt x="16999" y="46494"/>
                  </a:cubicBezTo>
                  <a:lnTo>
                    <a:pt x="16999" y="73491"/>
                  </a:lnTo>
                  <a:lnTo>
                    <a:pt x="0" y="73491"/>
                  </a:lnTo>
                  <a:lnTo>
                    <a:pt x="0" y="0"/>
                  </a:lnTo>
                  <a:lnTo>
                    <a:pt x="18993" y="0"/>
                  </a:lnTo>
                  <a:lnTo>
                    <a:pt x="37987" y="28121"/>
                  </a:lnTo>
                  <a:cubicBezTo>
                    <a:pt x="42669" y="35044"/>
                    <a:pt x="46923" y="42244"/>
                    <a:pt x="50713" y="49681"/>
                  </a:cubicBezTo>
                  <a:lnTo>
                    <a:pt x="50713" y="49681"/>
                  </a:lnTo>
                  <a:cubicBezTo>
                    <a:pt x="50190" y="42003"/>
                    <a:pt x="50190" y="34300"/>
                    <a:pt x="50713" y="26622"/>
                  </a:cubicBezTo>
                  <a:lnTo>
                    <a:pt x="50713" y="0"/>
                  </a:lnTo>
                  <a:lnTo>
                    <a:pt x="67617" y="0"/>
                  </a:lnTo>
                  <a:lnTo>
                    <a:pt x="67617" y="73491"/>
                  </a:lnTo>
                  <a:lnTo>
                    <a:pt x="49098" y="73491"/>
                  </a:lnTo>
                  <a:lnTo>
                    <a:pt x="30105" y="45369"/>
                  </a:lnTo>
                  <a:cubicBezTo>
                    <a:pt x="25005" y="38374"/>
                    <a:pt x="20351" y="31080"/>
                    <a:pt x="16144" y="23528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1" name="צורה חופשית 110">
              <a:extLst>
                <a:ext uri="{FF2B5EF4-FFF2-40B4-BE49-F238E27FC236}">
                  <a16:creationId xmlns:a16="http://schemas.microsoft.com/office/drawing/2014/main" id="{3EC2A226-19F5-FF44-B394-F04C421274F8}"/>
                </a:ext>
              </a:extLst>
            </p:cNvPr>
            <p:cNvSpPr/>
            <p:nvPr/>
          </p:nvSpPr>
          <p:spPr>
            <a:xfrm>
              <a:off x="10182894" y="564089"/>
              <a:ext cx="15859" cy="15748"/>
            </a:xfrm>
            <a:custGeom>
              <a:avLst/>
              <a:gdLst>
                <a:gd name="connsiteX0" fmla="*/ 0 w 15859"/>
                <a:gd name="connsiteY0" fmla="*/ 0 h 15748"/>
                <a:gd name="connsiteX1" fmla="*/ 15860 w 15859"/>
                <a:gd name="connsiteY1" fmla="*/ 0 h 15748"/>
                <a:gd name="connsiteX2" fmla="*/ 15860 w 15859"/>
                <a:gd name="connsiteY2" fmla="*/ 15748 h 15748"/>
                <a:gd name="connsiteX3" fmla="*/ 0 w 15859"/>
                <a:gd name="connsiteY3" fmla="*/ 15748 h 1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59" h="15748">
                  <a:moveTo>
                    <a:pt x="0" y="0"/>
                  </a:moveTo>
                  <a:lnTo>
                    <a:pt x="15860" y="0"/>
                  </a:lnTo>
                  <a:lnTo>
                    <a:pt x="15860" y="15748"/>
                  </a:lnTo>
                  <a:lnTo>
                    <a:pt x="0" y="15748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2" name="צורה חופשית 111">
              <a:extLst>
                <a:ext uri="{FF2B5EF4-FFF2-40B4-BE49-F238E27FC236}">
                  <a16:creationId xmlns:a16="http://schemas.microsoft.com/office/drawing/2014/main" id="{2304E1AF-E2AF-174D-A7A9-9740749AC304}"/>
                </a:ext>
              </a:extLst>
            </p:cNvPr>
            <p:cNvSpPr/>
            <p:nvPr/>
          </p:nvSpPr>
          <p:spPr>
            <a:xfrm>
              <a:off x="10238355" y="506628"/>
              <a:ext cx="77398" cy="73209"/>
            </a:xfrm>
            <a:custGeom>
              <a:avLst/>
              <a:gdLst>
                <a:gd name="connsiteX0" fmla="*/ 23362 w 77398"/>
                <a:gd name="connsiteY0" fmla="*/ 58305 h 73209"/>
                <a:gd name="connsiteX1" fmla="*/ 17474 w 77398"/>
                <a:gd name="connsiteY1" fmla="*/ 73209 h 73209"/>
                <a:gd name="connsiteX2" fmla="*/ 0 w 77398"/>
                <a:gd name="connsiteY2" fmla="*/ 73209 h 73209"/>
                <a:gd name="connsiteX3" fmla="*/ 30200 w 77398"/>
                <a:gd name="connsiteY3" fmla="*/ 0 h 73209"/>
                <a:gd name="connsiteX4" fmla="*/ 47199 w 77398"/>
                <a:gd name="connsiteY4" fmla="*/ 0 h 73209"/>
                <a:gd name="connsiteX5" fmla="*/ 77398 w 77398"/>
                <a:gd name="connsiteY5" fmla="*/ 73209 h 73209"/>
                <a:gd name="connsiteX6" fmla="*/ 59639 w 77398"/>
                <a:gd name="connsiteY6" fmla="*/ 73209 h 73209"/>
                <a:gd name="connsiteX7" fmla="*/ 53752 w 77398"/>
                <a:gd name="connsiteY7" fmla="*/ 58586 h 73209"/>
                <a:gd name="connsiteX8" fmla="*/ 32194 w 77398"/>
                <a:gd name="connsiteY8" fmla="*/ 35808 h 73209"/>
                <a:gd name="connsiteX9" fmla="*/ 28965 w 77398"/>
                <a:gd name="connsiteY9" fmla="*/ 44151 h 73209"/>
                <a:gd name="connsiteX10" fmla="*/ 47959 w 77398"/>
                <a:gd name="connsiteY10" fmla="*/ 44151 h 73209"/>
                <a:gd name="connsiteX11" fmla="*/ 44730 w 77398"/>
                <a:gd name="connsiteY11" fmla="*/ 35808 h 73209"/>
                <a:gd name="connsiteX12" fmla="*/ 38557 w 77398"/>
                <a:gd name="connsiteY12" fmla="*/ 17529 h 73209"/>
                <a:gd name="connsiteX13" fmla="*/ 37987 w 77398"/>
                <a:gd name="connsiteY13" fmla="*/ 17529 h 73209"/>
                <a:gd name="connsiteX14" fmla="*/ 32194 w 77398"/>
                <a:gd name="connsiteY14" fmla="*/ 35714 h 7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398" h="73209">
                  <a:moveTo>
                    <a:pt x="23362" y="58305"/>
                  </a:moveTo>
                  <a:lnTo>
                    <a:pt x="17474" y="73209"/>
                  </a:lnTo>
                  <a:lnTo>
                    <a:pt x="0" y="73209"/>
                  </a:lnTo>
                  <a:lnTo>
                    <a:pt x="30200" y="0"/>
                  </a:lnTo>
                  <a:lnTo>
                    <a:pt x="47199" y="0"/>
                  </a:lnTo>
                  <a:lnTo>
                    <a:pt x="77398" y="73209"/>
                  </a:lnTo>
                  <a:lnTo>
                    <a:pt x="59639" y="73209"/>
                  </a:lnTo>
                  <a:lnTo>
                    <a:pt x="53752" y="58586"/>
                  </a:lnTo>
                  <a:close/>
                  <a:moveTo>
                    <a:pt x="32194" y="35808"/>
                  </a:moveTo>
                  <a:lnTo>
                    <a:pt x="28965" y="44151"/>
                  </a:lnTo>
                  <a:lnTo>
                    <a:pt x="47959" y="44151"/>
                  </a:lnTo>
                  <a:lnTo>
                    <a:pt x="44730" y="35808"/>
                  </a:lnTo>
                  <a:cubicBezTo>
                    <a:pt x="42166" y="29434"/>
                    <a:pt x="39696" y="21654"/>
                    <a:pt x="38557" y="17529"/>
                  </a:cubicBezTo>
                  <a:lnTo>
                    <a:pt x="37987" y="17529"/>
                  </a:lnTo>
                  <a:cubicBezTo>
                    <a:pt x="37322" y="21654"/>
                    <a:pt x="34758" y="29434"/>
                    <a:pt x="32194" y="35714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3" name="צורה חופשית 112">
              <a:extLst>
                <a:ext uri="{FF2B5EF4-FFF2-40B4-BE49-F238E27FC236}">
                  <a16:creationId xmlns:a16="http://schemas.microsoft.com/office/drawing/2014/main" id="{FDF9603F-5D28-5345-B305-5CB6263A894D}"/>
                </a:ext>
              </a:extLst>
            </p:cNvPr>
            <p:cNvSpPr/>
            <p:nvPr/>
          </p:nvSpPr>
          <p:spPr>
            <a:xfrm>
              <a:off x="10327149" y="506268"/>
              <a:ext cx="68376" cy="73569"/>
            </a:xfrm>
            <a:custGeom>
              <a:avLst/>
              <a:gdLst>
                <a:gd name="connsiteX0" fmla="*/ 16999 w 68376"/>
                <a:gd name="connsiteY0" fmla="*/ 73570 h 73569"/>
                <a:gd name="connsiteX1" fmla="*/ 0 w 68376"/>
                <a:gd name="connsiteY1" fmla="*/ 73570 h 73569"/>
                <a:gd name="connsiteX2" fmla="*/ 0 w 68376"/>
                <a:gd name="connsiteY2" fmla="*/ 79 h 73569"/>
                <a:gd name="connsiteX3" fmla="*/ 39791 w 68376"/>
                <a:gd name="connsiteY3" fmla="*/ 79 h 73569"/>
                <a:gd name="connsiteX4" fmla="*/ 64986 w 68376"/>
                <a:gd name="connsiteY4" fmla="*/ 21170 h 73569"/>
                <a:gd name="connsiteX5" fmla="*/ 43628 w 68376"/>
                <a:gd name="connsiteY5" fmla="*/ 46042 h 73569"/>
                <a:gd name="connsiteX6" fmla="*/ 40836 w 68376"/>
                <a:gd name="connsiteY6" fmla="*/ 46104 h 73569"/>
                <a:gd name="connsiteX7" fmla="*/ 68376 w 68376"/>
                <a:gd name="connsiteY7" fmla="*/ 73288 h 73569"/>
                <a:gd name="connsiteX8" fmla="*/ 46154 w 68376"/>
                <a:gd name="connsiteY8" fmla="*/ 73288 h 73569"/>
                <a:gd name="connsiteX9" fmla="*/ 19658 w 68376"/>
                <a:gd name="connsiteY9" fmla="*/ 46104 h 73569"/>
                <a:gd name="connsiteX10" fmla="*/ 16999 w 68376"/>
                <a:gd name="connsiteY10" fmla="*/ 46104 h 73569"/>
                <a:gd name="connsiteX11" fmla="*/ 48718 w 68376"/>
                <a:gd name="connsiteY11" fmla="*/ 23607 h 73569"/>
                <a:gd name="connsiteX12" fmla="*/ 41824 w 68376"/>
                <a:gd name="connsiteY12" fmla="*/ 14295 h 73569"/>
                <a:gd name="connsiteX13" fmla="*/ 39791 w 68376"/>
                <a:gd name="connsiteY13" fmla="*/ 14233 h 73569"/>
                <a:gd name="connsiteX14" fmla="*/ 16999 w 68376"/>
                <a:gd name="connsiteY14" fmla="*/ 14233 h 73569"/>
                <a:gd name="connsiteX15" fmla="*/ 16999 w 68376"/>
                <a:gd name="connsiteY15" fmla="*/ 32512 h 73569"/>
                <a:gd name="connsiteX16" fmla="*/ 39791 w 68376"/>
                <a:gd name="connsiteY16" fmla="*/ 32512 h 73569"/>
                <a:gd name="connsiteX17" fmla="*/ 48756 w 68376"/>
                <a:gd name="connsiteY17" fmla="*/ 24905 h 73569"/>
                <a:gd name="connsiteX18" fmla="*/ 48718 w 68376"/>
                <a:gd name="connsiteY18" fmla="*/ 23326 h 7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376" h="73569">
                  <a:moveTo>
                    <a:pt x="16999" y="73570"/>
                  </a:moveTo>
                  <a:lnTo>
                    <a:pt x="0" y="73570"/>
                  </a:lnTo>
                  <a:lnTo>
                    <a:pt x="0" y="79"/>
                  </a:lnTo>
                  <a:lnTo>
                    <a:pt x="39791" y="79"/>
                  </a:lnTo>
                  <a:cubicBezTo>
                    <a:pt x="52650" y="-965"/>
                    <a:pt x="63932" y="8477"/>
                    <a:pt x="64986" y="21170"/>
                  </a:cubicBezTo>
                  <a:cubicBezTo>
                    <a:pt x="66050" y="33862"/>
                    <a:pt x="56487" y="44998"/>
                    <a:pt x="43628" y="46042"/>
                  </a:cubicBezTo>
                  <a:cubicBezTo>
                    <a:pt x="42697" y="46118"/>
                    <a:pt x="41767" y="46139"/>
                    <a:pt x="40836" y="46104"/>
                  </a:cubicBezTo>
                  <a:lnTo>
                    <a:pt x="68376" y="73288"/>
                  </a:lnTo>
                  <a:lnTo>
                    <a:pt x="46154" y="73288"/>
                  </a:lnTo>
                  <a:lnTo>
                    <a:pt x="19658" y="46104"/>
                  </a:lnTo>
                  <a:lnTo>
                    <a:pt x="16999" y="46104"/>
                  </a:lnTo>
                  <a:close/>
                  <a:moveTo>
                    <a:pt x="48718" y="23607"/>
                  </a:moveTo>
                  <a:cubicBezTo>
                    <a:pt x="49421" y="19157"/>
                    <a:pt x="46335" y="14988"/>
                    <a:pt x="41824" y="14295"/>
                  </a:cubicBezTo>
                  <a:cubicBezTo>
                    <a:pt x="41149" y="14192"/>
                    <a:pt x="40465" y="14171"/>
                    <a:pt x="39791" y="14233"/>
                  </a:cubicBezTo>
                  <a:lnTo>
                    <a:pt x="16999" y="14233"/>
                  </a:lnTo>
                  <a:lnTo>
                    <a:pt x="16999" y="32512"/>
                  </a:lnTo>
                  <a:lnTo>
                    <a:pt x="39791" y="32512"/>
                  </a:lnTo>
                  <a:cubicBezTo>
                    <a:pt x="44397" y="32853"/>
                    <a:pt x="48405" y="29448"/>
                    <a:pt x="48756" y="24905"/>
                  </a:cubicBezTo>
                  <a:cubicBezTo>
                    <a:pt x="48794" y="24379"/>
                    <a:pt x="48785" y="23850"/>
                    <a:pt x="48718" y="23326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4" name="צורה חופשית 113">
              <a:extLst>
                <a:ext uri="{FF2B5EF4-FFF2-40B4-BE49-F238E27FC236}">
                  <a16:creationId xmlns:a16="http://schemas.microsoft.com/office/drawing/2014/main" id="{9E5AF165-9B45-5943-8E6B-9A667E24BEB1}"/>
                </a:ext>
              </a:extLst>
            </p:cNvPr>
            <p:cNvSpPr/>
            <p:nvPr/>
          </p:nvSpPr>
          <p:spPr>
            <a:xfrm>
              <a:off x="10400939" y="506347"/>
              <a:ext cx="64577" cy="73490"/>
            </a:xfrm>
            <a:custGeom>
              <a:avLst/>
              <a:gdLst>
                <a:gd name="connsiteX0" fmla="*/ 40741 w 64577"/>
                <a:gd name="connsiteY0" fmla="*/ 14154 h 73490"/>
                <a:gd name="connsiteX1" fmla="*/ 40741 w 64577"/>
                <a:gd name="connsiteY1" fmla="*/ 73491 h 73490"/>
                <a:gd name="connsiteX2" fmla="*/ 23837 w 64577"/>
                <a:gd name="connsiteY2" fmla="*/ 73491 h 73490"/>
                <a:gd name="connsiteX3" fmla="*/ 23837 w 64577"/>
                <a:gd name="connsiteY3" fmla="*/ 14436 h 73490"/>
                <a:gd name="connsiteX4" fmla="*/ 0 w 64577"/>
                <a:gd name="connsiteY4" fmla="*/ 14436 h 73490"/>
                <a:gd name="connsiteX5" fmla="*/ 0 w 64577"/>
                <a:gd name="connsiteY5" fmla="*/ 0 h 73490"/>
                <a:gd name="connsiteX6" fmla="*/ 64578 w 64577"/>
                <a:gd name="connsiteY6" fmla="*/ 0 h 73490"/>
                <a:gd name="connsiteX7" fmla="*/ 64578 w 64577"/>
                <a:gd name="connsiteY7" fmla="*/ 14154 h 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577" h="73490">
                  <a:moveTo>
                    <a:pt x="40741" y="14154"/>
                  </a:moveTo>
                  <a:lnTo>
                    <a:pt x="40741" y="73491"/>
                  </a:lnTo>
                  <a:lnTo>
                    <a:pt x="23837" y="73491"/>
                  </a:lnTo>
                  <a:lnTo>
                    <a:pt x="23837" y="14436"/>
                  </a:lnTo>
                  <a:lnTo>
                    <a:pt x="0" y="14436"/>
                  </a:lnTo>
                  <a:lnTo>
                    <a:pt x="0" y="0"/>
                  </a:lnTo>
                  <a:lnTo>
                    <a:pt x="64578" y="0"/>
                  </a:lnTo>
                  <a:lnTo>
                    <a:pt x="64578" y="14154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5" name="צורה חופשית 114">
              <a:extLst>
                <a:ext uri="{FF2B5EF4-FFF2-40B4-BE49-F238E27FC236}">
                  <a16:creationId xmlns:a16="http://schemas.microsoft.com/office/drawing/2014/main" id="{6C495D74-BE63-1E48-9E96-2E7BA168445D}"/>
                </a:ext>
              </a:extLst>
            </p:cNvPr>
            <p:cNvSpPr/>
            <p:nvPr/>
          </p:nvSpPr>
          <p:spPr>
            <a:xfrm>
              <a:off x="10476533" y="560340"/>
              <a:ext cx="20894" cy="20622"/>
            </a:xfrm>
            <a:custGeom>
              <a:avLst/>
              <a:gdLst>
                <a:gd name="connsiteX0" fmla="*/ 10446 w 20894"/>
                <a:gd name="connsiteY0" fmla="*/ 20622 h 20622"/>
                <a:gd name="connsiteX1" fmla="*/ 0 w 20894"/>
                <a:gd name="connsiteY1" fmla="*/ 10309 h 20622"/>
                <a:gd name="connsiteX2" fmla="*/ 10446 w 20894"/>
                <a:gd name="connsiteY2" fmla="*/ 0 h 20622"/>
                <a:gd name="connsiteX3" fmla="*/ 20893 w 20894"/>
                <a:gd name="connsiteY3" fmla="*/ 10124 h 20622"/>
                <a:gd name="connsiteX4" fmla="*/ 10636 w 20894"/>
                <a:gd name="connsiteY4" fmla="*/ 20621 h 20622"/>
                <a:gd name="connsiteX5" fmla="*/ 10446 w 20894"/>
                <a:gd name="connsiteY5" fmla="*/ 20622 h 2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4" h="20622">
                  <a:moveTo>
                    <a:pt x="10446" y="20622"/>
                  </a:moveTo>
                  <a:cubicBezTo>
                    <a:pt x="4672" y="20621"/>
                    <a:pt x="0" y="16004"/>
                    <a:pt x="0" y="10309"/>
                  </a:cubicBezTo>
                  <a:cubicBezTo>
                    <a:pt x="0" y="4615"/>
                    <a:pt x="4682" y="-1"/>
                    <a:pt x="10446" y="0"/>
                  </a:cubicBezTo>
                  <a:cubicBezTo>
                    <a:pt x="16144" y="1"/>
                    <a:pt x="20788" y="4504"/>
                    <a:pt x="20893" y="10124"/>
                  </a:cubicBezTo>
                  <a:cubicBezTo>
                    <a:pt x="20997" y="15817"/>
                    <a:pt x="16410" y="20517"/>
                    <a:pt x="10636" y="20621"/>
                  </a:cubicBezTo>
                  <a:cubicBezTo>
                    <a:pt x="10570" y="20621"/>
                    <a:pt x="10513" y="20622"/>
                    <a:pt x="10446" y="20622"/>
                  </a:cubicBez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  <p:sp>
          <p:nvSpPr>
            <p:cNvPr id="116" name="צורה חופשית 115">
              <a:extLst>
                <a:ext uri="{FF2B5EF4-FFF2-40B4-BE49-F238E27FC236}">
                  <a16:creationId xmlns:a16="http://schemas.microsoft.com/office/drawing/2014/main" id="{89C7D3E6-6899-A642-8B92-F8670C0AF278}"/>
                </a:ext>
              </a:extLst>
            </p:cNvPr>
            <p:cNvSpPr/>
            <p:nvPr/>
          </p:nvSpPr>
          <p:spPr>
            <a:xfrm>
              <a:off x="11544441" y="225507"/>
              <a:ext cx="430866" cy="356485"/>
            </a:xfrm>
            <a:custGeom>
              <a:avLst/>
              <a:gdLst>
                <a:gd name="connsiteX0" fmla="*/ 181768 w 430866"/>
                <a:gd name="connsiteY0" fmla="*/ 215785 h 356485"/>
                <a:gd name="connsiteX1" fmla="*/ 181768 w 430866"/>
                <a:gd name="connsiteY1" fmla="*/ 248125 h 356485"/>
                <a:gd name="connsiteX2" fmla="*/ 35613 w 430866"/>
                <a:gd name="connsiteY2" fmla="*/ 248125 h 356485"/>
                <a:gd name="connsiteX3" fmla="*/ 35613 w 430866"/>
                <a:gd name="connsiteY3" fmla="*/ 215785 h 356485"/>
                <a:gd name="connsiteX4" fmla="*/ 182053 w 430866"/>
                <a:gd name="connsiteY4" fmla="*/ 215785 h 356485"/>
                <a:gd name="connsiteX5" fmla="*/ 231910 w 430866"/>
                <a:gd name="connsiteY5" fmla="*/ 179883 h 356485"/>
                <a:gd name="connsiteX6" fmla="*/ 231910 w 430866"/>
                <a:gd name="connsiteY6" fmla="*/ 281683 h 356485"/>
                <a:gd name="connsiteX7" fmla="*/ 233240 w 430866"/>
                <a:gd name="connsiteY7" fmla="*/ 282995 h 356485"/>
                <a:gd name="connsiteX8" fmla="*/ 239982 w 430866"/>
                <a:gd name="connsiteY8" fmla="*/ 289557 h 356485"/>
                <a:gd name="connsiteX9" fmla="*/ 252043 w 430866"/>
                <a:gd name="connsiteY9" fmla="*/ 301368 h 356485"/>
                <a:gd name="connsiteX10" fmla="*/ 257362 w 430866"/>
                <a:gd name="connsiteY10" fmla="*/ 306617 h 356485"/>
                <a:gd name="connsiteX11" fmla="*/ 260306 w 430866"/>
                <a:gd name="connsiteY11" fmla="*/ 309429 h 356485"/>
                <a:gd name="connsiteX12" fmla="*/ 263345 w 430866"/>
                <a:gd name="connsiteY12" fmla="*/ 306711 h 356485"/>
                <a:gd name="connsiteX13" fmla="*/ 265149 w 430866"/>
                <a:gd name="connsiteY13" fmla="*/ 305211 h 356485"/>
                <a:gd name="connsiteX14" fmla="*/ 271797 w 430866"/>
                <a:gd name="connsiteY14" fmla="*/ 299118 h 356485"/>
                <a:gd name="connsiteX15" fmla="*/ 281293 w 430866"/>
                <a:gd name="connsiteY15" fmla="*/ 290963 h 356485"/>
                <a:gd name="connsiteX16" fmla="*/ 285472 w 430866"/>
                <a:gd name="connsiteY16" fmla="*/ 287307 h 356485"/>
                <a:gd name="connsiteX17" fmla="*/ 286991 w 430866"/>
                <a:gd name="connsiteY17" fmla="*/ 285995 h 356485"/>
                <a:gd name="connsiteX18" fmla="*/ 286991 w 430866"/>
                <a:gd name="connsiteY18" fmla="*/ 265373 h 356485"/>
                <a:gd name="connsiteX19" fmla="*/ 303136 w 430866"/>
                <a:gd name="connsiteY19" fmla="*/ 265373 h 356485"/>
                <a:gd name="connsiteX20" fmla="*/ 319375 w 430866"/>
                <a:gd name="connsiteY20" fmla="*/ 265373 h 356485"/>
                <a:gd name="connsiteX21" fmla="*/ 319375 w 430866"/>
                <a:gd name="connsiteY21" fmla="*/ 296587 h 356485"/>
                <a:gd name="connsiteX22" fmla="*/ 312348 w 430866"/>
                <a:gd name="connsiteY22" fmla="*/ 303993 h 356485"/>
                <a:gd name="connsiteX23" fmla="*/ 298767 w 430866"/>
                <a:gd name="connsiteY23" fmla="*/ 318241 h 356485"/>
                <a:gd name="connsiteX24" fmla="*/ 287751 w 430866"/>
                <a:gd name="connsiteY24" fmla="*/ 329677 h 356485"/>
                <a:gd name="connsiteX25" fmla="*/ 273221 w 430866"/>
                <a:gd name="connsiteY25" fmla="*/ 344956 h 356485"/>
                <a:gd name="connsiteX26" fmla="*/ 262300 w 430866"/>
                <a:gd name="connsiteY26" fmla="*/ 356486 h 356485"/>
                <a:gd name="connsiteX27" fmla="*/ 259071 w 430866"/>
                <a:gd name="connsiteY27" fmla="*/ 353299 h 356485"/>
                <a:gd name="connsiteX28" fmla="*/ 237418 w 430866"/>
                <a:gd name="connsiteY28" fmla="*/ 332302 h 356485"/>
                <a:gd name="connsiteX29" fmla="*/ 220134 w 430866"/>
                <a:gd name="connsiteY29" fmla="*/ 315616 h 356485"/>
                <a:gd name="connsiteX30" fmla="*/ 218140 w 430866"/>
                <a:gd name="connsiteY30" fmla="*/ 313929 h 356485"/>
                <a:gd name="connsiteX31" fmla="*/ 215006 w 430866"/>
                <a:gd name="connsiteY31" fmla="*/ 311211 h 356485"/>
                <a:gd name="connsiteX32" fmla="*/ 212157 w 430866"/>
                <a:gd name="connsiteY32" fmla="*/ 314210 h 356485"/>
                <a:gd name="connsiteX33" fmla="*/ 207694 w 430866"/>
                <a:gd name="connsiteY33" fmla="*/ 318710 h 356485"/>
                <a:gd name="connsiteX34" fmla="*/ 171796 w 430866"/>
                <a:gd name="connsiteY34" fmla="*/ 356205 h 356485"/>
                <a:gd name="connsiteX35" fmla="*/ 170371 w 430866"/>
                <a:gd name="connsiteY35" fmla="*/ 354892 h 356485"/>
                <a:gd name="connsiteX36" fmla="*/ 169897 w 430866"/>
                <a:gd name="connsiteY36" fmla="*/ 354892 h 356485"/>
                <a:gd name="connsiteX37" fmla="*/ 121083 w 430866"/>
                <a:gd name="connsiteY37" fmla="*/ 307461 h 356485"/>
                <a:gd name="connsiteX38" fmla="*/ 111587 w 430866"/>
                <a:gd name="connsiteY38" fmla="*/ 298087 h 356485"/>
                <a:gd name="connsiteX39" fmla="*/ 111587 w 430866"/>
                <a:gd name="connsiteY39" fmla="*/ 264623 h 356485"/>
                <a:gd name="connsiteX40" fmla="*/ 143971 w 430866"/>
                <a:gd name="connsiteY40" fmla="*/ 264623 h 356485"/>
                <a:gd name="connsiteX41" fmla="*/ 143971 w 430866"/>
                <a:gd name="connsiteY41" fmla="*/ 286089 h 356485"/>
                <a:gd name="connsiteX42" fmla="*/ 145585 w 430866"/>
                <a:gd name="connsiteY42" fmla="*/ 287401 h 356485"/>
                <a:gd name="connsiteX43" fmla="*/ 147199 w 430866"/>
                <a:gd name="connsiteY43" fmla="*/ 288713 h 356485"/>
                <a:gd name="connsiteX44" fmla="*/ 151758 w 430866"/>
                <a:gd name="connsiteY44" fmla="*/ 292838 h 356485"/>
                <a:gd name="connsiteX45" fmla="*/ 159450 w 430866"/>
                <a:gd name="connsiteY45" fmla="*/ 299868 h 356485"/>
                <a:gd name="connsiteX46" fmla="*/ 165528 w 430866"/>
                <a:gd name="connsiteY46" fmla="*/ 305211 h 356485"/>
                <a:gd name="connsiteX47" fmla="*/ 167048 w 430866"/>
                <a:gd name="connsiteY47" fmla="*/ 306711 h 356485"/>
                <a:gd name="connsiteX48" fmla="*/ 170087 w 430866"/>
                <a:gd name="connsiteY48" fmla="*/ 309429 h 356485"/>
                <a:gd name="connsiteX49" fmla="*/ 173031 w 430866"/>
                <a:gd name="connsiteY49" fmla="*/ 306617 h 356485"/>
                <a:gd name="connsiteX50" fmla="*/ 179868 w 430866"/>
                <a:gd name="connsiteY50" fmla="*/ 300149 h 356485"/>
                <a:gd name="connsiteX51" fmla="*/ 181293 w 430866"/>
                <a:gd name="connsiteY51" fmla="*/ 298743 h 356485"/>
                <a:gd name="connsiteX52" fmla="*/ 192024 w 430866"/>
                <a:gd name="connsiteY52" fmla="*/ 288713 h 356485"/>
                <a:gd name="connsiteX53" fmla="*/ 197722 w 430866"/>
                <a:gd name="connsiteY53" fmla="*/ 283370 h 356485"/>
                <a:gd name="connsiteX54" fmla="*/ 199147 w 430866"/>
                <a:gd name="connsiteY54" fmla="*/ 282058 h 356485"/>
                <a:gd name="connsiteX55" fmla="*/ 199147 w 430866"/>
                <a:gd name="connsiteY55" fmla="*/ 180071 h 356485"/>
                <a:gd name="connsiteX56" fmla="*/ 231626 w 430866"/>
                <a:gd name="connsiteY56" fmla="*/ 180071 h 356485"/>
                <a:gd name="connsiteX57" fmla="*/ 371322 w 430866"/>
                <a:gd name="connsiteY57" fmla="*/ 131515 h 356485"/>
                <a:gd name="connsiteX58" fmla="*/ 373886 w 430866"/>
                <a:gd name="connsiteY58" fmla="*/ 133858 h 356485"/>
                <a:gd name="connsiteX59" fmla="*/ 388891 w 430866"/>
                <a:gd name="connsiteY59" fmla="*/ 148106 h 356485"/>
                <a:gd name="connsiteX60" fmla="*/ 405131 w 430866"/>
                <a:gd name="connsiteY60" fmla="*/ 163667 h 356485"/>
                <a:gd name="connsiteX61" fmla="*/ 416622 w 430866"/>
                <a:gd name="connsiteY61" fmla="*/ 174634 h 356485"/>
                <a:gd name="connsiteX62" fmla="*/ 420326 w 430866"/>
                <a:gd name="connsiteY62" fmla="*/ 178196 h 356485"/>
                <a:gd name="connsiteX63" fmla="*/ 428493 w 430866"/>
                <a:gd name="connsiteY63" fmla="*/ 186070 h 356485"/>
                <a:gd name="connsiteX64" fmla="*/ 430867 w 430866"/>
                <a:gd name="connsiteY64" fmla="*/ 188320 h 356485"/>
                <a:gd name="connsiteX65" fmla="*/ 421370 w 430866"/>
                <a:gd name="connsiteY65" fmla="*/ 198444 h 356485"/>
                <a:gd name="connsiteX66" fmla="*/ 420515 w 430866"/>
                <a:gd name="connsiteY66" fmla="*/ 199381 h 356485"/>
                <a:gd name="connsiteX67" fmla="*/ 409689 w 430866"/>
                <a:gd name="connsiteY67" fmla="*/ 210536 h 356485"/>
                <a:gd name="connsiteX68" fmla="*/ 372842 w 430866"/>
                <a:gd name="connsiteY68" fmla="*/ 248031 h 356485"/>
                <a:gd name="connsiteX69" fmla="*/ 249384 w 430866"/>
                <a:gd name="connsiteY69" fmla="*/ 248031 h 356485"/>
                <a:gd name="connsiteX70" fmla="*/ 249384 w 430866"/>
                <a:gd name="connsiteY70" fmla="*/ 215785 h 356485"/>
                <a:gd name="connsiteX71" fmla="*/ 360306 w 430866"/>
                <a:gd name="connsiteY71" fmla="*/ 215785 h 356485"/>
                <a:gd name="connsiteX72" fmla="*/ 361636 w 430866"/>
                <a:gd name="connsiteY72" fmla="*/ 214285 h 356485"/>
                <a:gd name="connsiteX73" fmla="*/ 371132 w 430866"/>
                <a:gd name="connsiteY73" fmla="*/ 203505 h 356485"/>
                <a:gd name="connsiteX74" fmla="*/ 381864 w 430866"/>
                <a:gd name="connsiteY74" fmla="*/ 189445 h 356485"/>
                <a:gd name="connsiteX75" fmla="*/ 372367 w 430866"/>
                <a:gd name="connsiteY75" fmla="*/ 176978 h 356485"/>
                <a:gd name="connsiteX76" fmla="*/ 362870 w 430866"/>
                <a:gd name="connsiteY76" fmla="*/ 166385 h 356485"/>
                <a:gd name="connsiteX77" fmla="*/ 361446 w 430866"/>
                <a:gd name="connsiteY77" fmla="*/ 164792 h 356485"/>
                <a:gd name="connsiteX78" fmla="*/ 360116 w 430866"/>
                <a:gd name="connsiteY78" fmla="*/ 163198 h 356485"/>
                <a:gd name="connsiteX79" fmla="*/ 339508 w 430866"/>
                <a:gd name="connsiteY79" fmla="*/ 163198 h 356485"/>
                <a:gd name="connsiteX80" fmla="*/ 339508 w 430866"/>
                <a:gd name="connsiteY80" fmla="*/ 131327 h 356485"/>
                <a:gd name="connsiteX81" fmla="*/ 271322 w 430866"/>
                <a:gd name="connsiteY81" fmla="*/ 163386 h 356485"/>
                <a:gd name="connsiteX82" fmla="*/ 159070 w 430866"/>
                <a:gd name="connsiteY82" fmla="*/ 163386 h 356485"/>
                <a:gd name="connsiteX83" fmla="*/ 159070 w 430866"/>
                <a:gd name="connsiteY83" fmla="*/ 130765 h 356485"/>
                <a:gd name="connsiteX84" fmla="*/ 271417 w 430866"/>
                <a:gd name="connsiteY84" fmla="*/ 130765 h 356485"/>
                <a:gd name="connsiteX85" fmla="*/ 142071 w 430866"/>
                <a:gd name="connsiteY85" fmla="*/ 198537 h 356485"/>
                <a:gd name="connsiteX86" fmla="*/ 109687 w 430866"/>
                <a:gd name="connsiteY86" fmla="*/ 198537 h 356485"/>
                <a:gd name="connsiteX87" fmla="*/ 109687 w 430866"/>
                <a:gd name="connsiteY87" fmla="*/ 96175 h 356485"/>
                <a:gd name="connsiteX88" fmla="*/ 142071 w 430866"/>
                <a:gd name="connsiteY88" fmla="*/ 96175 h 356485"/>
                <a:gd name="connsiteX89" fmla="*/ 322509 w 430866"/>
                <a:gd name="connsiteY89" fmla="*/ 198537 h 356485"/>
                <a:gd name="connsiteX90" fmla="*/ 290125 w 430866"/>
                <a:gd name="connsiteY90" fmla="*/ 198537 h 356485"/>
                <a:gd name="connsiteX91" fmla="*/ 290125 w 430866"/>
                <a:gd name="connsiteY91" fmla="*/ 96175 h 356485"/>
                <a:gd name="connsiteX92" fmla="*/ 322509 w 430866"/>
                <a:gd name="connsiteY92" fmla="*/ 96175 h 356485"/>
                <a:gd name="connsiteX93" fmla="*/ 181768 w 430866"/>
                <a:gd name="connsiteY93" fmla="*/ 45838 h 356485"/>
                <a:gd name="connsiteX94" fmla="*/ 181768 w 430866"/>
                <a:gd name="connsiteY94" fmla="*/ 78178 h 356485"/>
                <a:gd name="connsiteX95" fmla="*/ 70941 w 430866"/>
                <a:gd name="connsiteY95" fmla="*/ 78178 h 356485"/>
                <a:gd name="connsiteX96" fmla="*/ 69611 w 430866"/>
                <a:gd name="connsiteY96" fmla="*/ 79677 h 356485"/>
                <a:gd name="connsiteX97" fmla="*/ 60114 w 430866"/>
                <a:gd name="connsiteY97" fmla="*/ 90364 h 356485"/>
                <a:gd name="connsiteX98" fmla="*/ 49478 w 430866"/>
                <a:gd name="connsiteY98" fmla="*/ 102924 h 356485"/>
                <a:gd name="connsiteX99" fmla="*/ 49478 w 430866"/>
                <a:gd name="connsiteY99" fmla="*/ 102924 h 356485"/>
                <a:gd name="connsiteX100" fmla="*/ 51757 w 430866"/>
                <a:gd name="connsiteY100" fmla="*/ 109205 h 356485"/>
                <a:gd name="connsiteX101" fmla="*/ 55746 w 430866"/>
                <a:gd name="connsiteY101" fmla="*/ 113704 h 356485"/>
                <a:gd name="connsiteX102" fmla="*/ 66667 w 430866"/>
                <a:gd name="connsiteY102" fmla="*/ 125703 h 356485"/>
                <a:gd name="connsiteX103" fmla="*/ 70086 w 430866"/>
                <a:gd name="connsiteY103" fmla="*/ 129359 h 356485"/>
                <a:gd name="connsiteX104" fmla="*/ 71321 w 430866"/>
                <a:gd name="connsiteY104" fmla="*/ 130765 h 356485"/>
                <a:gd name="connsiteX105" fmla="*/ 91263 w 430866"/>
                <a:gd name="connsiteY105" fmla="*/ 130765 h 356485"/>
                <a:gd name="connsiteX106" fmla="*/ 91263 w 430866"/>
                <a:gd name="connsiteY106" fmla="*/ 162729 h 356485"/>
                <a:gd name="connsiteX107" fmla="*/ 59544 w 430866"/>
                <a:gd name="connsiteY107" fmla="*/ 162729 h 356485"/>
                <a:gd name="connsiteX108" fmla="*/ 57835 w 430866"/>
                <a:gd name="connsiteY108" fmla="*/ 161042 h 356485"/>
                <a:gd name="connsiteX109" fmla="*/ 57835 w 430866"/>
                <a:gd name="connsiteY109" fmla="*/ 161042 h 356485"/>
                <a:gd name="connsiteX110" fmla="*/ 56506 w 430866"/>
                <a:gd name="connsiteY110" fmla="*/ 159730 h 356485"/>
                <a:gd name="connsiteX111" fmla="*/ 41976 w 430866"/>
                <a:gd name="connsiteY111" fmla="*/ 145856 h 356485"/>
                <a:gd name="connsiteX112" fmla="*/ 3134 w 430866"/>
                <a:gd name="connsiteY112" fmla="*/ 108361 h 356485"/>
                <a:gd name="connsiteX113" fmla="*/ 0 w 430866"/>
                <a:gd name="connsiteY113" fmla="*/ 105362 h 356485"/>
                <a:gd name="connsiteX114" fmla="*/ 12251 w 430866"/>
                <a:gd name="connsiteY114" fmla="*/ 92801 h 356485"/>
                <a:gd name="connsiteX115" fmla="*/ 23647 w 430866"/>
                <a:gd name="connsiteY115" fmla="*/ 80896 h 356485"/>
                <a:gd name="connsiteX116" fmla="*/ 23647 w 430866"/>
                <a:gd name="connsiteY116" fmla="*/ 80896 h 356485"/>
                <a:gd name="connsiteX117" fmla="*/ 51472 w 430866"/>
                <a:gd name="connsiteY117" fmla="*/ 52775 h 356485"/>
                <a:gd name="connsiteX118" fmla="*/ 58880 w 430866"/>
                <a:gd name="connsiteY118" fmla="*/ 45276 h 356485"/>
                <a:gd name="connsiteX119" fmla="*/ 182337 w 430866"/>
                <a:gd name="connsiteY119" fmla="*/ 45276 h 356485"/>
                <a:gd name="connsiteX120" fmla="*/ 392975 w 430866"/>
                <a:gd name="connsiteY120" fmla="*/ 77709 h 356485"/>
                <a:gd name="connsiteX121" fmla="*/ 249574 w 430866"/>
                <a:gd name="connsiteY121" fmla="*/ 77709 h 356485"/>
                <a:gd name="connsiteX122" fmla="*/ 249574 w 430866"/>
                <a:gd name="connsiteY122" fmla="*/ 45838 h 356485"/>
                <a:gd name="connsiteX123" fmla="*/ 392975 w 430866"/>
                <a:gd name="connsiteY123" fmla="*/ 45838 h 356485"/>
                <a:gd name="connsiteX124" fmla="*/ 142071 w 430866"/>
                <a:gd name="connsiteY124" fmla="*/ 26247 h 356485"/>
                <a:gd name="connsiteX125" fmla="*/ 109687 w 430866"/>
                <a:gd name="connsiteY125" fmla="*/ 26247 h 356485"/>
                <a:gd name="connsiteX126" fmla="*/ 109687 w 430866"/>
                <a:gd name="connsiteY126" fmla="*/ 0 h 356485"/>
                <a:gd name="connsiteX127" fmla="*/ 142071 w 430866"/>
                <a:gd name="connsiteY127" fmla="*/ 0 h 356485"/>
                <a:gd name="connsiteX128" fmla="*/ 231626 w 430866"/>
                <a:gd name="connsiteY128" fmla="*/ 111736 h 356485"/>
                <a:gd name="connsiteX129" fmla="*/ 199147 w 430866"/>
                <a:gd name="connsiteY129" fmla="*/ 111736 h 356485"/>
                <a:gd name="connsiteX130" fmla="*/ 199147 w 430866"/>
                <a:gd name="connsiteY130" fmla="*/ 0 h 356485"/>
                <a:gd name="connsiteX131" fmla="*/ 231626 w 430866"/>
                <a:gd name="connsiteY131" fmla="*/ 0 h 356485"/>
                <a:gd name="connsiteX132" fmla="*/ 319660 w 430866"/>
                <a:gd name="connsiteY132" fmla="*/ 0 h 356485"/>
                <a:gd name="connsiteX133" fmla="*/ 319660 w 430866"/>
                <a:gd name="connsiteY133" fmla="*/ 26247 h 356485"/>
                <a:gd name="connsiteX134" fmla="*/ 287181 w 430866"/>
                <a:gd name="connsiteY134" fmla="*/ 26247 h 356485"/>
                <a:gd name="connsiteX135" fmla="*/ 287181 w 430866"/>
                <a:gd name="connsiteY135" fmla="*/ 0 h 35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430866" h="356485">
                  <a:moveTo>
                    <a:pt x="181768" y="215785"/>
                  </a:moveTo>
                  <a:lnTo>
                    <a:pt x="181768" y="248125"/>
                  </a:lnTo>
                  <a:lnTo>
                    <a:pt x="35613" y="248125"/>
                  </a:lnTo>
                  <a:lnTo>
                    <a:pt x="35613" y="215785"/>
                  </a:lnTo>
                  <a:lnTo>
                    <a:pt x="182053" y="215785"/>
                  </a:lnTo>
                  <a:moveTo>
                    <a:pt x="231910" y="179883"/>
                  </a:moveTo>
                  <a:lnTo>
                    <a:pt x="231910" y="281683"/>
                  </a:lnTo>
                  <a:lnTo>
                    <a:pt x="233240" y="282995"/>
                  </a:lnTo>
                  <a:lnTo>
                    <a:pt x="239982" y="289557"/>
                  </a:lnTo>
                  <a:cubicBezTo>
                    <a:pt x="243496" y="293119"/>
                    <a:pt x="248909" y="298368"/>
                    <a:pt x="252043" y="301368"/>
                  </a:cubicBezTo>
                  <a:lnTo>
                    <a:pt x="257362" y="306617"/>
                  </a:lnTo>
                  <a:lnTo>
                    <a:pt x="260306" y="309429"/>
                  </a:lnTo>
                  <a:lnTo>
                    <a:pt x="263345" y="306711"/>
                  </a:lnTo>
                  <a:lnTo>
                    <a:pt x="265149" y="305211"/>
                  </a:lnTo>
                  <a:lnTo>
                    <a:pt x="271797" y="299118"/>
                  </a:lnTo>
                  <a:cubicBezTo>
                    <a:pt x="274551" y="296587"/>
                    <a:pt x="278634" y="292838"/>
                    <a:pt x="281293" y="290963"/>
                  </a:cubicBezTo>
                  <a:lnTo>
                    <a:pt x="285472" y="287307"/>
                  </a:lnTo>
                  <a:lnTo>
                    <a:pt x="286991" y="285995"/>
                  </a:lnTo>
                  <a:lnTo>
                    <a:pt x="286991" y="265373"/>
                  </a:lnTo>
                  <a:lnTo>
                    <a:pt x="303136" y="265373"/>
                  </a:lnTo>
                  <a:lnTo>
                    <a:pt x="319375" y="265373"/>
                  </a:lnTo>
                  <a:lnTo>
                    <a:pt x="319375" y="296587"/>
                  </a:lnTo>
                  <a:lnTo>
                    <a:pt x="312348" y="303993"/>
                  </a:lnTo>
                  <a:lnTo>
                    <a:pt x="298767" y="318241"/>
                  </a:lnTo>
                  <a:lnTo>
                    <a:pt x="287751" y="329677"/>
                  </a:lnTo>
                  <a:cubicBezTo>
                    <a:pt x="284712" y="332770"/>
                    <a:pt x="278254" y="339613"/>
                    <a:pt x="273221" y="344956"/>
                  </a:cubicBezTo>
                  <a:lnTo>
                    <a:pt x="262300" y="356486"/>
                  </a:lnTo>
                  <a:lnTo>
                    <a:pt x="259071" y="353299"/>
                  </a:lnTo>
                  <a:lnTo>
                    <a:pt x="237418" y="332302"/>
                  </a:lnTo>
                  <a:lnTo>
                    <a:pt x="220134" y="315616"/>
                  </a:lnTo>
                  <a:lnTo>
                    <a:pt x="218140" y="313929"/>
                  </a:lnTo>
                  <a:lnTo>
                    <a:pt x="215006" y="311211"/>
                  </a:lnTo>
                  <a:lnTo>
                    <a:pt x="212157" y="314210"/>
                  </a:lnTo>
                  <a:lnTo>
                    <a:pt x="207694" y="318710"/>
                  </a:lnTo>
                  <a:lnTo>
                    <a:pt x="171796" y="356205"/>
                  </a:lnTo>
                  <a:lnTo>
                    <a:pt x="170371" y="354892"/>
                  </a:lnTo>
                  <a:lnTo>
                    <a:pt x="169897" y="354892"/>
                  </a:lnTo>
                  <a:cubicBezTo>
                    <a:pt x="159070" y="344956"/>
                    <a:pt x="130580" y="317585"/>
                    <a:pt x="121083" y="307461"/>
                  </a:cubicBezTo>
                  <a:lnTo>
                    <a:pt x="111587" y="298087"/>
                  </a:lnTo>
                  <a:lnTo>
                    <a:pt x="111587" y="264623"/>
                  </a:lnTo>
                  <a:lnTo>
                    <a:pt x="143971" y="264623"/>
                  </a:lnTo>
                  <a:lnTo>
                    <a:pt x="143971" y="286089"/>
                  </a:lnTo>
                  <a:lnTo>
                    <a:pt x="145585" y="287401"/>
                  </a:lnTo>
                  <a:lnTo>
                    <a:pt x="147199" y="288713"/>
                  </a:lnTo>
                  <a:lnTo>
                    <a:pt x="151758" y="292838"/>
                  </a:lnTo>
                  <a:lnTo>
                    <a:pt x="159450" y="299868"/>
                  </a:lnTo>
                  <a:lnTo>
                    <a:pt x="165528" y="305211"/>
                  </a:lnTo>
                  <a:lnTo>
                    <a:pt x="167048" y="306711"/>
                  </a:lnTo>
                  <a:lnTo>
                    <a:pt x="170087" y="309429"/>
                  </a:lnTo>
                  <a:lnTo>
                    <a:pt x="173031" y="306617"/>
                  </a:lnTo>
                  <a:lnTo>
                    <a:pt x="179868" y="300149"/>
                  </a:lnTo>
                  <a:lnTo>
                    <a:pt x="181293" y="298743"/>
                  </a:lnTo>
                  <a:lnTo>
                    <a:pt x="192024" y="288713"/>
                  </a:lnTo>
                  <a:lnTo>
                    <a:pt x="197722" y="283370"/>
                  </a:lnTo>
                  <a:lnTo>
                    <a:pt x="199147" y="282058"/>
                  </a:lnTo>
                  <a:lnTo>
                    <a:pt x="199147" y="180071"/>
                  </a:lnTo>
                  <a:lnTo>
                    <a:pt x="231626" y="180071"/>
                  </a:lnTo>
                  <a:moveTo>
                    <a:pt x="371322" y="131515"/>
                  </a:moveTo>
                  <a:lnTo>
                    <a:pt x="373886" y="133858"/>
                  </a:lnTo>
                  <a:lnTo>
                    <a:pt x="388891" y="148106"/>
                  </a:lnTo>
                  <a:lnTo>
                    <a:pt x="405131" y="163667"/>
                  </a:lnTo>
                  <a:lnTo>
                    <a:pt x="416622" y="174634"/>
                  </a:lnTo>
                  <a:lnTo>
                    <a:pt x="420326" y="178196"/>
                  </a:lnTo>
                  <a:lnTo>
                    <a:pt x="428493" y="186070"/>
                  </a:lnTo>
                  <a:lnTo>
                    <a:pt x="430867" y="188320"/>
                  </a:lnTo>
                  <a:lnTo>
                    <a:pt x="421370" y="198444"/>
                  </a:lnTo>
                  <a:lnTo>
                    <a:pt x="420515" y="199381"/>
                  </a:lnTo>
                  <a:lnTo>
                    <a:pt x="409689" y="210536"/>
                  </a:lnTo>
                  <a:cubicBezTo>
                    <a:pt x="405131" y="215316"/>
                    <a:pt x="374456" y="246719"/>
                    <a:pt x="372842" y="248031"/>
                  </a:cubicBezTo>
                  <a:lnTo>
                    <a:pt x="249384" y="248031"/>
                  </a:lnTo>
                  <a:lnTo>
                    <a:pt x="249384" y="215785"/>
                  </a:lnTo>
                  <a:lnTo>
                    <a:pt x="360306" y="215785"/>
                  </a:lnTo>
                  <a:lnTo>
                    <a:pt x="361636" y="214285"/>
                  </a:lnTo>
                  <a:lnTo>
                    <a:pt x="371132" y="203505"/>
                  </a:lnTo>
                  <a:cubicBezTo>
                    <a:pt x="381864" y="191507"/>
                    <a:pt x="381864" y="191413"/>
                    <a:pt x="381864" y="189445"/>
                  </a:cubicBezTo>
                  <a:cubicBezTo>
                    <a:pt x="381864" y="187476"/>
                    <a:pt x="381864" y="187382"/>
                    <a:pt x="372367" y="176978"/>
                  </a:cubicBezTo>
                  <a:cubicBezTo>
                    <a:pt x="367809" y="172103"/>
                    <a:pt x="363630" y="167604"/>
                    <a:pt x="362870" y="166385"/>
                  </a:cubicBezTo>
                  <a:lnTo>
                    <a:pt x="361446" y="164792"/>
                  </a:lnTo>
                  <a:lnTo>
                    <a:pt x="360116" y="163198"/>
                  </a:lnTo>
                  <a:lnTo>
                    <a:pt x="339508" y="163198"/>
                  </a:lnTo>
                  <a:lnTo>
                    <a:pt x="339508" y="131327"/>
                  </a:lnTo>
                  <a:close/>
                  <a:moveTo>
                    <a:pt x="271322" y="163386"/>
                  </a:moveTo>
                  <a:lnTo>
                    <a:pt x="159070" y="163386"/>
                  </a:lnTo>
                  <a:lnTo>
                    <a:pt x="159070" y="130765"/>
                  </a:lnTo>
                  <a:lnTo>
                    <a:pt x="271417" y="130765"/>
                  </a:lnTo>
                  <a:close/>
                  <a:moveTo>
                    <a:pt x="142071" y="198537"/>
                  </a:moveTo>
                  <a:lnTo>
                    <a:pt x="109687" y="198537"/>
                  </a:lnTo>
                  <a:lnTo>
                    <a:pt x="109687" y="96175"/>
                  </a:lnTo>
                  <a:lnTo>
                    <a:pt x="142071" y="96175"/>
                  </a:lnTo>
                  <a:close/>
                  <a:moveTo>
                    <a:pt x="322509" y="198537"/>
                  </a:moveTo>
                  <a:lnTo>
                    <a:pt x="290125" y="198537"/>
                  </a:lnTo>
                  <a:lnTo>
                    <a:pt x="290125" y="96175"/>
                  </a:lnTo>
                  <a:lnTo>
                    <a:pt x="322509" y="96175"/>
                  </a:lnTo>
                  <a:close/>
                  <a:moveTo>
                    <a:pt x="181768" y="45838"/>
                  </a:moveTo>
                  <a:lnTo>
                    <a:pt x="181768" y="78178"/>
                  </a:lnTo>
                  <a:lnTo>
                    <a:pt x="70941" y="78178"/>
                  </a:lnTo>
                  <a:lnTo>
                    <a:pt x="69611" y="79677"/>
                  </a:lnTo>
                  <a:lnTo>
                    <a:pt x="60114" y="90364"/>
                  </a:lnTo>
                  <a:cubicBezTo>
                    <a:pt x="49953" y="101706"/>
                    <a:pt x="49858" y="101987"/>
                    <a:pt x="49478" y="102924"/>
                  </a:cubicBezTo>
                  <a:lnTo>
                    <a:pt x="49478" y="102924"/>
                  </a:lnTo>
                  <a:cubicBezTo>
                    <a:pt x="48623" y="105455"/>
                    <a:pt x="49953" y="107049"/>
                    <a:pt x="51757" y="109205"/>
                  </a:cubicBezTo>
                  <a:cubicBezTo>
                    <a:pt x="53562" y="111361"/>
                    <a:pt x="54036" y="111923"/>
                    <a:pt x="55746" y="113704"/>
                  </a:cubicBezTo>
                  <a:cubicBezTo>
                    <a:pt x="59165" y="117548"/>
                    <a:pt x="63248" y="122047"/>
                    <a:pt x="66667" y="125703"/>
                  </a:cubicBezTo>
                  <a:lnTo>
                    <a:pt x="70086" y="129359"/>
                  </a:lnTo>
                  <a:lnTo>
                    <a:pt x="71321" y="130765"/>
                  </a:lnTo>
                  <a:lnTo>
                    <a:pt x="91263" y="130765"/>
                  </a:lnTo>
                  <a:lnTo>
                    <a:pt x="91263" y="162729"/>
                  </a:lnTo>
                  <a:lnTo>
                    <a:pt x="59544" y="162729"/>
                  </a:lnTo>
                  <a:lnTo>
                    <a:pt x="57835" y="161042"/>
                  </a:lnTo>
                  <a:lnTo>
                    <a:pt x="57835" y="161042"/>
                  </a:lnTo>
                  <a:lnTo>
                    <a:pt x="56506" y="159730"/>
                  </a:lnTo>
                  <a:lnTo>
                    <a:pt x="41976" y="145856"/>
                  </a:lnTo>
                  <a:lnTo>
                    <a:pt x="3134" y="108361"/>
                  </a:lnTo>
                  <a:lnTo>
                    <a:pt x="0" y="105362"/>
                  </a:lnTo>
                  <a:cubicBezTo>
                    <a:pt x="1899" y="103299"/>
                    <a:pt x="7123" y="98050"/>
                    <a:pt x="12251" y="92801"/>
                  </a:cubicBezTo>
                  <a:cubicBezTo>
                    <a:pt x="16277" y="89053"/>
                    <a:pt x="20086" y="85079"/>
                    <a:pt x="23647" y="80896"/>
                  </a:cubicBezTo>
                  <a:lnTo>
                    <a:pt x="23647" y="80896"/>
                  </a:lnTo>
                  <a:cubicBezTo>
                    <a:pt x="24501" y="79865"/>
                    <a:pt x="32574" y="71522"/>
                    <a:pt x="51472" y="52775"/>
                  </a:cubicBezTo>
                  <a:lnTo>
                    <a:pt x="58880" y="45276"/>
                  </a:lnTo>
                  <a:lnTo>
                    <a:pt x="182337" y="45276"/>
                  </a:lnTo>
                  <a:moveTo>
                    <a:pt x="392975" y="77709"/>
                  </a:moveTo>
                  <a:lnTo>
                    <a:pt x="249574" y="77709"/>
                  </a:lnTo>
                  <a:lnTo>
                    <a:pt x="249574" y="45838"/>
                  </a:lnTo>
                  <a:lnTo>
                    <a:pt x="392975" y="45838"/>
                  </a:lnTo>
                  <a:close/>
                  <a:moveTo>
                    <a:pt x="142071" y="26247"/>
                  </a:moveTo>
                  <a:lnTo>
                    <a:pt x="109687" y="26247"/>
                  </a:lnTo>
                  <a:lnTo>
                    <a:pt x="109687" y="0"/>
                  </a:lnTo>
                  <a:lnTo>
                    <a:pt x="142071" y="0"/>
                  </a:lnTo>
                  <a:close/>
                  <a:moveTo>
                    <a:pt x="231626" y="111736"/>
                  </a:moveTo>
                  <a:lnTo>
                    <a:pt x="199147" y="111736"/>
                  </a:lnTo>
                  <a:lnTo>
                    <a:pt x="199147" y="0"/>
                  </a:lnTo>
                  <a:lnTo>
                    <a:pt x="231626" y="0"/>
                  </a:lnTo>
                  <a:close/>
                  <a:moveTo>
                    <a:pt x="319660" y="0"/>
                  </a:moveTo>
                  <a:lnTo>
                    <a:pt x="319660" y="26247"/>
                  </a:lnTo>
                  <a:lnTo>
                    <a:pt x="287181" y="26247"/>
                  </a:lnTo>
                  <a:lnTo>
                    <a:pt x="287181" y="0"/>
                  </a:lnTo>
                  <a:close/>
                </a:path>
              </a:pathLst>
            </a:custGeom>
            <a:solidFill>
              <a:srgbClr val="FF0000"/>
            </a:solidFill>
            <a:ln w="949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en-US" sz="978"/>
            </a:p>
          </p:txBody>
        </p:sp>
      </p:grpSp>
    </p:spTree>
    <p:extLst>
      <p:ext uri="{BB962C8B-B14F-4D97-AF65-F5344CB8AC3E}">
        <p14:creationId xmlns:p14="http://schemas.microsoft.com/office/powerpoint/2010/main" val="206402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 userDrawn="1">
  <p:cSld name="תוכן עניינים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>
            <a:off x="3414050" y="1974548"/>
            <a:ext cx="2316000" cy="357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1600" b="1" i="0">
                <a:solidFill>
                  <a:schemeClr val="tx1"/>
                </a:solidFill>
                <a:latin typeface="SimplerPro_V3 Black" pitchFamily="2" charset="-79"/>
                <a:ea typeface="SimplerPro_V3 Black" pitchFamily="2" charset="-79"/>
                <a:cs typeface="SimplerPro_V3 Black" pitchFamily="2" charset="-79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2"/>
          </p:nvPr>
        </p:nvSpPr>
        <p:spPr>
          <a:xfrm>
            <a:off x="3564200" y="2272995"/>
            <a:ext cx="2015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3"/>
          </p:nvPr>
        </p:nvSpPr>
        <p:spPr>
          <a:xfrm>
            <a:off x="705725" y="1974548"/>
            <a:ext cx="2316000" cy="357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1600" b="1" i="0">
                <a:solidFill>
                  <a:schemeClr val="tx1"/>
                </a:solidFill>
                <a:latin typeface="SimplerPro_V3 Black" pitchFamily="2" charset="-79"/>
                <a:ea typeface="SimplerPro_V3 Black" pitchFamily="2" charset="-79"/>
                <a:cs typeface="SimplerPro_V3 Black" pitchFamily="2" charset="-79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 dirty="0"/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4"/>
          </p:nvPr>
        </p:nvSpPr>
        <p:spPr>
          <a:xfrm>
            <a:off x="855875" y="2272995"/>
            <a:ext cx="2015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59723" indent="-159723" algn="ctr" defTabSz="6388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5"/>
          </p:nvPr>
        </p:nvSpPr>
        <p:spPr>
          <a:xfrm>
            <a:off x="6122325" y="1974548"/>
            <a:ext cx="2316000" cy="357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1600" b="1" i="0">
                <a:solidFill>
                  <a:schemeClr val="tx1"/>
                </a:solidFill>
                <a:latin typeface="SimplerPro_V3 Black" pitchFamily="2" charset="-79"/>
                <a:ea typeface="SimplerPro_V3 Black" pitchFamily="2" charset="-79"/>
                <a:cs typeface="SimplerPro_V3 Black" pitchFamily="2" charset="-79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marL="159723" indent="-159723" algn="ctr" defTabSz="6388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</a:pPr>
            <a:endParaRPr dirty="0"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6"/>
          </p:nvPr>
        </p:nvSpPr>
        <p:spPr>
          <a:xfrm>
            <a:off x="6272475" y="2272995"/>
            <a:ext cx="2015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59723" indent="-159723" algn="ctr" defTabSz="6388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144" name="Google Shape;144;p21"/>
          <p:cNvSpPr txBox="1">
            <a:spLocks noGrp="1"/>
          </p:cNvSpPr>
          <p:nvPr>
            <p:ph type="subTitle" idx="7"/>
          </p:nvPr>
        </p:nvSpPr>
        <p:spPr>
          <a:xfrm>
            <a:off x="3414050" y="3706023"/>
            <a:ext cx="2316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1600" b="1" i="0">
                <a:solidFill>
                  <a:schemeClr val="tx1"/>
                </a:solidFill>
                <a:latin typeface="SimplerPro_V3 Black" pitchFamily="2" charset="-79"/>
                <a:ea typeface="SimplerPro_V3 Black" pitchFamily="2" charset="-79"/>
                <a:cs typeface="SimplerPro_V3 Black" pitchFamily="2" charset="-79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subTitle" idx="8"/>
          </p:nvPr>
        </p:nvSpPr>
        <p:spPr>
          <a:xfrm>
            <a:off x="3564200" y="4004470"/>
            <a:ext cx="2015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9"/>
          </p:nvPr>
        </p:nvSpPr>
        <p:spPr>
          <a:xfrm>
            <a:off x="705725" y="3706023"/>
            <a:ext cx="2316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1600" b="1" i="0">
                <a:solidFill>
                  <a:schemeClr val="tx1"/>
                </a:solidFill>
                <a:latin typeface="SimplerPro_V3 Black" pitchFamily="2" charset="-79"/>
                <a:ea typeface="SimplerPro_V3 Black" pitchFamily="2" charset="-79"/>
                <a:cs typeface="SimplerPro_V3 Black" pitchFamily="2" charset="-79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subTitle" idx="13"/>
          </p:nvPr>
        </p:nvSpPr>
        <p:spPr>
          <a:xfrm>
            <a:off x="855875" y="4004470"/>
            <a:ext cx="2015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14"/>
          </p:nvPr>
        </p:nvSpPr>
        <p:spPr>
          <a:xfrm>
            <a:off x="6122325" y="3706023"/>
            <a:ext cx="2316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1600" b="1" i="0">
                <a:solidFill>
                  <a:schemeClr val="tx1"/>
                </a:solidFill>
                <a:latin typeface="SimplerPro_V3 Black" pitchFamily="2" charset="-79"/>
                <a:ea typeface="SimplerPro_V3 Black" pitchFamily="2" charset="-79"/>
                <a:cs typeface="SimplerPro_V3 Black" pitchFamily="2" charset="-79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subTitle" idx="15"/>
          </p:nvPr>
        </p:nvSpPr>
        <p:spPr>
          <a:xfrm>
            <a:off x="6272475" y="4004470"/>
            <a:ext cx="2015700" cy="572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tx1"/>
                </a:solidFill>
                <a:latin typeface="SimplerPro_V3" pitchFamily="2" charset="-79"/>
                <a:cs typeface="SimplerPro_V3" pitchFamily="2" charset="-79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BEDF992B-C608-2B46-A541-B26197C2AD7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52450" y="1257999"/>
            <a:ext cx="1039200" cy="667956"/>
          </a:xfrm>
        </p:spPr>
        <p:txBody>
          <a:bodyPr bIns="0" anchor="b" anchorCtr="1">
            <a:normAutofit/>
          </a:bodyPr>
          <a:lstStyle>
            <a:lvl1pPr marL="0" indent="0" algn="ctr" rtl="1">
              <a:buNone/>
              <a:defRPr sz="3200">
                <a:solidFill>
                  <a:srgbClr val="FF0000"/>
                </a:solidFill>
              </a:defRPr>
            </a:lvl1pPr>
          </a:lstStyle>
          <a:p>
            <a:pPr marL="0" lvl="0" indent="0" algn="l" defTabSz="638891" rtl="0" eaLnBrk="1" latinLnBrk="0" hangingPunct="1">
              <a:lnSpc>
                <a:spcPct val="90000"/>
              </a:lnSpc>
              <a:spcBef>
                <a:spcPts val="699"/>
              </a:spcBef>
              <a:buFont typeface="Arial" panose="020B0604020202020204" pitchFamily="34" charset="0"/>
              <a:buNone/>
            </a:pPr>
            <a:r>
              <a:rPr lang="en-US" dirty="0"/>
              <a:t>02</a:t>
            </a:r>
          </a:p>
        </p:txBody>
      </p:sp>
      <p:sp>
        <p:nvSpPr>
          <p:cNvPr id="33" name="מציין מיקום טקסט 6">
            <a:extLst>
              <a:ext uri="{FF2B5EF4-FFF2-40B4-BE49-F238E27FC236}">
                <a16:creationId xmlns:a16="http://schemas.microsoft.com/office/drawing/2014/main" id="{4B52353F-216B-1B42-885D-8A42E8C924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4125" y="1268159"/>
            <a:ext cx="1039200" cy="667956"/>
          </a:xfrm>
        </p:spPr>
        <p:txBody>
          <a:bodyPr bIns="0" anchor="b" anchorCtr="1">
            <a:normAutofit/>
          </a:bodyPr>
          <a:lstStyle>
            <a:lvl1pPr marL="0" indent="0" algn="ctr" rtl="1">
              <a:buNone/>
              <a:defRPr sz="3200">
                <a:solidFill>
                  <a:srgbClr val="FF0000"/>
                </a:solidFill>
              </a:defRPr>
            </a:lvl1pPr>
          </a:lstStyle>
          <a:p>
            <a:pPr marL="0" lvl="0" indent="0" algn="l" defTabSz="638891" rtl="0" eaLnBrk="1" latinLnBrk="0" hangingPunct="1">
              <a:lnSpc>
                <a:spcPct val="90000"/>
              </a:lnSpc>
              <a:spcBef>
                <a:spcPts val="699"/>
              </a:spcBef>
              <a:buFont typeface="Arial" panose="020B0604020202020204" pitchFamily="34" charset="0"/>
              <a:buNone/>
            </a:pPr>
            <a:r>
              <a:rPr lang="en-US" dirty="0"/>
              <a:t>03</a:t>
            </a:r>
          </a:p>
        </p:txBody>
      </p:sp>
      <p:sp>
        <p:nvSpPr>
          <p:cNvPr id="34" name="מציין מיקום טקסט 6">
            <a:extLst>
              <a:ext uri="{FF2B5EF4-FFF2-40B4-BE49-F238E27FC236}">
                <a16:creationId xmlns:a16="http://schemas.microsoft.com/office/drawing/2014/main" id="{2D376752-5E7D-AF47-82C4-00E0AA7B98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4125" y="3015679"/>
            <a:ext cx="1039200" cy="667956"/>
          </a:xfrm>
        </p:spPr>
        <p:txBody>
          <a:bodyPr bIns="0" anchor="b" anchorCtr="1">
            <a:normAutofit/>
          </a:bodyPr>
          <a:lstStyle>
            <a:lvl1pPr marL="0" indent="0" algn="ctr" rtl="1">
              <a:buNone/>
              <a:defRPr sz="3200">
                <a:solidFill>
                  <a:srgbClr val="FF0000"/>
                </a:solidFill>
              </a:defRPr>
            </a:lvl1pPr>
          </a:lstStyle>
          <a:p>
            <a:pPr marL="0" lvl="0" indent="0" algn="l" defTabSz="638891" rtl="0" eaLnBrk="1" latinLnBrk="0" hangingPunct="1">
              <a:lnSpc>
                <a:spcPct val="90000"/>
              </a:lnSpc>
              <a:spcBef>
                <a:spcPts val="699"/>
              </a:spcBef>
              <a:buFont typeface="Arial" panose="020B0604020202020204" pitchFamily="34" charset="0"/>
              <a:buNone/>
            </a:pPr>
            <a:r>
              <a:rPr lang="en-US" dirty="0"/>
              <a:t>06</a:t>
            </a:r>
          </a:p>
        </p:txBody>
      </p:sp>
      <p:sp>
        <p:nvSpPr>
          <p:cNvPr id="35" name="מציין מיקום טקסט 6">
            <a:extLst>
              <a:ext uri="{FF2B5EF4-FFF2-40B4-BE49-F238E27FC236}">
                <a16:creationId xmlns:a16="http://schemas.microsoft.com/office/drawing/2014/main" id="{0B99ED5A-737A-2D42-A767-F1A447FA93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52450" y="3046159"/>
            <a:ext cx="1039200" cy="667956"/>
          </a:xfrm>
        </p:spPr>
        <p:txBody>
          <a:bodyPr bIns="0" anchor="b" anchorCtr="1">
            <a:normAutofit/>
          </a:bodyPr>
          <a:lstStyle>
            <a:lvl1pPr marL="0" indent="0" algn="ctr" rtl="1">
              <a:buNone/>
              <a:defRPr sz="3200">
                <a:solidFill>
                  <a:srgbClr val="FF0000"/>
                </a:solidFill>
              </a:defRPr>
            </a:lvl1pPr>
          </a:lstStyle>
          <a:p>
            <a:pPr marL="0" lvl="0" indent="0" algn="l" defTabSz="638891" rtl="0" eaLnBrk="1" latinLnBrk="0" hangingPunct="1">
              <a:lnSpc>
                <a:spcPct val="90000"/>
              </a:lnSpc>
              <a:spcBef>
                <a:spcPts val="699"/>
              </a:spcBef>
              <a:buFont typeface="Arial" panose="020B0604020202020204" pitchFamily="34" charset="0"/>
              <a:buNone/>
            </a:pPr>
            <a:r>
              <a:rPr lang="en-US" dirty="0"/>
              <a:t>05</a:t>
            </a:r>
          </a:p>
        </p:txBody>
      </p:sp>
      <p:sp>
        <p:nvSpPr>
          <p:cNvPr id="36" name="מציין מיקום טקסט 6">
            <a:extLst>
              <a:ext uri="{FF2B5EF4-FFF2-40B4-BE49-F238E27FC236}">
                <a16:creationId xmlns:a16="http://schemas.microsoft.com/office/drawing/2014/main" id="{ECE384B3-4EBC-FD4A-87AD-7290C5253D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0725" y="3025839"/>
            <a:ext cx="1039200" cy="667956"/>
          </a:xfrm>
        </p:spPr>
        <p:txBody>
          <a:bodyPr bIns="0" anchor="b" anchorCtr="1">
            <a:normAutofit/>
          </a:bodyPr>
          <a:lstStyle>
            <a:lvl1pPr marL="0" indent="0" algn="ctr" rtl="1">
              <a:buNone/>
              <a:defRPr sz="3200">
                <a:solidFill>
                  <a:srgbClr val="FF0000"/>
                </a:solidFill>
              </a:defRPr>
            </a:lvl1pPr>
          </a:lstStyle>
          <a:p>
            <a:pPr marL="0" lvl="0" indent="0" algn="l" defTabSz="638891" rtl="0" eaLnBrk="1" latinLnBrk="0" hangingPunct="1">
              <a:lnSpc>
                <a:spcPct val="90000"/>
              </a:lnSpc>
              <a:spcBef>
                <a:spcPts val="699"/>
              </a:spcBef>
              <a:buFont typeface="Arial" panose="020B0604020202020204" pitchFamily="34" charset="0"/>
              <a:buNone/>
            </a:pPr>
            <a:r>
              <a:rPr lang="en-US" dirty="0"/>
              <a:t>04</a:t>
            </a:r>
          </a:p>
        </p:txBody>
      </p:sp>
      <p:sp>
        <p:nvSpPr>
          <p:cNvPr id="37" name="מציין מיקום טקסט 6">
            <a:extLst>
              <a:ext uri="{FF2B5EF4-FFF2-40B4-BE49-F238E27FC236}">
                <a16:creationId xmlns:a16="http://schemas.microsoft.com/office/drawing/2014/main" id="{B65F59BE-E6E3-C04A-86E5-35EB2686FE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60725" y="1247839"/>
            <a:ext cx="1039200" cy="667956"/>
          </a:xfrm>
        </p:spPr>
        <p:txBody>
          <a:bodyPr bIns="0" anchor="b" anchorCtr="1">
            <a:normAutofit/>
          </a:bodyPr>
          <a:lstStyle>
            <a:lvl1pPr marL="0" indent="0" algn="ctr" rtl="1">
              <a:buNone/>
              <a:defRPr sz="3200">
                <a:solidFill>
                  <a:srgbClr val="FF0000"/>
                </a:solidFill>
              </a:defRPr>
            </a:lvl1pPr>
          </a:lstStyle>
          <a:p>
            <a:pPr marL="0" lvl="0" indent="0" algn="l" defTabSz="638891" rtl="0" eaLnBrk="1" latinLnBrk="0" hangingPunct="1">
              <a:lnSpc>
                <a:spcPct val="90000"/>
              </a:lnSpc>
              <a:spcBef>
                <a:spcPts val="699"/>
              </a:spcBef>
              <a:buFont typeface="Arial" panose="020B0604020202020204" pitchFamily="34" charset="0"/>
              <a:buNone/>
            </a:pPr>
            <a:r>
              <a:rPr lang="en-US" dirty="0"/>
              <a:t>01</a:t>
            </a:r>
          </a:p>
        </p:txBody>
      </p:sp>
      <p:sp>
        <p:nvSpPr>
          <p:cNvPr id="84" name="Title Placeholder 1">
            <a:extLst>
              <a:ext uri="{FF2B5EF4-FFF2-40B4-BE49-F238E27FC236}">
                <a16:creationId xmlns:a16="http://schemas.microsoft.com/office/drawing/2014/main" id="{E65266A3-C41E-A044-A172-3E9918464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4058"/>
            <a:ext cx="7886700" cy="385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83" name="צורה חופשית 82">
            <a:extLst>
              <a:ext uri="{FF2B5EF4-FFF2-40B4-BE49-F238E27FC236}">
                <a16:creationId xmlns:a16="http://schemas.microsoft.com/office/drawing/2014/main" id="{C4005BDB-5A5F-AA42-B642-9852CF861130}"/>
              </a:ext>
            </a:extLst>
          </p:cNvPr>
          <p:cNvSpPr/>
          <p:nvPr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1321341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A9728CF-A114-7847-AF3B-781B00A7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78560"/>
            <a:ext cx="6858000" cy="1923159"/>
          </a:xfrm>
        </p:spPr>
        <p:txBody>
          <a:bodyPr bIns="180000" anchor="b">
            <a:normAutofit/>
          </a:bodyPr>
          <a:lstStyle>
            <a:lvl1pPr algn="ctr">
              <a:defRPr sz="3200" b="1" i="0">
                <a:latin typeface="SimplerPro_V3 Black" pitchFamily="2" charset="-79"/>
                <a:cs typeface="SimplerPro_V3 Black" pitchFamily="2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7" name="כותרת משנה 4">
            <a:extLst>
              <a:ext uri="{FF2B5EF4-FFF2-40B4-BE49-F238E27FC236}">
                <a16:creationId xmlns:a16="http://schemas.microsoft.com/office/drawing/2014/main" id="{D814EE0C-5DDF-774C-997B-3EA399D957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136247"/>
            <a:ext cx="6858000" cy="4613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he-IL" dirty="0"/>
              <a:t>השם של האיש החשוב</a:t>
            </a:r>
            <a:endParaRPr lang="en-US" dirty="0"/>
          </a:p>
        </p:txBody>
      </p:sp>
      <p:sp>
        <p:nvSpPr>
          <p:cNvPr id="6" name="צורה חופשית 5">
            <a:extLst>
              <a:ext uri="{FF2B5EF4-FFF2-40B4-BE49-F238E27FC236}">
                <a16:creationId xmlns:a16="http://schemas.microsoft.com/office/drawing/2014/main" id="{6C82C1E0-7077-524C-9B2E-8C359C18C4DA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5888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6800"/>
            <a:ext cx="7886700" cy="359668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CBFB01D-1574-9C42-896A-0055412CE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4058"/>
            <a:ext cx="7886700" cy="385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6" name="צורה חופשית 5">
            <a:extLst>
              <a:ext uri="{FF2B5EF4-FFF2-40B4-BE49-F238E27FC236}">
                <a16:creationId xmlns:a16="http://schemas.microsoft.com/office/drawing/2014/main" id="{6AA58738-306C-C046-864E-77697A62D41A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148095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טקסט ותמונ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של תמונה 9">
            <a:extLst>
              <a:ext uri="{FF2B5EF4-FFF2-40B4-BE49-F238E27FC236}">
                <a16:creationId xmlns:a16="http://schemas.microsoft.com/office/drawing/2014/main" id="{8B158F1B-325B-8D46-9672-57C64534E3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5900" y="484188"/>
            <a:ext cx="3750982" cy="44640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מציין מיקום תוכן 14">
            <a:extLst>
              <a:ext uri="{FF2B5EF4-FFF2-40B4-BE49-F238E27FC236}">
                <a16:creationId xmlns:a16="http://schemas.microsoft.com/office/drawing/2014/main" id="{93A58CF7-1002-F94F-8522-9E25D130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8" y="1524000"/>
            <a:ext cx="4386115" cy="3424238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טקסט רץ שלב 1</a:t>
            </a:r>
          </a:p>
          <a:p>
            <a:r>
              <a:rPr lang="he-IL" dirty="0"/>
              <a:t>רשימה שלב 1</a:t>
            </a:r>
          </a:p>
          <a:p>
            <a:pPr lvl="1"/>
            <a:r>
              <a:rPr lang="he-IL" dirty="0"/>
              <a:t>טקסט רץ שלב 2</a:t>
            </a:r>
          </a:p>
          <a:p>
            <a:pPr lvl="2"/>
            <a:r>
              <a:rPr lang="he-IL" dirty="0"/>
              <a:t>טקסט רץ שלב 3</a:t>
            </a:r>
          </a:p>
          <a:p>
            <a:pPr lvl="3"/>
            <a:r>
              <a:rPr lang="he-IL" dirty="0"/>
              <a:t>טקסט רץ שלב 4</a:t>
            </a:r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22834F75-D82D-BD42-9B91-37A78BD2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698" y="494058"/>
            <a:ext cx="4368652" cy="8775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6" name="צורה חופשית 5">
            <a:extLst>
              <a:ext uri="{FF2B5EF4-FFF2-40B4-BE49-F238E27FC236}">
                <a16:creationId xmlns:a16="http://schemas.microsoft.com/office/drawing/2014/main" id="{DC5568D1-1596-5A43-8DA8-4D9B3A5C0BF2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1445962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טקסט ותמונ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של תמונה 9">
            <a:extLst>
              <a:ext uri="{FF2B5EF4-FFF2-40B4-BE49-F238E27FC236}">
                <a16:creationId xmlns:a16="http://schemas.microsoft.com/office/drawing/2014/main" id="{8B158F1B-325B-8D46-9672-57C64534E3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5900" y="484188"/>
            <a:ext cx="3750982" cy="44640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מציין מיקום תוכן 14">
            <a:extLst>
              <a:ext uri="{FF2B5EF4-FFF2-40B4-BE49-F238E27FC236}">
                <a16:creationId xmlns:a16="http://schemas.microsoft.com/office/drawing/2014/main" id="{93A58CF7-1002-F94F-8522-9E25D130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8" y="1066800"/>
            <a:ext cx="4386115" cy="3881438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טקסט רץ שלב 1</a:t>
            </a:r>
          </a:p>
          <a:p>
            <a:r>
              <a:rPr lang="he-IL" dirty="0"/>
              <a:t>רשימה שלב 1</a:t>
            </a:r>
          </a:p>
          <a:p>
            <a:pPr lvl="1"/>
            <a:r>
              <a:rPr lang="he-IL" dirty="0"/>
              <a:t>טקסט רץ שלב 2</a:t>
            </a:r>
          </a:p>
          <a:p>
            <a:pPr lvl="2"/>
            <a:r>
              <a:rPr lang="he-IL" dirty="0"/>
              <a:t>טקסט רץ שלב 3</a:t>
            </a:r>
          </a:p>
          <a:p>
            <a:pPr lvl="3"/>
            <a:r>
              <a:rPr lang="he-IL" dirty="0"/>
              <a:t>טקסט רץ שלב 4</a:t>
            </a:r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B8B8CA4-1337-B34E-90BD-0FD1C5D5B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698" y="494058"/>
            <a:ext cx="4368652" cy="385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 dirty="0"/>
              <a:t>לחץ כדי לערוך</a:t>
            </a:r>
            <a:endParaRPr lang="en-US" dirty="0"/>
          </a:p>
        </p:txBody>
      </p:sp>
      <p:sp>
        <p:nvSpPr>
          <p:cNvPr id="7" name="צורה חופשית 6">
            <a:extLst>
              <a:ext uri="{FF2B5EF4-FFF2-40B4-BE49-F238E27FC236}">
                <a16:creationId xmlns:a16="http://schemas.microsoft.com/office/drawing/2014/main" id="{D2AB1532-BEDD-A941-9D9F-F2FACA3C4E3D}"/>
              </a:ext>
            </a:extLst>
          </p:cNvPr>
          <p:cNvSpPr/>
          <p:nvPr userDrawn="1"/>
        </p:nvSpPr>
        <p:spPr>
          <a:xfrm>
            <a:off x="8647263" y="174259"/>
            <a:ext cx="323150" cy="249086"/>
          </a:xfrm>
          <a:custGeom>
            <a:avLst/>
            <a:gdLst>
              <a:gd name="connsiteX0" fmla="*/ 181768 w 430866"/>
              <a:gd name="connsiteY0" fmla="*/ 215785 h 356485"/>
              <a:gd name="connsiteX1" fmla="*/ 181768 w 430866"/>
              <a:gd name="connsiteY1" fmla="*/ 248125 h 356485"/>
              <a:gd name="connsiteX2" fmla="*/ 35613 w 430866"/>
              <a:gd name="connsiteY2" fmla="*/ 248125 h 356485"/>
              <a:gd name="connsiteX3" fmla="*/ 35613 w 430866"/>
              <a:gd name="connsiteY3" fmla="*/ 215785 h 356485"/>
              <a:gd name="connsiteX4" fmla="*/ 182053 w 430866"/>
              <a:gd name="connsiteY4" fmla="*/ 215785 h 356485"/>
              <a:gd name="connsiteX5" fmla="*/ 231910 w 430866"/>
              <a:gd name="connsiteY5" fmla="*/ 179883 h 356485"/>
              <a:gd name="connsiteX6" fmla="*/ 231910 w 430866"/>
              <a:gd name="connsiteY6" fmla="*/ 281683 h 356485"/>
              <a:gd name="connsiteX7" fmla="*/ 233240 w 430866"/>
              <a:gd name="connsiteY7" fmla="*/ 282995 h 356485"/>
              <a:gd name="connsiteX8" fmla="*/ 239982 w 430866"/>
              <a:gd name="connsiteY8" fmla="*/ 289557 h 356485"/>
              <a:gd name="connsiteX9" fmla="*/ 252043 w 430866"/>
              <a:gd name="connsiteY9" fmla="*/ 301368 h 356485"/>
              <a:gd name="connsiteX10" fmla="*/ 257362 w 430866"/>
              <a:gd name="connsiteY10" fmla="*/ 306617 h 356485"/>
              <a:gd name="connsiteX11" fmla="*/ 260306 w 430866"/>
              <a:gd name="connsiteY11" fmla="*/ 309429 h 356485"/>
              <a:gd name="connsiteX12" fmla="*/ 263345 w 430866"/>
              <a:gd name="connsiteY12" fmla="*/ 306711 h 356485"/>
              <a:gd name="connsiteX13" fmla="*/ 265149 w 430866"/>
              <a:gd name="connsiteY13" fmla="*/ 305211 h 356485"/>
              <a:gd name="connsiteX14" fmla="*/ 271797 w 430866"/>
              <a:gd name="connsiteY14" fmla="*/ 299118 h 356485"/>
              <a:gd name="connsiteX15" fmla="*/ 281293 w 430866"/>
              <a:gd name="connsiteY15" fmla="*/ 290963 h 356485"/>
              <a:gd name="connsiteX16" fmla="*/ 285472 w 430866"/>
              <a:gd name="connsiteY16" fmla="*/ 287307 h 356485"/>
              <a:gd name="connsiteX17" fmla="*/ 286991 w 430866"/>
              <a:gd name="connsiteY17" fmla="*/ 285995 h 356485"/>
              <a:gd name="connsiteX18" fmla="*/ 286991 w 430866"/>
              <a:gd name="connsiteY18" fmla="*/ 265373 h 356485"/>
              <a:gd name="connsiteX19" fmla="*/ 303136 w 430866"/>
              <a:gd name="connsiteY19" fmla="*/ 265373 h 356485"/>
              <a:gd name="connsiteX20" fmla="*/ 319375 w 430866"/>
              <a:gd name="connsiteY20" fmla="*/ 265373 h 356485"/>
              <a:gd name="connsiteX21" fmla="*/ 319375 w 430866"/>
              <a:gd name="connsiteY21" fmla="*/ 296587 h 356485"/>
              <a:gd name="connsiteX22" fmla="*/ 312348 w 430866"/>
              <a:gd name="connsiteY22" fmla="*/ 303993 h 356485"/>
              <a:gd name="connsiteX23" fmla="*/ 298767 w 430866"/>
              <a:gd name="connsiteY23" fmla="*/ 318241 h 356485"/>
              <a:gd name="connsiteX24" fmla="*/ 287751 w 430866"/>
              <a:gd name="connsiteY24" fmla="*/ 329677 h 356485"/>
              <a:gd name="connsiteX25" fmla="*/ 273221 w 430866"/>
              <a:gd name="connsiteY25" fmla="*/ 344956 h 356485"/>
              <a:gd name="connsiteX26" fmla="*/ 262300 w 430866"/>
              <a:gd name="connsiteY26" fmla="*/ 356486 h 356485"/>
              <a:gd name="connsiteX27" fmla="*/ 259071 w 430866"/>
              <a:gd name="connsiteY27" fmla="*/ 353299 h 356485"/>
              <a:gd name="connsiteX28" fmla="*/ 237418 w 430866"/>
              <a:gd name="connsiteY28" fmla="*/ 332302 h 356485"/>
              <a:gd name="connsiteX29" fmla="*/ 220134 w 430866"/>
              <a:gd name="connsiteY29" fmla="*/ 315616 h 356485"/>
              <a:gd name="connsiteX30" fmla="*/ 218140 w 430866"/>
              <a:gd name="connsiteY30" fmla="*/ 313929 h 356485"/>
              <a:gd name="connsiteX31" fmla="*/ 215006 w 430866"/>
              <a:gd name="connsiteY31" fmla="*/ 311211 h 356485"/>
              <a:gd name="connsiteX32" fmla="*/ 212157 w 430866"/>
              <a:gd name="connsiteY32" fmla="*/ 314210 h 356485"/>
              <a:gd name="connsiteX33" fmla="*/ 207694 w 430866"/>
              <a:gd name="connsiteY33" fmla="*/ 318710 h 356485"/>
              <a:gd name="connsiteX34" fmla="*/ 171796 w 430866"/>
              <a:gd name="connsiteY34" fmla="*/ 356205 h 356485"/>
              <a:gd name="connsiteX35" fmla="*/ 170371 w 430866"/>
              <a:gd name="connsiteY35" fmla="*/ 354892 h 356485"/>
              <a:gd name="connsiteX36" fmla="*/ 169897 w 430866"/>
              <a:gd name="connsiteY36" fmla="*/ 354892 h 356485"/>
              <a:gd name="connsiteX37" fmla="*/ 121083 w 430866"/>
              <a:gd name="connsiteY37" fmla="*/ 307461 h 356485"/>
              <a:gd name="connsiteX38" fmla="*/ 111587 w 430866"/>
              <a:gd name="connsiteY38" fmla="*/ 298087 h 356485"/>
              <a:gd name="connsiteX39" fmla="*/ 111587 w 430866"/>
              <a:gd name="connsiteY39" fmla="*/ 264623 h 356485"/>
              <a:gd name="connsiteX40" fmla="*/ 143971 w 430866"/>
              <a:gd name="connsiteY40" fmla="*/ 264623 h 356485"/>
              <a:gd name="connsiteX41" fmla="*/ 143971 w 430866"/>
              <a:gd name="connsiteY41" fmla="*/ 286089 h 356485"/>
              <a:gd name="connsiteX42" fmla="*/ 145585 w 430866"/>
              <a:gd name="connsiteY42" fmla="*/ 287401 h 356485"/>
              <a:gd name="connsiteX43" fmla="*/ 147199 w 430866"/>
              <a:gd name="connsiteY43" fmla="*/ 288713 h 356485"/>
              <a:gd name="connsiteX44" fmla="*/ 151758 w 430866"/>
              <a:gd name="connsiteY44" fmla="*/ 292838 h 356485"/>
              <a:gd name="connsiteX45" fmla="*/ 159450 w 430866"/>
              <a:gd name="connsiteY45" fmla="*/ 299868 h 356485"/>
              <a:gd name="connsiteX46" fmla="*/ 165528 w 430866"/>
              <a:gd name="connsiteY46" fmla="*/ 305211 h 356485"/>
              <a:gd name="connsiteX47" fmla="*/ 167048 w 430866"/>
              <a:gd name="connsiteY47" fmla="*/ 306711 h 356485"/>
              <a:gd name="connsiteX48" fmla="*/ 170087 w 430866"/>
              <a:gd name="connsiteY48" fmla="*/ 309429 h 356485"/>
              <a:gd name="connsiteX49" fmla="*/ 173031 w 430866"/>
              <a:gd name="connsiteY49" fmla="*/ 306617 h 356485"/>
              <a:gd name="connsiteX50" fmla="*/ 179868 w 430866"/>
              <a:gd name="connsiteY50" fmla="*/ 300149 h 356485"/>
              <a:gd name="connsiteX51" fmla="*/ 181293 w 430866"/>
              <a:gd name="connsiteY51" fmla="*/ 298743 h 356485"/>
              <a:gd name="connsiteX52" fmla="*/ 192024 w 430866"/>
              <a:gd name="connsiteY52" fmla="*/ 288713 h 356485"/>
              <a:gd name="connsiteX53" fmla="*/ 197722 w 430866"/>
              <a:gd name="connsiteY53" fmla="*/ 283370 h 356485"/>
              <a:gd name="connsiteX54" fmla="*/ 199147 w 430866"/>
              <a:gd name="connsiteY54" fmla="*/ 282058 h 356485"/>
              <a:gd name="connsiteX55" fmla="*/ 199147 w 430866"/>
              <a:gd name="connsiteY55" fmla="*/ 180071 h 356485"/>
              <a:gd name="connsiteX56" fmla="*/ 231626 w 430866"/>
              <a:gd name="connsiteY56" fmla="*/ 180071 h 356485"/>
              <a:gd name="connsiteX57" fmla="*/ 371322 w 430866"/>
              <a:gd name="connsiteY57" fmla="*/ 131515 h 356485"/>
              <a:gd name="connsiteX58" fmla="*/ 373886 w 430866"/>
              <a:gd name="connsiteY58" fmla="*/ 133858 h 356485"/>
              <a:gd name="connsiteX59" fmla="*/ 388891 w 430866"/>
              <a:gd name="connsiteY59" fmla="*/ 148106 h 356485"/>
              <a:gd name="connsiteX60" fmla="*/ 405131 w 430866"/>
              <a:gd name="connsiteY60" fmla="*/ 163667 h 356485"/>
              <a:gd name="connsiteX61" fmla="*/ 416622 w 430866"/>
              <a:gd name="connsiteY61" fmla="*/ 174634 h 356485"/>
              <a:gd name="connsiteX62" fmla="*/ 420326 w 430866"/>
              <a:gd name="connsiteY62" fmla="*/ 178196 h 356485"/>
              <a:gd name="connsiteX63" fmla="*/ 428493 w 430866"/>
              <a:gd name="connsiteY63" fmla="*/ 186070 h 356485"/>
              <a:gd name="connsiteX64" fmla="*/ 430867 w 430866"/>
              <a:gd name="connsiteY64" fmla="*/ 188320 h 356485"/>
              <a:gd name="connsiteX65" fmla="*/ 421370 w 430866"/>
              <a:gd name="connsiteY65" fmla="*/ 198444 h 356485"/>
              <a:gd name="connsiteX66" fmla="*/ 420515 w 430866"/>
              <a:gd name="connsiteY66" fmla="*/ 199381 h 356485"/>
              <a:gd name="connsiteX67" fmla="*/ 409689 w 430866"/>
              <a:gd name="connsiteY67" fmla="*/ 210536 h 356485"/>
              <a:gd name="connsiteX68" fmla="*/ 372842 w 430866"/>
              <a:gd name="connsiteY68" fmla="*/ 248031 h 356485"/>
              <a:gd name="connsiteX69" fmla="*/ 249384 w 430866"/>
              <a:gd name="connsiteY69" fmla="*/ 248031 h 356485"/>
              <a:gd name="connsiteX70" fmla="*/ 249384 w 430866"/>
              <a:gd name="connsiteY70" fmla="*/ 215785 h 356485"/>
              <a:gd name="connsiteX71" fmla="*/ 360306 w 430866"/>
              <a:gd name="connsiteY71" fmla="*/ 215785 h 356485"/>
              <a:gd name="connsiteX72" fmla="*/ 361636 w 430866"/>
              <a:gd name="connsiteY72" fmla="*/ 214285 h 356485"/>
              <a:gd name="connsiteX73" fmla="*/ 371132 w 430866"/>
              <a:gd name="connsiteY73" fmla="*/ 203505 h 356485"/>
              <a:gd name="connsiteX74" fmla="*/ 381864 w 430866"/>
              <a:gd name="connsiteY74" fmla="*/ 189445 h 356485"/>
              <a:gd name="connsiteX75" fmla="*/ 372367 w 430866"/>
              <a:gd name="connsiteY75" fmla="*/ 176978 h 356485"/>
              <a:gd name="connsiteX76" fmla="*/ 362870 w 430866"/>
              <a:gd name="connsiteY76" fmla="*/ 166385 h 356485"/>
              <a:gd name="connsiteX77" fmla="*/ 361446 w 430866"/>
              <a:gd name="connsiteY77" fmla="*/ 164792 h 356485"/>
              <a:gd name="connsiteX78" fmla="*/ 360116 w 430866"/>
              <a:gd name="connsiteY78" fmla="*/ 163198 h 356485"/>
              <a:gd name="connsiteX79" fmla="*/ 339508 w 430866"/>
              <a:gd name="connsiteY79" fmla="*/ 163198 h 356485"/>
              <a:gd name="connsiteX80" fmla="*/ 339508 w 430866"/>
              <a:gd name="connsiteY80" fmla="*/ 131327 h 356485"/>
              <a:gd name="connsiteX81" fmla="*/ 271322 w 430866"/>
              <a:gd name="connsiteY81" fmla="*/ 163386 h 356485"/>
              <a:gd name="connsiteX82" fmla="*/ 159070 w 430866"/>
              <a:gd name="connsiteY82" fmla="*/ 163386 h 356485"/>
              <a:gd name="connsiteX83" fmla="*/ 159070 w 430866"/>
              <a:gd name="connsiteY83" fmla="*/ 130765 h 356485"/>
              <a:gd name="connsiteX84" fmla="*/ 271417 w 430866"/>
              <a:gd name="connsiteY84" fmla="*/ 130765 h 356485"/>
              <a:gd name="connsiteX85" fmla="*/ 142071 w 430866"/>
              <a:gd name="connsiteY85" fmla="*/ 198537 h 356485"/>
              <a:gd name="connsiteX86" fmla="*/ 109687 w 430866"/>
              <a:gd name="connsiteY86" fmla="*/ 198537 h 356485"/>
              <a:gd name="connsiteX87" fmla="*/ 109687 w 430866"/>
              <a:gd name="connsiteY87" fmla="*/ 96175 h 356485"/>
              <a:gd name="connsiteX88" fmla="*/ 142071 w 430866"/>
              <a:gd name="connsiteY88" fmla="*/ 96175 h 356485"/>
              <a:gd name="connsiteX89" fmla="*/ 322509 w 430866"/>
              <a:gd name="connsiteY89" fmla="*/ 198537 h 356485"/>
              <a:gd name="connsiteX90" fmla="*/ 290125 w 430866"/>
              <a:gd name="connsiteY90" fmla="*/ 198537 h 356485"/>
              <a:gd name="connsiteX91" fmla="*/ 290125 w 430866"/>
              <a:gd name="connsiteY91" fmla="*/ 96175 h 356485"/>
              <a:gd name="connsiteX92" fmla="*/ 322509 w 430866"/>
              <a:gd name="connsiteY92" fmla="*/ 96175 h 356485"/>
              <a:gd name="connsiteX93" fmla="*/ 181768 w 430866"/>
              <a:gd name="connsiteY93" fmla="*/ 45838 h 356485"/>
              <a:gd name="connsiteX94" fmla="*/ 181768 w 430866"/>
              <a:gd name="connsiteY94" fmla="*/ 78178 h 356485"/>
              <a:gd name="connsiteX95" fmla="*/ 70941 w 430866"/>
              <a:gd name="connsiteY95" fmla="*/ 78178 h 356485"/>
              <a:gd name="connsiteX96" fmla="*/ 69611 w 430866"/>
              <a:gd name="connsiteY96" fmla="*/ 79677 h 356485"/>
              <a:gd name="connsiteX97" fmla="*/ 60114 w 430866"/>
              <a:gd name="connsiteY97" fmla="*/ 90364 h 356485"/>
              <a:gd name="connsiteX98" fmla="*/ 49478 w 430866"/>
              <a:gd name="connsiteY98" fmla="*/ 102924 h 356485"/>
              <a:gd name="connsiteX99" fmla="*/ 49478 w 430866"/>
              <a:gd name="connsiteY99" fmla="*/ 102924 h 356485"/>
              <a:gd name="connsiteX100" fmla="*/ 51757 w 430866"/>
              <a:gd name="connsiteY100" fmla="*/ 109205 h 356485"/>
              <a:gd name="connsiteX101" fmla="*/ 55746 w 430866"/>
              <a:gd name="connsiteY101" fmla="*/ 113704 h 356485"/>
              <a:gd name="connsiteX102" fmla="*/ 66667 w 430866"/>
              <a:gd name="connsiteY102" fmla="*/ 125703 h 356485"/>
              <a:gd name="connsiteX103" fmla="*/ 70086 w 430866"/>
              <a:gd name="connsiteY103" fmla="*/ 129359 h 356485"/>
              <a:gd name="connsiteX104" fmla="*/ 71321 w 430866"/>
              <a:gd name="connsiteY104" fmla="*/ 130765 h 356485"/>
              <a:gd name="connsiteX105" fmla="*/ 91263 w 430866"/>
              <a:gd name="connsiteY105" fmla="*/ 130765 h 356485"/>
              <a:gd name="connsiteX106" fmla="*/ 91263 w 430866"/>
              <a:gd name="connsiteY106" fmla="*/ 162729 h 356485"/>
              <a:gd name="connsiteX107" fmla="*/ 59544 w 430866"/>
              <a:gd name="connsiteY107" fmla="*/ 162729 h 356485"/>
              <a:gd name="connsiteX108" fmla="*/ 57835 w 430866"/>
              <a:gd name="connsiteY108" fmla="*/ 161042 h 356485"/>
              <a:gd name="connsiteX109" fmla="*/ 57835 w 430866"/>
              <a:gd name="connsiteY109" fmla="*/ 161042 h 356485"/>
              <a:gd name="connsiteX110" fmla="*/ 56506 w 430866"/>
              <a:gd name="connsiteY110" fmla="*/ 159730 h 356485"/>
              <a:gd name="connsiteX111" fmla="*/ 41976 w 430866"/>
              <a:gd name="connsiteY111" fmla="*/ 145856 h 356485"/>
              <a:gd name="connsiteX112" fmla="*/ 3134 w 430866"/>
              <a:gd name="connsiteY112" fmla="*/ 108361 h 356485"/>
              <a:gd name="connsiteX113" fmla="*/ 0 w 430866"/>
              <a:gd name="connsiteY113" fmla="*/ 105362 h 356485"/>
              <a:gd name="connsiteX114" fmla="*/ 12251 w 430866"/>
              <a:gd name="connsiteY114" fmla="*/ 92801 h 356485"/>
              <a:gd name="connsiteX115" fmla="*/ 23647 w 430866"/>
              <a:gd name="connsiteY115" fmla="*/ 80896 h 356485"/>
              <a:gd name="connsiteX116" fmla="*/ 23647 w 430866"/>
              <a:gd name="connsiteY116" fmla="*/ 80896 h 356485"/>
              <a:gd name="connsiteX117" fmla="*/ 51472 w 430866"/>
              <a:gd name="connsiteY117" fmla="*/ 52775 h 356485"/>
              <a:gd name="connsiteX118" fmla="*/ 58880 w 430866"/>
              <a:gd name="connsiteY118" fmla="*/ 45276 h 356485"/>
              <a:gd name="connsiteX119" fmla="*/ 182337 w 430866"/>
              <a:gd name="connsiteY119" fmla="*/ 45276 h 356485"/>
              <a:gd name="connsiteX120" fmla="*/ 392975 w 430866"/>
              <a:gd name="connsiteY120" fmla="*/ 77709 h 356485"/>
              <a:gd name="connsiteX121" fmla="*/ 249574 w 430866"/>
              <a:gd name="connsiteY121" fmla="*/ 77709 h 356485"/>
              <a:gd name="connsiteX122" fmla="*/ 249574 w 430866"/>
              <a:gd name="connsiteY122" fmla="*/ 45838 h 356485"/>
              <a:gd name="connsiteX123" fmla="*/ 392975 w 430866"/>
              <a:gd name="connsiteY123" fmla="*/ 45838 h 356485"/>
              <a:gd name="connsiteX124" fmla="*/ 142071 w 430866"/>
              <a:gd name="connsiteY124" fmla="*/ 26247 h 356485"/>
              <a:gd name="connsiteX125" fmla="*/ 109687 w 430866"/>
              <a:gd name="connsiteY125" fmla="*/ 26247 h 356485"/>
              <a:gd name="connsiteX126" fmla="*/ 109687 w 430866"/>
              <a:gd name="connsiteY126" fmla="*/ 0 h 356485"/>
              <a:gd name="connsiteX127" fmla="*/ 142071 w 430866"/>
              <a:gd name="connsiteY127" fmla="*/ 0 h 356485"/>
              <a:gd name="connsiteX128" fmla="*/ 231626 w 430866"/>
              <a:gd name="connsiteY128" fmla="*/ 111736 h 356485"/>
              <a:gd name="connsiteX129" fmla="*/ 199147 w 430866"/>
              <a:gd name="connsiteY129" fmla="*/ 111736 h 356485"/>
              <a:gd name="connsiteX130" fmla="*/ 199147 w 430866"/>
              <a:gd name="connsiteY130" fmla="*/ 0 h 356485"/>
              <a:gd name="connsiteX131" fmla="*/ 231626 w 430866"/>
              <a:gd name="connsiteY131" fmla="*/ 0 h 356485"/>
              <a:gd name="connsiteX132" fmla="*/ 319660 w 430866"/>
              <a:gd name="connsiteY132" fmla="*/ 0 h 356485"/>
              <a:gd name="connsiteX133" fmla="*/ 319660 w 430866"/>
              <a:gd name="connsiteY133" fmla="*/ 26247 h 356485"/>
              <a:gd name="connsiteX134" fmla="*/ 287181 w 430866"/>
              <a:gd name="connsiteY134" fmla="*/ 26247 h 356485"/>
              <a:gd name="connsiteX135" fmla="*/ 287181 w 430866"/>
              <a:gd name="connsiteY135" fmla="*/ 0 h 35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30866" h="356485">
                <a:moveTo>
                  <a:pt x="181768" y="215785"/>
                </a:moveTo>
                <a:lnTo>
                  <a:pt x="181768" y="248125"/>
                </a:lnTo>
                <a:lnTo>
                  <a:pt x="35613" y="248125"/>
                </a:lnTo>
                <a:lnTo>
                  <a:pt x="35613" y="215785"/>
                </a:lnTo>
                <a:lnTo>
                  <a:pt x="182053" y="215785"/>
                </a:lnTo>
                <a:moveTo>
                  <a:pt x="231910" y="179883"/>
                </a:moveTo>
                <a:lnTo>
                  <a:pt x="231910" y="281683"/>
                </a:lnTo>
                <a:lnTo>
                  <a:pt x="233240" y="282995"/>
                </a:lnTo>
                <a:lnTo>
                  <a:pt x="239982" y="289557"/>
                </a:lnTo>
                <a:cubicBezTo>
                  <a:pt x="243496" y="293119"/>
                  <a:pt x="248909" y="298368"/>
                  <a:pt x="252043" y="301368"/>
                </a:cubicBezTo>
                <a:lnTo>
                  <a:pt x="257362" y="306617"/>
                </a:lnTo>
                <a:lnTo>
                  <a:pt x="260306" y="309429"/>
                </a:lnTo>
                <a:lnTo>
                  <a:pt x="263345" y="306711"/>
                </a:lnTo>
                <a:lnTo>
                  <a:pt x="265149" y="305211"/>
                </a:lnTo>
                <a:lnTo>
                  <a:pt x="271797" y="299118"/>
                </a:lnTo>
                <a:cubicBezTo>
                  <a:pt x="274551" y="296587"/>
                  <a:pt x="278634" y="292838"/>
                  <a:pt x="281293" y="290963"/>
                </a:cubicBezTo>
                <a:lnTo>
                  <a:pt x="285472" y="287307"/>
                </a:lnTo>
                <a:lnTo>
                  <a:pt x="286991" y="285995"/>
                </a:lnTo>
                <a:lnTo>
                  <a:pt x="286991" y="265373"/>
                </a:lnTo>
                <a:lnTo>
                  <a:pt x="303136" y="265373"/>
                </a:lnTo>
                <a:lnTo>
                  <a:pt x="319375" y="265373"/>
                </a:lnTo>
                <a:lnTo>
                  <a:pt x="319375" y="296587"/>
                </a:lnTo>
                <a:lnTo>
                  <a:pt x="312348" y="303993"/>
                </a:lnTo>
                <a:lnTo>
                  <a:pt x="298767" y="318241"/>
                </a:lnTo>
                <a:lnTo>
                  <a:pt x="287751" y="329677"/>
                </a:lnTo>
                <a:cubicBezTo>
                  <a:pt x="284712" y="332770"/>
                  <a:pt x="278254" y="339613"/>
                  <a:pt x="273221" y="344956"/>
                </a:cubicBezTo>
                <a:lnTo>
                  <a:pt x="262300" y="356486"/>
                </a:lnTo>
                <a:lnTo>
                  <a:pt x="259071" y="353299"/>
                </a:lnTo>
                <a:lnTo>
                  <a:pt x="237418" y="332302"/>
                </a:lnTo>
                <a:lnTo>
                  <a:pt x="220134" y="315616"/>
                </a:lnTo>
                <a:lnTo>
                  <a:pt x="218140" y="313929"/>
                </a:lnTo>
                <a:lnTo>
                  <a:pt x="215006" y="311211"/>
                </a:lnTo>
                <a:lnTo>
                  <a:pt x="212157" y="314210"/>
                </a:lnTo>
                <a:lnTo>
                  <a:pt x="207694" y="318710"/>
                </a:lnTo>
                <a:lnTo>
                  <a:pt x="171796" y="356205"/>
                </a:lnTo>
                <a:lnTo>
                  <a:pt x="170371" y="354892"/>
                </a:lnTo>
                <a:lnTo>
                  <a:pt x="169897" y="354892"/>
                </a:lnTo>
                <a:cubicBezTo>
                  <a:pt x="159070" y="344956"/>
                  <a:pt x="130580" y="317585"/>
                  <a:pt x="121083" y="307461"/>
                </a:cubicBezTo>
                <a:lnTo>
                  <a:pt x="111587" y="298087"/>
                </a:lnTo>
                <a:lnTo>
                  <a:pt x="111587" y="264623"/>
                </a:lnTo>
                <a:lnTo>
                  <a:pt x="143971" y="264623"/>
                </a:lnTo>
                <a:lnTo>
                  <a:pt x="143971" y="286089"/>
                </a:lnTo>
                <a:lnTo>
                  <a:pt x="145585" y="287401"/>
                </a:lnTo>
                <a:lnTo>
                  <a:pt x="147199" y="288713"/>
                </a:lnTo>
                <a:lnTo>
                  <a:pt x="151758" y="292838"/>
                </a:lnTo>
                <a:lnTo>
                  <a:pt x="159450" y="299868"/>
                </a:lnTo>
                <a:lnTo>
                  <a:pt x="165528" y="305211"/>
                </a:lnTo>
                <a:lnTo>
                  <a:pt x="167048" y="306711"/>
                </a:lnTo>
                <a:lnTo>
                  <a:pt x="170087" y="309429"/>
                </a:lnTo>
                <a:lnTo>
                  <a:pt x="173031" y="306617"/>
                </a:lnTo>
                <a:lnTo>
                  <a:pt x="179868" y="300149"/>
                </a:lnTo>
                <a:lnTo>
                  <a:pt x="181293" y="298743"/>
                </a:lnTo>
                <a:lnTo>
                  <a:pt x="192024" y="288713"/>
                </a:lnTo>
                <a:lnTo>
                  <a:pt x="197722" y="283370"/>
                </a:lnTo>
                <a:lnTo>
                  <a:pt x="199147" y="282058"/>
                </a:lnTo>
                <a:lnTo>
                  <a:pt x="199147" y="180071"/>
                </a:lnTo>
                <a:lnTo>
                  <a:pt x="231626" y="180071"/>
                </a:lnTo>
                <a:moveTo>
                  <a:pt x="371322" y="131515"/>
                </a:moveTo>
                <a:lnTo>
                  <a:pt x="373886" y="133858"/>
                </a:lnTo>
                <a:lnTo>
                  <a:pt x="388891" y="148106"/>
                </a:lnTo>
                <a:lnTo>
                  <a:pt x="405131" y="163667"/>
                </a:lnTo>
                <a:lnTo>
                  <a:pt x="416622" y="174634"/>
                </a:lnTo>
                <a:lnTo>
                  <a:pt x="420326" y="178196"/>
                </a:lnTo>
                <a:lnTo>
                  <a:pt x="428493" y="186070"/>
                </a:lnTo>
                <a:lnTo>
                  <a:pt x="430867" y="188320"/>
                </a:lnTo>
                <a:lnTo>
                  <a:pt x="421370" y="198444"/>
                </a:lnTo>
                <a:lnTo>
                  <a:pt x="420515" y="199381"/>
                </a:lnTo>
                <a:lnTo>
                  <a:pt x="409689" y="210536"/>
                </a:lnTo>
                <a:cubicBezTo>
                  <a:pt x="405131" y="215316"/>
                  <a:pt x="374456" y="246719"/>
                  <a:pt x="372842" y="248031"/>
                </a:cubicBezTo>
                <a:lnTo>
                  <a:pt x="249384" y="248031"/>
                </a:lnTo>
                <a:lnTo>
                  <a:pt x="249384" y="215785"/>
                </a:lnTo>
                <a:lnTo>
                  <a:pt x="360306" y="215785"/>
                </a:lnTo>
                <a:lnTo>
                  <a:pt x="361636" y="214285"/>
                </a:lnTo>
                <a:lnTo>
                  <a:pt x="371132" y="203505"/>
                </a:lnTo>
                <a:cubicBezTo>
                  <a:pt x="381864" y="191507"/>
                  <a:pt x="381864" y="191413"/>
                  <a:pt x="381864" y="189445"/>
                </a:cubicBezTo>
                <a:cubicBezTo>
                  <a:pt x="381864" y="187476"/>
                  <a:pt x="381864" y="187382"/>
                  <a:pt x="372367" y="176978"/>
                </a:cubicBezTo>
                <a:cubicBezTo>
                  <a:pt x="367809" y="172103"/>
                  <a:pt x="363630" y="167604"/>
                  <a:pt x="362870" y="166385"/>
                </a:cubicBezTo>
                <a:lnTo>
                  <a:pt x="361446" y="164792"/>
                </a:lnTo>
                <a:lnTo>
                  <a:pt x="360116" y="163198"/>
                </a:lnTo>
                <a:lnTo>
                  <a:pt x="339508" y="163198"/>
                </a:lnTo>
                <a:lnTo>
                  <a:pt x="339508" y="131327"/>
                </a:lnTo>
                <a:close/>
                <a:moveTo>
                  <a:pt x="271322" y="163386"/>
                </a:moveTo>
                <a:lnTo>
                  <a:pt x="159070" y="163386"/>
                </a:lnTo>
                <a:lnTo>
                  <a:pt x="159070" y="130765"/>
                </a:lnTo>
                <a:lnTo>
                  <a:pt x="271417" y="130765"/>
                </a:lnTo>
                <a:close/>
                <a:moveTo>
                  <a:pt x="142071" y="198537"/>
                </a:moveTo>
                <a:lnTo>
                  <a:pt x="109687" y="198537"/>
                </a:lnTo>
                <a:lnTo>
                  <a:pt x="109687" y="96175"/>
                </a:lnTo>
                <a:lnTo>
                  <a:pt x="142071" y="96175"/>
                </a:lnTo>
                <a:close/>
                <a:moveTo>
                  <a:pt x="322509" y="198537"/>
                </a:moveTo>
                <a:lnTo>
                  <a:pt x="290125" y="198537"/>
                </a:lnTo>
                <a:lnTo>
                  <a:pt x="290125" y="96175"/>
                </a:lnTo>
                <a:lnTo>
                  <a:pt x="322509" y="96175"/>
                </a:lnTo>
                <a:close/>
                <a:moveTo>
                  <a:pt x="181768" y="45838"/>
                </a:moveTo>
                <a:lnTo>
                  <a:pt x="181768" y="78178"/>
                </a:lnTo>
                <a:lnTo>
                  <a:pt x="70941" y="78178"/>
                </a:lnTo>
                <a:lnTo>
                  <a:pt x="69611" y="79677"/>
                </a:lnTo>
                <a:lnTo>
                  <a:pt x="60114" y="90364"/>
                </a:lnTo>
                <a:cubicBezTo>
                  <a:pt x="49953" y="101706"/>
                  <a:pt x="49858" y="101987"/>
                  <a:pt x="49478" y="102924"/>
                </a:cubicBezTo>
                <a:lnTo>
                  <a:pt x="49478" y="102924"/>
                </a:lnTo>
                <a:cubicBezTo>
                  <a:pt x="48623" y="105455"/>
                  <a:pt x="49953" y="107049"/>
                  <a:pt x="51757" y="109205"/>
                </a:cubicBezTo>
                <a:cubicBezTo>
                  <a:pt x="53562" y="111361"/>
                  <a:pt x="54036" y="111923"/>
                  <a:pt x="55746" y="113704"/>
                </a:cubicBezTo>
                <a:cubicBezTo>
                  <a:pt x="59165" y="117548"/>
                  <a:pt x="63248" y="122047"/>
                  <a:pt x="66667" y="125703"/>
                </a:cubicBezTo>
                <a:lnTo>
                  <a:pt x="70086" y="129359"/>
                </a:lnTo>
                <a:lnTo>
                  <a:pt x="71321" y="130765"/>
                </a:lnTo>
                <a:lnTo>
                  <a:pt x="91263" y="130765"/>
                </a:lnTo>
                <a:lnTo>
                  <a:pt x="91263" y="162729"/>
                </a:lnTo>
                <a:lnTo>
                  <a:pt x="59544" y="162729"/>
                </a:lnTo>
                <a:lnTo>
                  <a:pt x="57835" y="161042"/>
                </a:lnTo>
                <a:lnTo>
                  <a:pt x="57835" y="161042"/>
                </a:lnTo>
                <a:lnTo>
                  <a:pt x="56506" y="159730"/>
                </a:lnTo>
                <a:lnTo>
                  <a:pt x="41976" y="145856"/>
                </a:lnTo>
                <a:lnTo>
                  <a:pt x="3134" y="108361"/>
                </a:lnTo>
                <a:lnTo>
                  <a:pt x="0" y="105362"/>
                </a:lnTo>
                <a:cubicBezTo>
                  <a:pt x="1899" y="103299"/>
                  <a:pt x="7123" y="98050"/>
                  <a:pt x="12251" y="92801"/>
                </a:cubicBezTo>
                <a:cubicBezTo>
                  <a:pt x="16277" y="89053"/>
                  <a:pt x="20086" y="85079"/>
                  <a:pt x="23647" y="80896"/>
                </a:cubicBezTo>
                <a:lnTo>
                  <a:pt x="23647" y="80896"/>
                </a:lnTo>
                <a:cubicBezTo>
                  <a:pt x="24501" y="79865"/>
                  <a:pt x="32574" y="71522"/>
                  <a:pt x="51472" y="52775"/>
                </a:cubicBezTo>
                <a:lnTo>
                  <a:pt x="58880" y="45276"/>
                </a:lnTo>
                <a:lnTo>
                  <a:pt x="182337" y="45276"/>
                </a:lnTo>
                <a:moveTo>
                  <a:pt x="392975" y="77709"/>
                </a:moveTo>
                <a:lnTo>
                  <a:pt x="249574" y="77709"/>
                </a:lnTo>
                <a:lnTo>
                  <a:pt x="249574" y="45838"/>
                </a:lnTo>
                <a:lnTo>
                  <a:pt x="392975" y="45838"/>
                </a:lnTo>
                <a:close/>
                <a:moveTo>
                  <a:pt x="142071" y="26247"/>
                </a:moveTo>
                <a:lnTo>
                  <a:pt x="109687" y="26247"/>
                </a:lnTo>
                <a:lnTo>
                  <a:pt x="109687" y="0"/>
                </a:lnTo>
                <a:lnTo>
                  <a:pt x="142071" y="0"/>
                </a:lnTo>
                <a:close/>
                <a:moveTo>
                  <a:pt x="231626" y="111736"/>
                </a:moveTo>
                <a:lnTo>
                  <a:pt x="199147" y="111736"/>
                </a:lnTo>
                <a:lnTo>
                  <a:pt x="199147" y="0"/>
                </a:lnTo>
                <a:lnTo>
                  <a:pt x="231626" y="0"/>
                </a:lnTo>
                <a:close/>
                <a:moveTo>
                  <a:pt x="319660" y="0"/>
                </a:moveTo>
                <a:lnTo>
                  <a:pt x="319660" y="26247"/>
                </a:lnTo>
                <a:lnTo>
                  <a:pt x="287181" y="26247"/>
                </a:lnTo>
                <a:lnTo>
                  <a:pt x="287181" y="0"/>
                </a:lnTo>
                <a:close/>
              </a:path>
            </a:pathLst>
          </a:custGeom>
          <a:solidFill>
            <a:srgbClr val="FF0000"/>
          </a:solidFill>
          <a:ln w="9497" cap="flat">
            <a:noFill/>
            <a:prstDash val="solid"/>
            <a:miter/>
          </a:ln>
        </p:spPr>
        <p:txBody>
          <a:bodyPr rtlCol="1" anchor="ctr"/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978"/>
          </a:p>
        </p:txBody>
      </p:sp>
    </p:spTree>
    <p:extLst>
      <p:ext uri="{BB962C8B-B14F-4D97-AF65-F5344CB8AC3E}">
        <p14:creationId xmlns:p14="http://schemas.microsoft.com/office/powerpoint/2010/main" val="3668249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0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94058"/>
            <a:ext cx="7886700" cy="385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94510"/>
            <a:ext cx="7886700" cy="3568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118" name="Slide Number Placeholder 5">
            <a:extLst>
              <a:ext uri="{FF2B5EF4-FFF2-40B4-BE49-F238E27FC236}">
                <a16:creationId xmlns:a16="http://schemas.microsoft.com/office/drawing/2014/main" id="{D9E7E731-4274-8C45-8D5E-43AFB6195604}"/>
              </a:ext>
            </a:extLst>
          </p:cNvPr>
          <p:cNvSpPr txBox="1">
            <a:spLocks/>
          </p:cNvSpPr>
          <p:nvPr userDrawn="1"/>
        </p:nvSpPr>
        <p:spPr>
          <a:xfrm>
            <a:off x="6980094" y="466348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38" b="0" i="0" u="none" strike="noStrike" cap="none">
                <a:solidFill>
                  <a:schemeClr val="tx1"/>
                </a:solidFill>
                <a:latin typeface="SimplerPro_V3" pitchFamily="2" charset="-79"/>
                <a:ea typeface="Arial"/>
                <a:cs typeface="SimplerPro_V3" pitchFamily="2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61" r:id="rId2"/>
    <p:sldLayoutId id="2147483759" r:id="rId3"/>
    <p:sldLayoutId id="2147483760" r:id="rId4"/>
    <p:sldLayoutId id="2147483754" r:id="rId5"/>
    <p:sldLayoutId id="2147483755" r:id="rId6"/>
    <p:sldLayoutId id="2147483697" r:id="rId7"/>
    <p:sldLayoutId id="2147483756" r:id="rId8"/>
    <p:sldLayoutId id="2147483767" r:id="rId9"/>
    <p:sldLayoutId id="2147483765" r:id="rId10"/>
    <p:sldLayoutId id="2147483768" r:id="rId11"/>
    <p:sldLayoutId id="2147483757" r:id="rId12"/>
    <p:sldLayoutId id="2147483769" r:id="rId13"/>
    <p:sldLayoutId id="2147483766" r:id="rId14"/>
    <p:sldLayoutId id="2147483770" r:id="rId15"/>
    <p:sldLayoutId id="2147483758" r:id="rId16"/>
    <p:sldLayoutId id="2147483699" r:id="rId17"/>
    <p:sldLayoutId id="2147483700" r:id="rId18"/>
    <p:sldLayoutId id="2147483709" r:id="rId19"/>
    <p:sldLayoutId id="2147483701" r:id="rId20"/>
    <p:sldLayoutId id="2147483702" r:id="rId21"/>
    <p:sldLayoutId id="2147483739" r:id="rId22"/>
    <p:sldLayoutId id="2147483740" r:id="rId23"/>
    <p:sldLayoutId id="2147483741" r:id="rId24"/>
  </p:sldLayoutIdLst>
  <p:txStyles>
    <p:titleStyle>
      <a:lvl1pPr algn="r" defTabSz="638891" rtl="1" eaLnBrk="1" latinLnBrk="0" hangingPunct="1">
        <a:lnSpc>
          <a:spcPct val="90000"/>
        </a:lnSpc>
        <a:spcBef>
          <a:spcPct val="0"/>
        </a:spcBef>
        <a:buNone/>
        <a:defRPr sz="3074" kern="1200">
          <a:solidFill>
            <a:schemeClr val="tx1"/>
          </a:solidFill>
          <a:latin typeface="SimplerPro_V3" pitchFamily="2" charset="-79"/>
          <a:ea typeface="+mj-ea"/>
          <a:cs typeface="SimplerPro_V3" pitchFamily="2" charset="-79"/>
        </a:defRPr>
      </a:lvl1pPr>
    </p:titleStyle>
    <p:bodyStyle>
      <a:lvl1pPr marL="159723" indent="-159723" algn="r" defTabSz="638891" rtl="1" eaLnBrk="1" latinLnBrk="0" hangingPunct="1">
        <a:lnSpc>
          <a:spcPct val="90000"/>
        </a:lnSpc>
        <a:spcBef>
          <a:spcPts val="699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SimplerPro_V3" pitchFamily="2" charset="-79"/>
          <a:ea typeface="+mn-ea"/>
          <a:cs typeface="SimplerPro_V3" pitchFamily="2" charset="-79"/>
        </a:defRPr>
      </a:lvl1pPr>
      <a:lvl2pPr marL="479168" indent="-159723" algn="r" defTabSz="638891" rtl="1" eaLnBrk="1" latinLnBrk="0" hangingPunct="1">
        <a:lnSpc>
          <a:spcPct val="90000"/>
        </a:lnSpc>
        <a:spcBef>
          <a:spcPts val="349"/>
        </a:spcBef>
        <a:buFont typeface="Arial" panose="020B0604020202020204" pitchFamily="34" charset="0"/>
        <a:buChar char="•"/>
        <a:defRPr sz="1677" kern="1200">
          <a:solidFill>
            <a:schemeClr val="tx1"/>
          </a:solidFill>
          <a:latin typeface="SimplerPro_V3" pitchFamily="2" charset="-79"/>
          <a:ea typeface="+mn-ea"/>
          <a:cs typeface="SimplerPro_V3" pitchFamily="2" charset="-79"/>
        </a:defRPr>
      </a:lvl2pPr>
      <a:lvl3pPr marL="798614" indent="-159723" algn="r" defTabSz="638891" rtl="1" eaLnBrk="1" latinLnBrk="0" hangingPunct="1">
        <a:lnSpc>
          <a:spcPct val="90000"/>
        </a:lnSpc>
        <a:spcBef>
          <a:spcPts val="349"/>
        </a:spcBef>
        <a:buFont typeface="Arial" panose="020B0604020202020204" pitchFamily="34" charset="0"/>
        <a:buChar char="•"/>
        <a:defRPr sz="1397" kern="1200">
          <a:solidFill>
            <a:schemeClr val="tx1"/>
          </a:solidFill>
          <a:latin typeface="SimplerPro_V3" pitchFamily="2" charset="-79"/>
          <a:ea typeface="+mn-ea"/>
          <a:cs typeface="SimplerPro_V3" pitchFamily="2" charset="-79"/>
        </a:defRPr>
      </a:lvl3pPr>
      <a:lvl4pPr marL="1118060" indent="-159723" algn="r" defTabSz="638891" rtl="1" eaLnBrk="1" latinLnBrk="0" hangingPunct="1">
        <a:lnSpc>
          <a:spcPct val="90000"/>
        </a:lnSpc>
        <a:spcBef>
          <a:spcPts val="349"/>
        </a:spcBef>
        <a:buFont typeface="Arial" panose="020B0604020202020204" pitchFamily="34" charset="0"/>
        <a:buChar char="•"/>
        <a:defRPr sz="1258" kern="1200">
          <a:solidFill>
            <a:schemeClr val="tx1"/>
          </a:solidFill>
          <a:latin typeface="SimplerPro_V3" pitchFamily="2" charset="-79"/>
          <a:ea typeface="+mn-ea"/>
          <a:cs typeface="SimplerPro_V3" pitchFamily="2" charset="-79"/>
        </a:defRPr>
      </a:lvl4pPr>
      <a:lvl5pPr marL="1437505" indent="-159723" algn="r" defTabSz="638891" rtl="1" eaLnBrk="1" latinLnBrk="0" hangingPunct="1">
        <a:lnSpc>
          <a:spcPct val="90000"/>
        </a:lnSpc>
        <a:spcBef>
          <a:spcPts val="349"/>
        </a:spcBef>
        <a:buFont typeface="Arial" panose="020B0604020202020204" pitchFamily="34" charset="0"/>
        <a:buChar char="•"/>
        <a:defRPr sz="1258" kern="1200">
          <a:solidFill>
            <a:schemeClr val="tx1"/>
          </a:solidFill>
          <a:latin typeface="SimplerPro_V3" pitchFamily="2" charset="-79"/>
          <a:ea typeface="+mn-ea"/>
          <a:cs typeface="SimplerPro_V3" pitchFamily="2" charset="-79"/>
        </a:defRPr>
      </a:lvl5pPr>
      <a:lvl6pPr marL="1756951" indent="-159723" algn="l" defTabSz="638891" rtl="0" eaLnBrk="1" latinLnBrk="0" hangingPunct="1">
        <a:lnSpc>
          <a:spcPct val="90000"/>
        </a:lnSpc>
        <a:spcBef>
          <a:spcPts val="349"/>
        </a:spcBef>
        <a:buFont typeface="Arial" panose="020B0604020202020204" pitchFamily="34" charset="0"/>
        <a:buChar char="•"/>
        <a:defRPr sz="1258" kern="1200">
          <a:solidFill>
            <a:schemeClr val="tx1"/>
          </a:solidFill>
          <a:latin typeface="+mn-lt"/>
          <a:ea typeface="+mn-ea"/>
          <a:cs typeface="+mn-cs"/>
        </a:defRPr>
      </a:lvl6pPr>
      <a:lvl7pPr marL="2076397" indent="-159723" algn="l" defTabSz="638891" rtl="0" eaLnBrk="1" latinLnBrk="0" hangingPunct="1">
        <a:lnSpc>
          <a:spcPct val="90000"/>
        </a:lnSpc>
        <a:spcBef>
          <a:spcPts val="349"/>
        </a:spcBef>
        <a:buFont typeface="Arial" panose="020B0604020202020204" pitchFamily="34" charset="0"/>
        <a:buChar char="•"/>
        <a:defRPr sz="1258" kern="1200">
          <a:solidFill>
            <a:schemeClr val="tx1"/>
          </a:solidFill>
          <a:latin typeface="+mn-lt"/>
          <a:ea typeface="+mn-ea"/>
          <a:cs typeface="+mn-cs"/>
        </a:defRPr>
      </a:lvl7pPr>
      <a:lvl8pPr marL="2395842" indent="-159723" algn="l" defTabSz="638891" rtl="0" eaLnBrk="1" latinLnBrk="0" hangingPunct="1">
        <a:lnSpc>
          <a:spcPct val="90000"/>
        </a:lnSpc>
        <a:spcBef>
          <a:spcPts val="349"/>
        </a:spcBef>
        <a:buFont typeface="Arial" panose="020B0604020202020204" pitchFamily="34" charset="0"/>
        <a:buChar char="•"/>
        <a:defRPr sz="1258" kern="1200">
          <a:solidFill>
            <a:schemeClr val="tx1"/>
          </a:solidFill>
          <a:latin typeface="+mn-lt"/>
          <a:ea typeface="+mn-ea"/>
          <a:cs typeface="+mn-cs"/>
        </a:defRPr>
      </a:lvl8pPr>
      <a:lvl9pPr marL="2715288" indent="-159723" algn="l" defTabSz="638891" rtl="0" eaLnBrk="1" latinLnBrk="0" hangingPunct="1">
        <a:lnSpc>
          <a:spcPct val="90000"/>
        </a:lnSpc>
        <a:spcBef>
          <a:spcPts val="349"/>
        </a:spcBef>
        <a:buFont typeface="Arial" panose="020B0604020202020204" pitchFamily="34" charset="0"/>
        <a:buChar char="•"/>
        <a:defRPr sz="12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8891" rtl="0" eaLnBrk="1" latinLnBrk="0" hangingPunct="1">
        <a:defRPr sz="1258" kern="1200">
          <a:solidFill>
            <a:schemeClr val="tx1"/>
          </a:solidFill>
          <a:latin typeface="+mn-lt"/>
          <a:ea typeface="+mn-ea"/>
          <a:cs typeface="+mn-cs"/>
        </a:defRPr>
      </a:lvl1pPr>
      <a:lvl2pPr marL="319446" algn="l" defTabSz="638891" rtl="0" eaLnBrk="1" latinLnBrk="0" hangingPunct="1">
        <a:defRPr sz="1258" kern="1200">
          <a:solidFill>
            <a:schemeClr val="tx1"/>
          </a:solidFill>
          <a:latin typeface="+mn-lt"/>
          <a:ea typeface="+mn-ea"/>
          <a:cs typeface="+mn-cs"/>
        </a:defRPr>
      </a:lvl2pPr>
      <a:lvl3pPr marL="638891" algn="l" defTabSz="638891" rtl="0" eaLnBrk="1" latinLnBrk="0" hangingPunct="1">
        <a:defRPr sz="1258" kern="1200">
          <a:solidFill>
            <a:schemeClr val="tx1"/>
          </a:solidFill>
          <a:latin typeface="+mn-lt"/>
          <a:ea typeface="+mn-ea"/>
          <a:cs typeface="+mn-cs"/>
        </a:defRPr>
      </a:lvl3pPr>
      <a:lvl4pPr marL="958337" algn="l" defTabSz="638891" rtl="0" eaLnBrk="1" latinLnBrk="0" hangingPunct="1">
        <a:defRPr sz="1258" kern="1200">
          <a:solidFill>
            <a:schemeClr val="tx1"/>
          </a:solidFill>
          <a:latin typeface="+mn-lt"/>
          <a:ea typeface="+mn-ea"/>
          <a:cs typeface="+mn-cs"/>
        </a:defRPr>
      </a:lvl4pPr>
      <a:lvl5pPr marL="1277783" algn="l" defTabSz="638891" rtl="0" eaLnBrk="1" latinLnBrk="0" hangingPunct="1">
        <a:defRPr sz="1258" kern="1200">
          <a:solidFill>
            <a:schemeClr val="tx1"/>
          </a:solidFill>
          <a:latin typeface="+mn-lt"/>
          <a:ea typeface="+mn-ea"/>
          <a:cs typeface="+mn-cs"/>
        </a:defRPr>
      </a:lvl5pPr>
      <a:lvl6pPr marL="1597228" algn="l" defTabSz="638891" rtl="0" eaLnBrk="1" latinLnBrk="0" hangingPunct="1">
        <a:defRPr sz="1258" kern="1200">
          <a:solidFill>
            <a:schemeClr val="tx1"/>
          </a:solidFill>
          <a:latin typeface="+mn-lt"/>
          <a:ea typeface="+mn-ea"/>
          <a:cs typeface="+mn-cs"/>
        </a:defRPr>
      </a:lvl6pPr>
      <a:lvl7pPr marL="1916674" algn="l" defTabSz="638891" rtl="0" eaLnBrk="1" latinLnBrk="0" hangingPunct="1">
        <a:defRPr sz="1258" kern="1200">
          <a:solidFill>
            <a:schemeClr val="tx1"/>
          </a:solidFill>
          <a:latin typeface="+mn-lt"/>
          <a:ea typeface="+mn-ea"/>
          <a:cs typeface="+mn-cs"/>
        </a:defRPr>
      </a:lvl7pPr>
      <a:lvl8pPr marL="2236119" algn="l" defTabSz="638891" rtl="0" eaLnBrk="1" latinLnBrk="0" hangingPunct="1">
        <a:defRPr sz="1258" kern="1200">
          <a:solidFill>
            <a:schemeClr val="tx1"/>
          </a:solidFill>
          <a:latin typeface="+mn-lt"/>
          <a:ea typeface="+mn-ea"/>
          <a:cs typeface="+mn-cs"/>
        </a:defRPr>
      </a:lvl8pPr>
      <a:lvl9pPr marL="2555565" algn="l" defTabSz="638891" rtl="0" eaLnBrk="1" latinLnBrk="0" hangingPunct="1">
        <a:defRPr sz="12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5" userDrawn="1">
          <p15:clr>
            <a:srgbClr val="F26B43"/>
          </p15:clr>
        </p15:guide>
        <p15:guide id="2" pos="5375" userDrawn="1">
          <p15:clr>
            <a:srgbClr val="F26B43"/>
          </p15:clr>
        </p15:guide>
        <p15:guide id="3" orient="horz" pos="305" userDrawn="1">
          <p15:clr>
            <a:srgbClr val="F26B43"/>
          </p15:clr>
        </p15:guide>
        <p15:guide id="4" orient="horz" pos="2935" userDrawn="1">
          <p15:clr>
            <a:srgbClr val="F26B43"/>
          </p15:clr>
        </p15:guide>
        <p15:guide id="5" pos="136" userDrawn="1">
          <p15:clr>
            <a:srgbClr val="F26B43"/>
          </p15:clr>
        </p15:guide>
        <p15:guide id="6" pos="5647" userDrawn="1">
          <p15:clr>
            <a:srgbClr val="F26B43"/>
          </p15:clr>
        </p15:guide>
        <p15:guide id="7" orient="horz" pos="3117" userDrawn="1">
          <p15:clr>
            <a:srgbClr val="F26B43"/>
          </p15:clr>
        </p15:guide>
        <p15:guide id="8" orient="horz" pos="5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1.svg"/><Relationship Id="rId299" Type="http://schemas.openxmlformats.org/officeDocument/2006/relationships/image" Target="../media/image303.svg"/><Relationship Id="rId21" Type="http://schemas.openxmlformats.org/officeDocument/2006/relationships/image" Target="../media/image25.svg"/><Relationship Id="rId63" Type="http://schemas.openxmlformats.org/officeDocument/2006/relationships/image" Target="../media/image67.svg"/><Relationship Id="rId159" Type="http://schemas.openxmlformats.org/officeDocument/2006/relationships/image" Target="../media/image163.svg"/><Relationship Id="rId170" Type="http://schemas.openxmlformats.org/officeDocument/2006/relationships/image" Target="../media/image174.png"/><Relationship Id="rId226" Type="http://schemas.openxmlformats.org/officeDocument/2006/relationships/image" Target="../media/image230.png"/><Relationship Id="rId268" Type="http://schemas.openxmlformats.org/officeDocument/2006/relationships/image" Target="../media/image272.png"/><Relationship Id="rId32" Type="http://schemas.openxmlformats.org/officeDocument/2006/relationships/image" Target="../media/image36.png"/><Relationship Id="rId74" Type="http://schemas.openxmlformats.org/officeDocument/2006/relationships/image" Target="../media/image78.png"/><Relationship Id="rId128" Type="http://schemas.openxmlformats.org/officeDocument/2006/relationships/image" Target="../media/image132.png"/><Relationship Id="rId5" Type="http://schemas.openxmlformats.org/officeDocument/2006/relationships/image" Target="../media/image9.svg"/><Relationship Id="rId181" Type="http://schemas.openxmlformats.org/officeDocument/2006/relationships/image" Target="../media/image185.svg"/><Relationship Id="rId237" Type="http://schemas.openxmlformats.org/officeDocument/2006/relationships/image" Target="../media/image241.svg"/><Relationship Id="rId279" Type="http://schemas.openxmlformats.org/officeDocument/2006/relationships/image" Target="../media/image283.svg"/><Relationship Id="rId43" Type="http://schemas.openxmlformats.org/officeDocument/2006/relationships/image" Target="../media/image47.svg"/><Relationship Id="rId139" Type="http://schemas.openxmlformats.org/officeDocument/2006/relationships/image" Target="../media/image143.svg"/><Relationship Id="rId290" Type="http://schemas.openxmlformats.org/officeDocument/2006/relationships/image" Target="../media/image294.png"/><Relationship Id="rId304" Type="http://schemas.openxmlformats.org/officeDocument/2006/relationships/image" Target="../media/image308.png"/><Relationship Id="rId85" Type="http://schemas.openxmlformats.org/officeDocument/2006/relationships/image" Target="../media/image89.svg"/><Relationship Id="rId150" Type="http://schemas.openxmlformats.org/officeDocument/2006/relationships/image" Target="../media/image154.png"/><Relationship Id="rId192" Type="http://schemas.openxmlformats.org/officeDocument/2006/relationships/image" Target="../media/image196.png"/><Relationship Id="rId206" Type="http://schemas.openxmlformats.org/officeDocument/2006/relationships/image" Target="../media/image210.png"/><Relationship Id="rId248" Type="http://schemas.openxmlformats.org/officeDocument/2006/relationships/image" Target="../media/image252.png"/><Relationship Id="rId12" Type="http://schemas.openxmlformats.org/officeDocument/2006/relationships/image" Target="../media/image16.png"/><Relationship Id="rId108" Type="http://schemas.openxmlformats.org/officeDocument/2006/relationships/image" Target="../media/image112.png"/><Relationship Id="rId54" Type="http://schemas.openxmlformats.org/officeDocument/2006/relationships/image" Target="../media/image58.png"/><Relationship Id="rId96" Type="http://schemas.openxmlformats.org/officeDocument/2006/relationships/image" Target="../media/image100.png"/><Relationship Id="rId161" Type="http://schemas.openxmlformats.org/officeDocument/2006/relationships/image" Target="../media/image165.svg"/><Relationship Id="rId217" Type="http://schemas.openxmlformats.org/officeDocument/2006/relationships/image" Target="../media/image221.svg"/><Relationship Id="rId259" Type="http://schemas.openxmlformats.org/officeDocument/2006/relationships/image" Target="../media/image263.svg"/><Relationship Id="rId23" Type="http://schemas.openxmlformats.org/officeDocument/2006/relationships/image" Target="../media/image27.svg"/><Relationship Id="rId119" Type="http://schemas.openxmlformats.org/officeDocument/2006/relationships/image" Target="../media/image123.svg"/><Relationship Id="rId270" Type="http://schemas.openxmlformats.org/officeDocument/2006/relationships/image" Target="../media/image274.png"/><Relationship Id="rId44" Type="http://schemas.openxmlformats.org/officeDocument/2006/relationships/image" Target="../media/image48.png"/><Relationship Id="rId65" Type="http://schemas.openxmlformats.org/officeDocument/2006/relationships/image" Target="../media/image69.svg"/><Relationship Id="rId86" Type="http://schemas.openxmlformats.org/officeDocument/2006/relationships/image" Target="../media/image90.png"/><Relationship Id="rId130" Type="http://schemas.openxmlformats.org/officeDocument/2006/relationships/image" Target="../media/image134.png"/><Relationship Id="rId151" Type="http://schemas.openxmlformats.org/officeDocument/2006/relationships/image" Target="../media/image155.svg"/><Relationship Id="rId172" Type="http://schemas.openxmlformats.org/officeDocument/2006/relationships/image" Target="../media/image176.png"/><Relationship Id="rId193" Type="http://schemas.openxmlformats.org/officeDocument/2006/relationships/image" Target="../media/image197.svg"/><Relationship Id="rId207" Type="http://schemas.openxmlformats.org/officeDocument/2006/relationships/image" Target="../media/image211.svg"/><Relationship Id="rId228" Type="http://schemas.openxmlformats.org/officeDocument/2006/relationships/image" Target="../media/image232.png"/><Relationship Id="rId249" Type="http://schemas.openxmlformats.org/officeDocument/2006/relationships/image" Target="../media/image253.svg"/><Relationship Id="rId13" Type="http://schemas.openxmlformats.org/officeDocument/2006/relationships/image" Target="../media/image17.svg"/><Relationship Id="rId109" Type="http://schemas.openxmlformats.org/officeDocument/2006/relationships/image" Target="../media/image113.svg"/><Relationship Id="rId260" Type="http://schemas.openxmlformats.org/officeDocument/2006/relationships/image" Target="../media/image264.png"/><Relationship Id="rId281" Type="http://schemas.openxmlformats.org/officeDocument/2006/relationships/image" Target="../media/image285.svg"/><Relationship Id="rId34" Type="http://schemas.openxmlformats.org/officeDocument/2006/relationships/image" Target="../media/image38.png"/><Relationship Id="rId55" Type="http://schemas.openxmlformats.org/officeDocument/2006/relationships/image" Target="../media/image59.svg"/><Relationship Id="rId76" Type="http://schemas.openxmlformats.org/officeDocument/2006/relationships/image" Target="../media/image80.png"/><Relationship Id="rId97" Type="http://schemas.openxmlformats.org/officeDocument/2006/relationships/image" Target="../media/image101.svg"/><Relationship Id="rId120" Type="http://schemas.openxmlformats.org/officeDocument/2006/relationships/image" Target="../media/image124.png"/><Relationship Id="rId141" Type="http://schemas.openxmlformats.org/officeDocument/2006/relationships/image" Target="../media/image145.svg"/><Relationship Id="rId7" Type="http://schemas.openxmlformats.org/officeDocument/2006/relationships/image" Target="../media/image11.svg"/><Relationship Id="rId162" Type="http://schemas.openxmlformats.org/officeDocument/2006/relationships/image" Target="../media/image166.png"/><Relationship Id="rId183" Type="http://schemas.openxmlformats.org/officeDocument/2006/relationships/image" Target="../media/image187.svg"/><Relationship Id="rId218" Type="http://schemas.openxmlformats.org/officeDocument/2006/relationships/image" Target="../media/image222.png"/><Relationship Id="rId239" Type="http://schemas.openxmlformats.org/officeDocument/2006/relationships/image" Target="../media/image243.svg"/><Relationship Id="rId250" Type="http://schemas.openxmlformats.org/officeDocument/2006/relationships/image" Target="../media/image254.png"/><Relationship Id="rId271" Type="http://schemas.openxmlformats.org/officeDocument/2006/relationships/image" Target="../media/image275.svg"/><Relationship Id="rId292" Type="http://schemas.openxmlformats.org/officeDocument/2006/relationships/image" Target="../media/image296.png"/><Relationship Id="rId306" Type="http://schemas.openxmlformats.org/officeDocument/2006/relationships/image" Target="../media/image310.png"/><Relationship Id="rId24" Type="http://schemas.openxmlformats.org/officeDocument/2006/relationships/image" Target="../media/image28.png"/><Relationship Id="rId45" Type="http://schemas.openxmlformats.org/officeDocument/2006/relationships/image" Target="../media/image49.svg"/><Relationship Id="rId66" Type="http://schemas.openxmlformats.org/officeDocument/2006/relationships/image" Target="../media/image70.png"/><Relationship Id="rId87" Type="http://schemas.openxmlformats.org/officeDocument/2006/relationships/image" Target="../media/image91.svg"/><Relationship Id="rId110" Type="http://schemas.openxmlformats.org/officeDocument/2006/relationships/image" Target="../media/image114.png"/><Relationship Id="rId131" Type="http://schemas.openxmlformats.org/officeDocument/2006/relationships/image" Target="../media/image135.svg"/><Relationship Id="rId152" Type="http://schemas.openxmlformats.org/officeDocument/2006/relationships/image" Target="../media/image156.png"/><Relationship Id="rId173" Type="http://schemas.openxmlformats.org/officeDocument/2006/relationships/image" Target="../media/image177.svg"/><Relationship Id="rId194" Type="http://schemas.openxmlformats.org/officeDocument/2006/relationships/image" Target="../media/image198.png"/><Relationship Id="rId208" Type="http://schemas.openxmlformats.org/officeDocument/2006/relationships/image" Target="../media/image212.png"/><Relationship Id="rId229" Type="http://schemas.openxmlformats.org/officeDocument/2006/relationships/image" Target="../media/image233.svg"/><Relationship Id="rId240" Type="http://schemas.openxmlformats.org/officeDocument/2006/relationships/image" Target="../media/image244.png"/><Relationship Id="rId261" Type="http://schemas.openxmlformats.org/officeDocument/2006/relationships/image" Target="../media/image265.svg"/><Relationship Id="rId14" Type="http://schemas.openxmlformats.org/officeDocument/2006/relationships/image" Target="../media/image18.png"/><Relationship Id="rId35" Type="http://schemas.openxmlformats.org/officeDocument/2006/relationships/image" Target="../media/image39.svg"/><Relationship Id="rId56" Type="http://schemas.openxmlformats.org/officeDocument/2006/relationships/image" Target="../media/image60.png"/><Relationship Id="rId77" Type="http://schemas.openxmlformats.org/officeDocument/2006/relationships/image" Target="../media/image81.svg"/><Relationship Id="rId100" Type="http://schemas.openxmlformats.org/officeDocument/2006/relationships/image" Target="../media/image104.png"/><Relationship Id="rId282" Type="http://schemas.openxmlformats.org/officeDocument/2006/relationships/image" Target="../media/image286.png"/><Relationship Id="rId8" Type="http://schemas.openxmlformats.org/officeDocument/2006/relationships/image" Target="../media/image12.png"/><Relationship Id="rId98" Type="http://schemas.openxmlformats.org/officeDocument/2006/relationships/image" Target="../media/image102.png"/><Relationship Id="rId121" Type="http://schemas.openxmlformats.org/officeDocument/2006/relationships/image" Target="../media/image125.svg"/><Relationship Id="rId142" Type="http://schemas.openxmlformats.org/officeDocument/2006/relationships/image" Target="../media/image146.png"/><Relationship Id="rId163" Type="http://schemas.openxmlformats.org/officeDocument/2006/relationships/image" Target="../media/image167.svg"/><Relationship Id="rId184" Type="http://schemas.openxmlformats.org/officeDocument/2006/relationships/image" Target="../media/image188.png"/><Relationship Id="rId219" Type="http://schemas.openxmlformats.org/officeDocument/2006/relationships/image" Target="../media/image223.svg"/><Relationship Id="rId230" Type="http://schemas.openxmlformats.org/officeDocument/2006/relationships/image" Target="../media/image234.png"/><Relationship Id="rId251" Type="http://schemas.openxmlformats.org/officeDocument/2006/relationships/image" Target="../media/image255.svg"/><Relationship Id="rId25" Type="http://schemas.openxmlformats.org/officeDocument/2006/relationships/image" Target="../media/image29.svg"/><Relationship Id="rId46" Type="http://schemas.openxmlformats.org/officeDocument/2006/relationships/image" Target="../media/image50.png"/><Relationship Id="rId67" Type="http://schemas.openxmlformats.org/officeDocument/2006/relationships/image" Target="../media/image71.svg"/><Relationship Id="rId272" Type="http://schemas.openxmlformats.org/officeDocument/2006/relationships/image" Target="../media/image276.png"/><Relationship Id="rId293" Type="http://schemas.openxmlformats.org/officeDocument/2006/relationships/image" Target="../media/image297.svg"/><Relationship Id="rId307" Type="http://schemas.openxmlformats.org/officeDocument/2006/relationships/image" Target="../media/image311.svg"/><Relationship Id="rId88" Type="http://schemas.openxmlformats.org/officeDocument/2006/relationships/image" Target="../media/image92.png"/><Relationship Id="rId111" Type="http://schemas.openxmlformats.org/officeDocument/2006/relationships/image" Target="../media/image115.svg"/><Relationship Id="rId132" Type="http://schemas.openxmlformats.org/officeDocument/2006/relationships/image" Target="../media/image136.png"/><Relationship Id="rId153" Type="http://schemas.openxmlformats.org/officeDocument/2006/relationships/image" Target="../media/image157.svg"/><Relationship Id="rId174" Type="http://schemas.openxmlformats.org/officeDocument/2006/relationships/image" Target="../media/image178.png"/><Relationship Id="rId195" Type="http://schemas.openxmlformats.org/officeDocument/2006/relationships/image" Target="../media/image199.svg"/><Relationship Id="rId209" Type="http://schemas.openxmlformats.org/officeDocument/2006/relationships/image" Target="../media/image213.svg"/><Relationship Id="rId220" Type="http://schemas.openxmlformats.org/officeDocument/2006/relationships/image" Target="../media/image224.png"/><Relationship Id="rId241" Type="http://schemas.openxmlformats.org/officeDocument/2006/relationships/image" Target="../media/image245.svg"/><Relationship Id="rId15" Type="http://schemas.openxmlformats.org/officeDocument/2006/relationships/image" Target="../media/image19.svg"/><Relationship Id="rId36" Type="http://schemas.openxmlformats.org/officeDocument/2006/relationships/image" Target="../media/image40.png"/><Relationship Id="rId57" Type="http://schemas.openxmlformats.org/officeDocument/2006/relationships/image" Target="../media/image61.svg"/><Relationship Id="rId262" Type="http://schemas.openxmlformats.org/officeDocument/2006/relationships/image" Target="../media/image266.png"/><Relationship Id="rId283" Type="http://schemas.openxmlformats.org/officeDocument/2006/relationships/image" Target="../media/image287.svg"/><Relationship Id="rId78" Type="http://schemas.openxmlformats.org/officeDocument/2006/relationships/image" Target="../media/image82.png"/><Relationship Id="rId99" Type="http://schemas.openxmlformats.org/officeDocument/2006/relationships/image" Target="../media/image103.svg"/><Relationship Id="rId101" Type="http://schemas.openxmlformats.org/officeDocument/2006/relationships/image" Target="../media/image105.svg"/><Relationship Id="rId122" Type="http://schemas.openxmlformats.org/officeDocument/2006/relationships/image" Target="../media/image126.png"/><Relationship Id="rId143" Type="http://schemas.openxmlformats.org/officeDocument/2006/relationships/image" Target="../media/image147.svg"/><Relationship Id="rId164" Type="http://schemas.openxmlformats.org/officeDocument/2006/relationships/image" Target="../media/image168.png"/><Relationship Id="rId185" Type="http://schemas.openxmlformats.org/officeDocument/2006/relationships/image" Target="../media/image189.svg"/><Relationship Id="rId9" Type="http://schemas.openxmlformats.org/officeDocument/2006/relationships/image" Target="../media/image13.svg"/><Relationship Id="rId210" Type="http://schemas.openxmlformats.org/officeDocument/2006/relationships/image" Target="../media/image214.png"/><Relationship Id="rId26" Type="http://schemas.openxmlformats.org/officeDocument/2006/relationships/image" Target="../media/image30.png"/><Relationship Id="rId231" Type="http://schemas.openxmlformats.org/officeDocument/2006/relationships/image" Target="../media/image235.svg"/><Relationship Id="rId252" Type="http://schemas.openxmlformats.org/officeDocument/2006/relationships/image" Target="../media/image256.png"/><Relationship Id="rId273" Type="http://schemas.openxmlformats.org/officeDocument/2006/relationships/image" Target="../media/image277.svg"/><Relationship Id="rId294" Type="http://schemas.openxmlformats.org/officeDocument/2006/relationships/image" Target="../media/image298.png"/><Relationship Id="rId308" Type="http://schemas.openxmlformats.org/officeDocument/2006/relationships/image" Target="../media/image312.png"/><Relationship Id="rId47" Type="http://schemas.openxmlformats.org/officeDocument/2006/relationships/image" Target="../media/image51.svg"/><Relationship Id="rId68" Type="http://schemas.openxmlformats.org/officeDocument/2006/relationships/image" Target="../media/image72.png"/><Relationship Id="rId89" Type="http://schemas.openxmlformats.org/officeDocument/2006/relationships/image" Target="../media/image93.svg"/><Relationship Id="rId112" Type="http://schemas.openxmlformats.org/officeDocument/2006/relationships/image" Target="../media/image116.png"/><Relationship Id="rId133" Type="http://schemas.openxmlformats.org/officeDocument/2006/relationships/image" Target="../media/image137.svg"/><Relationship Id="rId154" Type="http://schemas.openxmlformats.org/officeDocument/2006/relationships/image" Target="../media/image158.png"/><Relationship Id="rId175" Type="http://schemas.openxmlformats.org/officeDocument/2006/relationships/image" Target="../media/image179.svg"/><Relationship Id="rId196" Type="http://schemas.openxmlformats.org/officeDocument/2006/relationships/image" Target="../media/image200.png"/><Relationship Id="rId200" Type="http://schemas.openxmlformats.org/officeDocument/2006/relationships/image" Target="../media/image204.png"/><Relationship Id="rId16" Type="http://schemas.openxmlformats.org/officeDocument/2006/relationships/image" Target="../media/image20.png"/><Relationship Id="rId221" Type="http://schemas.openxmlformats.org/officeDocument/2006/relationships/image" Target="../media/image225.svg"/><Relationship Id="rId242" Type="http://schemas.openxmlformats.org/officeDocument/2006/relationships/image" Target="../media/image246.png"/><Relationship Id="rId263" Type="http://schemas.openxmlformats.org/officeDocument/2006/relationships/image" Target="../media/image267.svg"/><Relationship Id="rId284" Type="http://schemas.openxmlformats.org/officeDocument/2006/relationships/image" Target="../media/image288.png"/><Relationship Id="rId37" Type="http://schemas.openxmlformats.org/officeDocument/2006/relationships/image" Target="../media/image41.svg"/><Relationship Id="rId58" Type="http://schemas.openxmlformats.org/officeDocument/2006/relationships/image" Target="../media/image62.png"/><Relationship Id="rId79" Type="http://schemas.openxmlformats.org/officeDocument/2006/relationships/image" Target="../media/image83.svg"/><Relationship Id="rId102" Type="http://schemas.openxmlformats.org/officeDocument/2006/relationships/image" Target="../media/image106.png"/><Relationship Id="rId123" Type="http://schemas.openxmlformats.org/officeDocument/2006/relationships/image" Target="../media/image127.svg"/><Relationship Id="rId144" Type="http://schemas.openxmlformats.org/officeDocument/2006/relationships/image" Target="../media/image148.png"/><Relationship Id="rId90" Type="http://schemas.openxmlformats.org/officeDocument/2006/relationships/image" Target="../media/image94.png"/><Relationship Id="rId165" Type="http://schemas.openxmlformats.org/officeDocument/2006/relationships/image" Target="../media/image169.svg"/><Relationship Id="rId186" Type="http://schemas.openxmlformats.org/officeDocument/2006/relationships/image" Target="../media/image190.png"/><Relationship Id="rId211" Type="http://schemas.openxmlformats.org/officeDocument/2006/relationships/image" Target="../media/image215.svg"/><Relationship Id="rId232" Type="http://schemas.openxmlformats.org/officeDocument/2006/relationships/image" Target="../media/image236.png"/><Relationship Id="rId253" Type="http://schemas.openxmlformats.org/officeDocument/2006/relationships/image" Target="../media/image257.svg"/><Relationship Id="rId274" Type="http://schemas.openxmlformats.org/officeDocument/2006/relationships/image" Target="../media/image278.png"/><Relationship Id="rId295" Type="http://schemas.openxmlformats.org/officeDocument/2006/relationships/image" Target="../media/image299.svg"/><Relationship Id="rId309" Type="http://schemas.openxmlformats.org/officeDocument/2006/relationships/image" Target="../media/image313.svg"/><Relationship Id="rId27" Type="http://schemas.openxmlformats.org/officeDocument/2006/relationships/image" Target="../media/image31.svg"/><Relationship Id="rId48" Type="http://schemas.openxmlformats.org/officeDocument/2006/relationships/image" Target="../media/image52.png"/><Relationship Id="rId69" Type="http://schemas.openxmlformats.org/officeDocument/2006/relationships/image" Target="../media/image73.svg"/><Relationship Id="rId113" Type="http://schemas.openxmlformats.org/officeDocument/2006/relationships/image" Target="../media/image117.svg"/><Relationship Id="rId134" Type="http://schemas.openxmlformats.org/officeDocument/2006/relationships/image" Target="../media/image138.png"/><Relationship Id="rId80" Type="http://schemas.openxmlformats.org/officeDocument/2006/relationships/image" Target="../media/image84.png"/><Relationship Id="rId155" Type="http://schemas.openxmlformats.org/officeDocument/2006/relationships/image" Target="../media/image159.svg"/><Relationship Id="rId176" Type="http://schemas.openxmlformats.org/officeDocument/2006/relationships/image" Target="../media/image180.png"/><Relationship Id="rId197" Type="http://schemas.openxmlformats.org/officeDocument/2006/relationships/image" Target="../media/image201.svg"/><Relationship Id="rId201" Type="http://schemas.openxmlformats.org/officeDocument/2006/relationships/image" Target="../media/image205.svg"/><Relationship Id="rId222" Type="http://schemas.openxmlformats.org/officeDocument/2006/relationships/image" Target="../media/image226.png"/><Relationship Id="rId243" Type="http://schemas.openxmlformats.org/officeDocument/2006/relationships/image" Target="../media/image247.svg"/><Relationship Id="rId264" Type="http://schemas.openxmlformats.org/officeDocument/2006/relationships/image" Target="../media/image268.png"/><Relationship Id="rId285" Type="http://schemas.openxmlformats.org/officeDocument/2006/relationships/image" Target="../media/image289.svg"/><Relationship Id="rId17" Type="http://schemas.openxmlformats.org/officeDocument/2006/relationships/image" Target="../media/image21.svg"/><Relationship Id="rId38" Type="http://schemas.openxmlformats.org/officeDocument/2006/relationships/image" Target="../media/image42.png"/><Relationship Id="rId59" Type="http://schemas.openxmlformats.org/officeDocument/2006/relationships/image" Target="../media/image63.svg"/><Relationship Id="rId103" Type="http://schemas.openxmlformats.org/officeDocument/2006/relationships/image" Target="../media/image107.svg"/><Relationship Id="rId124" Type="http://schemas.openxmlformats.org/officeDocument/2006/relationships/image" Target="../media/image128.png"/><Relationship Id="rId70" Type="http://schemas.openxmlformats.org/officeDocument/2006/relationships/image" Target="../media/image74.png"/><Relationship Id="rId91" Type="http://schemas.openxmlformats.org/officeDocument/2006/relationships/image" Target="../media/image95.svg"/><Relationship Id="rId145" Type="http://schemas.openxmlformats.org/officeDocument/2006/relationships/image" Target="../media/image149.svg"/><Relationship Id="rId166" Type="http://schemas.openxmlformats.org/officeDocument/2006/relationships/image" Target="../media/image170.png"/><Relationship Id="rId187" Type="http://schemas.openxmlformats.org/officeDocument/2006/relationships/image" Target="../media/image191.svg"/><Relationship Id="rId1" Type="http://schemas.openxmlformats.org/officeDocument/2006/relationships/slideLayout" Target="../slideLayouts/slideLayout21.xml"/><Relationship Id="rId212" Type="http://schemas.openxmlformats.org/officeDocument/2006/relationships/image" Target="../media/image216.png"/><Relationship Id="rId233" Type="http://schemas.openxmlformats.org/officeDocument/2006/relationships/image" Target="../media/image237.svg"/><Relationship Id="rId254" Type="http://schemas.openxmlformats.org/officeDocument/2006/relationships/image" Target="../media/image258.png"/><Relationship Id="rId28" Type="http://schemas.openxmlformats.org/officeDocument/2006/relationships/image" Target="../media/image32.png"/><Relationship Id="rId49" Type="http://schemas.openxmlformats.org/officeDocument/2006/relationships/image" Target="../media/image53.svg"/><Relationship Id="rId114" Type="http://schemas.openxmlformats.org/officeDocument/2006/relationships/image" Target="../media/image118.png"/><Relationship Id="rId275" Type="http://schemas.openxmlformats.org/officeDocument/2006/relationships/image" Target="../media/image279.svg"/><Relationship Id="rId296" Type="http://schemas.openxmlformats.org/officeDocument/2006/relationships/image" Target="../media/image300.png"/><Relationship Id="rId300" Type="http://schemas.openxmlformats.org/officeDocument/2006/relationships/image" Target="../media/image304.png"/><Relationship Id="rId60" Type="http://schemas.openxmlformats.org/officeDocument/2006/relationships/image" Target="../media/image64.png"/><Relationship Id="rId81" Type="http://schemas.openxmlformats.org/officeDocument/2006/relationships/image" Target="../media/image85.svg"/><Relationship Id="rId135" Type="http://schemas.openxmlformats.org/officeDocument/2006/relationships/image" Target="../media/image139.svg"/><Relationship Id="rId156" Type="http://schemas.openxmlformats.org/officeDocument/2006/relationships/image" Target="../media/image160.png"/><Relationship Id="rId177" Type="http://schemas.openxmlformats.org/officeDocument/2006/relationships/image" Target="../media/image181.svg"/><Relationship Id="rId198" Type="http://schemas.openxmlformats.org/officeDocument/2006/relationships/image" Target="../media/image202.png"/><Relationship Id="rId202" Type="http://schemas.openxmlformats.org/officeDocument/2006/relationships/image" Target="../media/image206.png"/><Relationship Id="rId223" Type="http://schemas.openxmlformats.org/officeDocument/2006/relationships/image" Target="../media/image227.svg"/><Relationship Id="rId244" Type="http://schemas.openxmlformats.org/officeDocument/2006/relationships/image" Target="../media/image248.png"/><Relationship Id="rId18" Type="http://schemas.openxmlformats.org/officeDocument/2006/relationships/image" Target="../media/image22.png"/><Relationship Id="rId39" Type="http://schemas.openxmlformats.org/officeDocument/2006/relationships/image" Target="../media/image43.svg"/><Relationship Id="rId265" Type="http://schemas.openxmlformats.org/officeDocument/2006/relationships/image" Target="../media/image269.svg"/><Relationship Id="rId286" Type="http://schemas.openxmlformats.org/officeDocument/2006/relationships/image" Target="../media/image290.png"/><Relationship Id="rId50" Type="http://schemas.openxmlformats.org/officeDocument/2006/relationships/image" Target="../media/image54.png"/><Relationship Id="rId104" Type="http://schemas.openxmlformats.org/officeDocument/2006/relationships/image" Target="../media/image108.png"/><Relationship Id="rId125" Type="http://schemas.openxmlformats.org/officeDocument/2006/relationships/image" Target="../media/image129.svg"/><Relationship Id="rId146" Type="http://schemas.openxmlformats.org/officeDocument/2006/relationships/image" Target="../media/image150.png"/><Relationship Id="rId167" Type="http://schemas.openxmlformats.org/officeDocument/2006/relationships/image" Target="../media/image171.svg"/><Relationship Id="rId188" Type="http://schemas.openxmlformats.org/officeDocument/2006/relationships/image" Target="../media/image192.png"/><Relationship Id="rId71" Type="http://schemas.openxmlformats.org/officeDocument/2006/relationships/image" Target="../media/image75.svg"/><Relationship Id="rId92" Type="http://schemas.openxmlformats.org/officeDocument/2006/relationships/image" Target="../media/image96.png"/><Relationship Id="rId213" Type="http://schemas.openxmlformats.org/officeDocument/2006/relationships/image" Target="../media/image217.svg"/><Relationship Id="rId234" Type="http://schemas.openxmlformats.org/officeDocument/2006/relationships/image" Target="../media/image238.png"/><Relationship Id="rId2" Type="http://schemas.openxmlformats.org/officeDocument/2006/relationships/image" Target="../media/image6.png"/><Relationship Id="rId29" Type="http://schemas.openxmlformats.org/officeDocument/2006/relationships/image" Target="../media/image33.svg"/><Relationship Id="rId255" Type="http://schemas.openxmlformats.org/officeDocument/2006/relationships/image" Target="../media/image259.svg"/><Relationship Id="rId276" Type="http://schemas.openxmlformats.org/officeDocument/2006/relationships/image" Target="../media/image280.png"/><Relationship Id="rId297" Type="http://schemas.openxmlformats.org/officeDocument/2006/relationships/image" Target="../media/image301.svg"/><Relationship Id="rId40" Type="http://schemas.openxmlformats.org/officeDocument/2006/relationships/image" Target="../media/image44.png"/><Relationship Id="rId115" Type="http://schemas.openxmlformats.org/officeDocument/2006/relationships/image" Target="../media/image119.svg"/><Relationship Id="rId136" Type="http://schemas.openxmlformats.org/officeDocument/2006/relationships/image" Target="../media/image140.png"/><Relationship Id="rId157" Type="http://schemas.openxmlformats.org/officeDocument/2006/relationships/image" Target="../media/image161.svg"/><Relationship Id="rId178" Type="http://schemas.openxmlformats.org/officeDocument/2006/relationships/image" Target="../media/image182.png"/><Relationship Id="rId301" Type="http://schemas.openxmlformats.org/officeDocument/2006/relationships/image" Target="../media/image305.svg"/><Relationship Id="rId61" Type="http://schemas.openxmlformats.org/officeDocument/2006/relationships/image" Target="../media/image65.svg"/><Relationship Id="rId82" Type="http://schemas.openxmlformats.org/officeDocument/2006/relationships/image" Target="../media/image86.png"/><Relationship Id="rId199" Type="http://schemas.openxmlformats.org/officeDocument/2006/relationships/image" Target="../media/image203.svg"/><Relationship Id="rId203" Type="http://schemas.openxmlformats.org/officeDocument/2006/relationships/image" Target="../media/image207.svg"/><Relationship Id="rId19" Type="http://schemas.openxmlformats.org/officeDocument/2006/relationships/image" Target="../media/image23.svg"/><Relationship Id="rId224" Type="http://schemas.openxmlformats.org/officeDocument/2006/relationships/image" Target="../media/image228.png"/><Relationship Id="rId245" Type="http://schemas.openxmlformats.org/officeDocument/2006/relationships/image" Target="../media/image249.svg"/><Relationship Id="rId266" Type="http://schemas.openxmlformats.org/officeDocument/2006/relationships/image" Target="../media/image270.png"/><Relationship Id="rId287" Type="http://schemas.openxmlformats.org/officeDocument/2006/relationships/image" Target="../media/image291.svg"/><Relationship Id="rId30" Type="http://schemas.openxmlformats.org/officeDocument/2006/relationships/image" Target="../media/image34.png"/><Relationship Id="rId105" Type="http://schemas.openxmlformats.org/officeDocument/2006/relationships/image" Target="../media/image109.svg"/><Relationship Id="rId126" Type="http://schemas.openxmlformats.org/officeDocument/2006/relationships/image" Target="../media/image130.png"/><Relationship Id="rId147" Type="http://schemas.openxmlformats.org/officeDocument/2006/relationships/image" Target="../media/image151.svg"/><Relationship Id="rId168" Type="http://schemas.openxmlformats.org/officeDocument/2006/relationships/image" Target="../media/image172.png"/><Relationship Id="rId51" Type="http://schemas.openxmlformats.org/officeDocument/2006/relationships/image" Target="../media/image55.svg"/><Relationship Id="rId72" Type="http://schemas.openxmlformats.org/officeDocument/2006/relationships/image" Target="../media/image76.png"/><Relationship Id="rId93" Type="http://schemas.openxmlformats.org/officeDocument/2006/relationships/image" Target="../media/image97.svg"/><Relationship Id="rId189" Type="http://schemas.openxmlformats.org/officeDocument/2006/relationships/image" Target="../media/image193.svg"/><Relationship Id="rId3" Type="http://schemas.openxmlformats.org/officeDocument/2006/relationships/image" Target="../media/image7.svg"/><Relationship Id="rId214" Type="http://schemas.openxmlformats.org/officeDocument/2006/relationships/image" Target="../media/image218.png"/><Relationship Id="rId235" Type="http://schemas.openxmlformats.org/officeDocument/2006/relationships/image" Target="../media/image239.svg"/><Relationship Id="rId256" Type="http://schemas.openxmlformats.org/officeDocument/2006/relationships/image" Target="../media/image260.png"/><Relationship Id="rId277" Type="http://schemas.openxmlformats.org/officeDocument/2006/relationships/image" Target="../media/image281.svg"/><Relationship Id="rId298" Type="http://schemas.openxmlformats.org/officeDocument/2006/relationships/image" Target="../media/image302.png"/><Relationship Id="rId116" Type="http://schemas.openxmlformats.org/officeDocument/2006/relationships/image" Target="../media/image120.png"/><Relationship Id="rId137" Type="http://schemas.openxmlformats.org/officeDocument/2006/relationships/image" Target="../media/image141.svg"/><Relationship Id="rId158" Type="http://schemas.openxmlformats.org/officeDocument/2006/relationships/image" Target="../media/image162.png"/><Relationship Id="rId302" Type="http://schemas.openxmlformats.org/officeDocument/2006/relationships/image" Target="../media/image306.png"/><Relationship Id="rId20" Type="http://schemas.openxmlformats.org/officeDocument/2006/relationships/image" Target="../media/image24.png"/><Relationship Id="rId41" Type="http://schemas.openxmlformats.org/officeDocument/2006/relationships/image" Target="../media/image45.svg"/><Relationship Id="rId62" Type="http://schemas.openxmlformats.org/officeDocument/2006/relationships/image" Target="../media/image66.png"/><Relationship Id="rId83" Type="http://schemas.openxmlformats.org/officeDocument/2006/relationships/image" Target="../media/image87.svg"/><Relationship Id="rId179" Type="http://schemas.openxmlformats.org/officeDocument/2006/relationships/image" Target="../media/image183.svg"/><Relationship Id="rId190" Type="http://schemas.openxmlformats.org/officeDocument/2006/relationships/image" Target="../media/image194.png"/><Relationship Id="rId204" Type="http://schemas.openxmlformats.org/officeDocument/2006/relationships/image" Target="../media/image208.png"/><Relationship Id="rId225" Type="http://schemas.openxmlformats.org/officeDocument/2006/relationships/image" Target="../media/image229.svg"/><Relationship Id="rId246" Type="http://schemas.openxmlformats.org/officeDocument/2006/relationships/image" Target="../media/image250.png"/><Relationship Id="rId267" Type="http://schemas.openxmlformats.org/officeDocument/2006/relationships/image" Target="../media/image271.svg"/><Relationship Id="rId288" Type="http://schemas.openxmlformats.org/officeDocument/2006/relationships/image" Target="../media/image292.png"/><Relationship Id="rId106" Type="http://schemas.openxmlformats.org/officeDocument/2006/relationships/image" Target="../media/image110.png"/><Relationship Id="rId127" Type="http://schemas.openxmlformats.org/officeDocument/2006/relationships/image" Target="../media/image131.svg"/><Relationship Id="rId10" Type="http://schemas.openxmlformats.org/officeDocument/2006/relationships/image" Target="../media/image14.png"/><Relationship Id="rId31" Type="http://schemas.openxmlformats.org/officeDocument/2006/relationships/image" Target="../media/image35.svg"/><Relationship Id="rId52" Type="http://schemas.openxmlformats.org/officeDocument/2006/relationships/image" Target="../media/image56.png"/><Relationship Id="rId73" Type="http://schemas.openxmlformats.org/officeDocument/2006/relationships/image" Target="../media/image77.svg"/><Relationship Id="rId94" Type="http://schemas.openxmlformats.org/officeDocument/2006/relationships/image" Target="../media/image98.png"/><Relationship Id="rId148" Type="http://schemas.openxmlformats.org/officeDocument/2006/relationships/image" Target="../media/image152.png"/><Relationship Id="rId169" Type="http://schemas.openxmlformats.org/officeDocument/2006/relationships/image" Target="../media/image173.svg"/><Relationship Id="rId4" Type="http://schemas.openxmlformats.org/officeDocument/2006/relationships/image" Target="../media/image8.png"/><Relationship Id="rId180" Type="http://schemas.openxmlformats.org/officeDocument/2006/relationships/image" Target="../media/image184.png"/><Relationship Id="rId215" Type="http://schemas.openxmlformats.org/officeDocument/2006/relationships/image" Target="../media/image219.svg"/><Relationship Id="rId236" Type="http://schemas.openxmlformats.org/officeDocument/2006/relationships/image" Target="../media/image240.png"/><Relationship Id="rId257" Type="http://schemas.openxmlformats.org/officeDocument/2006/relationships/image" Target="../media/image261.svg"/><Relationship Id="rId278" Type="http://schemas.openxmlformats.org/officeDocument/2006/relationships/image" Target="../media/image282.png"/><Relationship Id="rId303" Type="http://schemas.openxmlformats.org/officeDocument/2006/relationships/image" Target="../media/image307.svg"/><Relationship Id="rId42" Type="http://schemas.openxmlformats.org/officeDocument/2006/relationships/image" Target="../media/image46.png"/><Relationship Id="rId84" Type="http://schemas.openxmlformats.org/officeDocument/2006/relationships/image" Target="../media/image88.png"/><Relationship Id="rId138" Type="http://schemas.openxmlformats.org/officeDocument/2006/relationships/image" Target="../media/image142.png"/><Relationship Id="rId191" Type="http://schemas.openxmlformats.org/officeDocument/2006/relationships/image" Target="../media/image195.svg"/><Relationship Id="rId205" Type="http://schemas.openxmlformats.org/officeDocument/2006/relationships/image" Target="../media/image209.svg"/><Relationship Id="rId247" Type="http://schemas.openxmlformats.org/officeDocument/2006/relationships/image" Target="../media/image251.svg"/><Relationship Id="rId107" Type="http://schemas.openxmlformats.org/officeDocument/2006/relationships/image" Target="../media/image111.svg"/><Relationship Id="rId289" Type="http://schemas.openxmlformats.org/officeDocument/2006/relationships/image" Target="../media/image293.svg"/><Relationship Id="rId11" Type="http://schemas.openxmlformats.org/officeDocument/2006/relationships/image" Target="../media/image15.svg"/><Relationship Id="rId53" Type="http://schemas.openxmlformats.org/officeDocument/2006/relationships/image" Target="../media/image57.svg"/><Relationship Id="rId149" Type="http://schemas.openxmlformats.org/officeDocument/2006/relationships/image" Target="../media/image153.svg"/><Relationship Id="rId95" Type="http://schemas.openxmlformats.org/officeDocument/2006/relationships/image" Target="../media/image99.svg"/><Relationship Id="rId160" Type="http://schemas.openxmlformats.org/officeDocument/2006/relationships/image" Target="../media/image164.png"/><Relationship Id="rId216" Type="http://schemas.openxmlformats.org/officeDocument/2006/relationships/image" Target="../media/image220.png"/><Relationship Id="rId258" Type="http://schemas.openxmlformats.org/officeDocument/2006/relationships/image" Target="../media/image262.png"/><Relationship Id="rId22" Type="http://schemas.openxmlformats.org/officeDocument/2006/relationships/image" Target="../media/image26.png"/><Relationship Id="rId64" Type="http://schemas.openxmlformats.org/officeDocument/2006/relationships/image" Target="../media/image68.png"/><Relationship Id="rId118" Type="http://schemas.openxmlformats.org/officeDocument/2006/relationships/image" Target="../media/image122.png"/><Relationship Id="rId171" Type="http://schemas.openxmlformats.org/officeDocument/2006/relationships/image" Target="../media/image175.svg"/><Relationship Id="rId227" Type="http://schemas.openxmlformats.org/officeDocument/2006/relationships/image" Target="../media/image231.svg"/><Relationship Id="rId269" Type="http://schemas.openxmlformats.org/officeDocument/2006/relationships/image" Target="../media/image273.svg"/><Relationship Id="rId33" Type="http://schemas.openxmlformats.org/officeDocument/2006/relationships/image" Target="../media/image37.svg"/><Relationship Id="rId129" Type="http://schemas.openxmlformats.org/officeDocument/2006/relationships/image" Target="../media/image133.svg"/><Relationship Id="rId280" Type="http://schemas.openxmlformats.org/officeDocument/2006/relationships/image" Target="../media/image284.png"/><Relationship Id="rId75" Type="http://schemas.openxmlformats.org/officeDocument/2006/relationships/image" Target="../media/image79.svg"/><Relationship Id="rId140" Type="http://schemas.openxmlformats.org/officeDocument/2006/relationships/image" Target="../media/image144.png"/><Relationship Id="rId182" Type="http://schemas.openxmlformats.org/officeDocument/2006/relationships/image" Target="../media/image186.png"/><Relationship Id="rId6" Type="http://schemas.openxmlformats.org/officeDocument/2006/relationships/image" Target="../media/image10.png"/><Relationship Id="rId238" Type="http://schemas.openxmlformats.org/officeDocument/2006/relationships/image" Target="../media/image242.png"/><Relationship Id="rId291" Type="http://schemas.openxmlformats.org/officeDocument/2006/relationships/image" Target="../media/image295.svg"/><Relationship Id="rId305" Type="http://schemas.openxmlformats.org/officeDocument/2006/relationships/image" Target="../media/image309.svg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29.svg"/><Relationship Id="rId21" Type="http://schemas.openxmlformats.org/officeDocument/2006/relationships/image" Target="../media/image333.svg"/><Relationship Id="rId63" Type="http://schemas.openxmlformats.org/officeDocument/2006/relationships/image" Target="../media/image375.svg"/><Relationship Id="rId159" Type="http://schemas.openxmlformats.org/officeDocument/2006/relationships/image" Target="../media/image471.svg"/><Relationship Id="rId170" Type="http://schemas.openxmlformats.org/officeDocument/2006/relationships/image" Target="../media/image482.png"/><Relationship Id="rId226" Type="http://schemas.openxmlformats.org/officeDocument/2006/relationships/image" Target="../media/image538.png"/><Relationship Id="rId268" Type="http://schemas.openxmlformats.org/officeDocument/2006/relationships/image" Target="../media/image580.png"/><Relationship Id="rId32" Type="http://schemas.openxmlformats.org/officeDocument/2006/relationships/image" Target="../media/image344.png"/><Relationship Id="rId74" Type="http://schemas.openxmlformats.org/officeDocument/2006/relationships/image" Target="../media/image386.png"/><Relationship Id="rId128" Type="http://schemas.openxmlformats.org/officeDocument/2006/relationships/image" Target="../media/image440.png"/><Relationship Id="rId5" Type="http://schemas.openxmlformats.org/officeDocument/2006/relationships/image" Target="../media/image317.svg"/><Relationship Id="rId181" Type="http://schemas.openxmlformats.org/officeDocument/2006/relationships/image" Target="../media/image493.svg"/><Relationship Id="rId237" Type="http://schemas.openxmlformats.org/officeDocument/2006/relationships/image" Target="../media/image549.svg"/><Relationship Id="rId279" Type="http://schemas.openxmlformats.org/officeDocument/2006/relationships/image" Target="../media/image591.svg"/><Relationship Id="rId43" Type="http://schemas.openxmlformats.org/officeDocument/2006/relationships/image" Target="../media/image355.svg"/><Relationship Id="rId139" Type="http://schemas.openxmlformats.org/officeDocument/2006/relationships/image" Target="../media/image451.svg"/><Relationship Id="rId290" Type="http://schemas.openxmlformats.org/officeDocument/2006/relationships/image" Target="../media/image602.png"/><Relationship Id="rId85" Type="http://schemas.openxmlformats.org/officeDocument/2006/relationships/image" Target="../media/image397.svg"/><Relationship Id="rId150" Type="http://schemas.openxmlformats.org/officeDocument/2006/relationships/image" Target="../media/image462.png"/><Relationship Id="rId192" Type="http://schemas.openxmlformats.org/officeDocument/2006/relationships/image" Target="../media/image504.png"/><Relationship Id="rId206" Type="http://schemas.openxmlformats.org/officeDocument/2006/relationships/image" Target="../media/image518.png"/><Relationship Id="rId248" Type="http://schemas.openxmlformats.org/officeDocument/2006/relationships/image" Target="../media/image560.png"/><Relationship Id="rId269" Type="http://schemas.openxmlformats.org/officeDocument/2006/relationships/image" Target="../media/image581.svg"/><Relationship Id="rId12" Type="http://schemas.openxmlformats.org/officeDocument/2006/relationships/image" Target="../media/image324.png"/><Relationship Id="rId33" Type="http://schemas.openxmlformats.org/officeDocument/2006/relationships/image" Target="../media/image345.svg"/><Relationship Id="rId108" Type="http://schemas.openxmlformats.org/officeDocument/2006/relationships/image" Target="../media/image420.png"/><Relationship Id="rId129" Type="http://schemas.openxmlformats.org/officeDocument/2006/relationships/image" Target="../media/image441.svg"/><Relationship Id="rId280" Type="http://schemas.openxmlformats.org/officeDocument/2006/relationships/image" Target="../media/image592.png"/><Relationship Id="rId54" Type="http://schemas.openxmlformats.org/officeDocument/2006/relationships/image" Target="../media/image366.png"/><Relationship Id="rId75" Type="http://schemas.openxmlformats.org/officeDocument/2006/relationships/image" Target="../media/image387.svg"/><Relationship Id="rId96" Type="http://schemas.openxmlformats.org/officeDocument/2006/relationships/image" Target="../media/image408.png"/><Relationship Id="rId140" Type="http://schemas.openxmlformats.org/officeDocument/2006/relationships/image" Target="../media/image452.png"/><Relationship Id="rId161" Type="http://schemas.openxmlformats.org/officeDocument/2006/relationships/image" Target="../media/image473.svg"/><Relationship Id="rId182" Type="http://schemas.openxmlformats.org/officeDocument/2006/relationships/image" Target="../media/image494.png"/><Relationship Id="rId217" Type="http://schemas.openxmlformats.org/officeDocument/2006/relationships/image" Target="../media/image529.svg"/><Relationship Id="rId6" Type="http://schemas.openxmlformats.org/officeDocument/2006/relationships/image" Target="../media/image318.png"/><Relationship Id="rId238" Type="http://schemas.openxmlformats.org/officeDocument/2006/relationships/image" Target="../media/image550.png"/><Relationship Id="rId259" Type="http://schemas.openxmlformats.org/officeDocument/2006/relationships/image" Target="../media/image571.svg"/><Relationship Id="rId23" Type="http://schemas.openxmlformats.org/officeDocument/2006/relationships/image" Target="../media/image335.svg"/><Relationship Id="rId119" Type="http://schemas.openxmlformats.org/officeDocument/2006/relationships/image" Target="../media/image431.svg"/><Relationship Id="rId270" Type="http://schemas.openxmlformats.org/officeDocument/2006/relationships/image" Target="../media/image582.png"/><Relationship Id="rId291" Type="http://schemas.openxmlformats.org/officeDocument/2006/relationships/image" Target="../media/image603.svg"/><Relationship Id="rId44" Type="http://schemas.openxmlformats.org/officeDocument/2006/relationships/image" Target="../media/image356.png"/><Relationship Id="rId65" Type="http://schemas.openxmlformats.org/officeDocument/2006/relationships/image" Target="../media/image377.svg"/><Relationship Id="rId86" Type="http://schemas.openxmlformats.org/officeDocument/2006/relationships/image" Target="../media/image398.png"/><Relationship Id="rId130" Type="http://schemas.openxmlformats.org/officeDocument/2006/relationships/image" Target="../media/image442.png"/><Relationship Id="rId151" Type="http://schemas.openxmlformats.org/officeDocument/2006/relationships/image" Target="../media/image463.svg"/><Relationship Id="rId172" Type="http://schemas.openxmlformats.org/officeDocument/2006/relationships/image" Target="../media/image484.png"/><Relationship Id="rId193" Type="http://schemas.openxmlformats.org/officeDocument/2006/relationships/image" Target="../media/image505.svg"/><Relationship Id="rId207" Type="http://schemas.openxmlformats.org/officeDocument/2006/relationships/image" Target="../media/image519.svg"/><Relationship Id="rId228" Type="http://schemas.openxmlformats.org/officeDocument/2006/relationships/image" Target="../media/image540.png"/><Relationship Id="rId249" Type="http://schemas.openxmlformats.org/officeDocument/2006/relationships/image" Target="../media/image561.svg"/><Relationship Id="rId13" Type="http://schemas.openxmlformats.org/officeDocument/2006/relationships/image" Target="../media/image325.svg"/><Relationship Id="rId109" Type="http://schemas.openxmlformats.org/officeDocument/2006/relationships/image" Target="../media/image421.svg"/><Relationship Id="rId260" Type="http://schemas.openxmlformats.org/officeDocument/2006/relationships/image" Target="../media/image572.png"/><Relationship Id="rId281" Type="http://schemas.openxmlformats.org/officeDocument/2006/relationships/image" Target="../media/image593.svg"/><Relationship Id="rId34" Type="http://schemas.openxmlformats.org/officeDocument/2006/relationships/image" Target="../media/image346.png"/><Relationship Id="rId55" Type="http://schemas.openxmlformats.org/officeDocument/2006/relationships/image" Target="../media/image367.svg"/><Relationship Id="rId76" Type="http://schemas.openxmlformats.org/officeDocument/2006/relationships/image" Target="../media/image388.png"/><Relationship Id="rId97" Type="http://schemas.openxmlformats.org/officeDocument/2006/relationships/image" Target="../media/image409.svg"/><Relationship Id="rId120" Type="http://schemas.openxmlformats.org/officeDocument/2006/relationships/image" Target="../media/image432.png"/><Relationship Id="rId141" Type="http://schemas.openxmlformats.org/officeDocument/2006/relationships/image" Target="../media/image453.svg"/><Relationship Id="rId7" Type="http://schemas.openxmlformats.org/officeDocument/2006/relationships/image" Target="../media/image319.svg"/><Relationship Id="rId162" Type="http://schemas.openxmlformats.org/officeDocument/2006/relationships/image" Target="../media/image474.png"/><Relationship Id="rId183" Type="http://schemas.openxmlformats.org/officeDocument/2006/relationships/image" Target="../media/image495.svg"/><Relationship Id="rId218" Type="http://schemas.openxmlformats.org/officeDocument/2006/relationships/image" Target="../media/image530.png"/><Relationship Id="rId239" Type="http://schemas.openxmlformats.org/officeDocument/2006/relationships/image" Target="../media/image551.svg"/><Relationship Id="rId250" Type="http://schemas.openxmlformats.org/officeDocument/2006/relationships/image" Target="../media/image562.png"/><Relationship Id="rId271" Type="http://schemas.openxmlformats.org/officeDocument/2006/relationships/image" Target="../media/image583.svg"/><Relationship Id="rId24" Type="http://schemas.openxmlformats.org/officeDocument/2006/relationships/image" Target="../media/image336.png"/><Relationship Id="rId45" Type="http://schemas.openxmlformats.org/officeDocument/2006/relationships/image" Target="../media/image357.svg"/><Relationship Id="rId66" Type="http://schemas.openxmlformats.org/officeDocument/2006/relationships/image" Target="../media/image378.png"/><Relationship Id="rId87" Type="http://schemas.openxmlformats.org/officeDocument/2006/relationships/image" Target="../media/image399.svg"/><Relationship Id="rId110" Type="http://schemas.openxmlformats.org/officeDocument/2006/relationships/image" Target="../media/image422.png"/><Relationship Id="rId131" Type="http://schemas.openxmlformats.org/officeDocument/2006/relationships/image" Target="../media/image443.svg"/><Relationship Id="rId152" Type="http://schemas.openxmlformats.org/officeDocument/2006/relationships/image" Target="../media/image464.png"/><Relationship Id="rId173" Type="http://schemas.openxmlformats.org/officeDocument/2006/relationships/image" Target="../media/image485.svg"/><Relationship Id="rId194" Type="http://schemas.openxmlformats.org/officeDocument/2006/relationships/image" Target="../media/image506.png"/><Relationship Id="rId208" Type="http://schemas.openxmlformats.org/officeDocument/2006/relationships/image" Target="../media/image520.png"/><Relationship Id="rId229" Type="http://schemas.openxmlformats.org/officeDocument/2006/relationships/image" Target="../media/image541.svg"/><Relationship Id="rId240" Type="http://schemas.openxmlformats.org/officeDocument/2006/relationships/image" Target="../media/image552.png"/><Relationship Id="rId261" Type="http://schemas.openxmlformats.org/officeDocument/2006/relationships/image" Target="../media/image573.svg"/><Relationship Id="rId14" Type="http://schemas.openxmlformats.org/officeDocument/2006/relationships/image" Target="../media/image326.png"/><Relationship Id="rId35" Type="http://schemas.openxmlformats.org/officeDocument/2006/relationships/image" Target="../media/image347.svg"/><Relationship Id="rId56" Type="http://schemas.openxmlformats.org/officeDocument/2006/relationships/image" Target="../media/image368.png"/><Relationship Id="rId77" Type="http://schemas.openxmlformats.org/officeDocument/2006/relationships/image" Target="../media/image389.svg"/><Relationship Id="rId100" Type="http://schemas.openxmlformats.org/officeDocument/2006/relationships/image" Target="../media/image412.png"/><Relationship Id="rId282" Type="http://schemas.openxmlformats.org/officeDocument/2006/relationships/image" Target="../media/image594.png"/><Relationship Id="rId8" Type="http://schemas.openxmlformats.org/officeDocument/2006/relationships/image" Target="../media/image320.png"/><Relationship Id="rId98" Type="http://schemas.openxmlformats.org/officeDocument/2006/relationships/image" Target="../media/image410.png"/><Relationship Id="rId121" Type="http://schemas.openxmlformats.org/officeDocument/2006/relationships/image" Target="../media/image433.svg"/><Relationship Id="rId142" Type="http://schemas.openxmlformats.org/officeDocument/2006/relationships/image" Target="../media/image454.png"/><Relationship Id="rId163" Type="http://schemas.openxmlformats.org/officeDocument/2006/relationships/image" Target="../media/image475.svg"/><Relationship Id="rId184" Type="http://schemas.openxmlformats.org/officeDocument/2006/relationships/image" Target="../media/image496.png"/><Relationship Id="rId219" Type="http://schemas.openxmlformats.org/officeDocument/2006/relationships/image" Target="../media/image531.svg"/><Relationship Id="rId230" Type="http://schemas.openxmlformats.org/officeDocument/2006/relationships/image" Target="../media/image542.png"/><Relationship Id="rId251" Type="http://schemas.openxmlformats.org/officeDocument/2006/relationships/image" Target="../media/image563.svg"/><Relationship Id="rId25" Type="http://schemas.openxmlformats.org/officeDocument/2006/relationships/image" Target="../media/image337.svg"/><Relationship Id="rId46" Type="http://schemas.openxmlformats.org/officeDocument/2006/relationships/image" Target="../media/image358.png"/><Relationship Id="rId67" Type="http://schemas.openxmlformats.org/officeDocument/2006/relationships/image" Target="../media/image379.svg"/><Relationship Id="rId272" Type="http://schemas.openxmlformats.org/officeDocument/2006/relationships/image" Target="../media/image584.png"/><Relationship Id="rId88" Type="http://schemas.openxmlformats.org/officeDocument/2006/relationships/image" Target="../media/image400.png"/><Relationship Id="rId111" Type="http://schemas.openxmlformats.org/officeDocument/2006/relationships/image" Target="../media/image423.svg"/><Relationship Id="rId132" Type="http://schemas.openxmlformats.org/officeDocument/2006/relationships/image" Target="../media/image444.png"/><Relationship Id="rId153" Type="http://schemas.openxmlformats.org/officeDocument/2006/relationships/image" Target="../media/image465.svg"/><Relationship Id="rId174" Type="http://schemas.openxmlformats.org/officeDocument/2006/relationships/image" Target="../media/image486.png"/><Relationship Id="rId195" Type="http://schemas.openxmlformats.org/officeDocument/2006/relationships/image" Target="../media/image507.svg"/><Relationship Id="rId209" Type="http://schemas.openxmlformats.org/officeDocument/2006/relationships/image" Target="../media/image521.svg"/><Relationship Id="rId220" Type="http://schemas.openxmlformats.org/officeDocument/2006/relationships/image" Target="../media/image532.png"/><Relationship Id="rId241" Type="http://schemas.openxmlformats.org/officeDocument/2006/relationships/image" Target="../media/image553.svg"/><Relationship Id="rId15" Type="http://schemas.openxmlformats.org/officeDocument/2006/relationships/image" Target="../media/image327.svg"/><Relationship Id="rId36" Type="http://schemas.openxmlformats.org/officeDocument/2006/relationships/image" Target="../media/image348.png"/><Relationship Id="rId57" Type="http://schemas.openxmlformats.org/officeDocument/2006/relationships/image" Target="../media/image369.svg"/><Relationship Id="rId262" Type="http://schemas.openxmlformats.org/officeDocument/2006/relationships/image" Target="../media/image574.png"/><Relationship Id="rId283" Type="http://schemas.openxmlformats.org/officeDocument/2006/relationships/image" Target="../media/image595.svg"/><Relationship Id="rId78" Type="http://schemas.openxmlformats.org/officeDocument/2006/relationships/image" Target="../media/image390.png"/><Relationship Id="rId99" Type="http://schemas.openxmlformats.org/officeDocument/2006/relationships/image" Target="../media/image411.svg"/><Relationship Id="rId101" Type="http://schemas.openxmlformats.org/officeDocument/2006/relationships/image" Target="../media/image413.svg"/><Relationship Id="rId122" Type="http://schemas.openxmlformats.org/officeDocument/2006/relationships/image" Target="../media/image434.png"/><Relationship Id="rId143" Type="http://schemas.openxmlformats.org/officeDocument/2006/relationships/image" Target="../media/image455.svg"/><Relationship Id="rId164" Type="http://schemas.openxmlformats.org/officeDocument/2006/relationships/image" Target="../media/image476.png"/><Relationship Id="rId185" Type="http://schemas.openxmlformats.org/officeDocument/2006/relationships/image" Target="../media/image497.svg"/><Relationship Id="rId9" Type="http://schemas.openxmlformats.org/officeDocument/2006/relationships/image" Target="../media/image321.svg"/><Relationship Id="rId210" Type="http://schemas.openxmlformats.org/officeDocument/2006/relationships/image" Target="../media/image522.png"/><Relationship Id="rId26" Type="http://schemas.openxmlformats.org/officeDocument/2006/relationships/image" Target="../media/image338.png"/><Relationship Id="rId231" Type="http://schemas.openxmlformats.org/officeDocument/2006/relationships/image" Target="../media/image543.svg"/><Relationship Id="rId252" Type="http://schemas.openxmlformats.org/officeDocument/2006/relationships/image" Target="../media/image564.png"/><Relationship Id="rId273" Type="http://schemas.openxmlformats.org/officeDocument/2006/relationships/image" Target="../media/image585.svg"/><Relationship Id="rId47" Type="http://schemas.openxmlformats.org/officeDocument/2006/relationships/image" Target="../media/image359.svg"/><Relationship Id="rId68" Type="http://schemas.openxmlformats.org/officeDocument/2006/relationships/image" Target="../media/image380.png"/><Relationship Id="rId89" Type="http://schemas.openxmlformats.org/officeDocument/2006/relationships/image" Target="../media/image401.svg"/><Relationship Id="rId112" Type="http://schemas.openxmlformats.org/officeDocument/2006/relationships/image" Target="../media/image424.png"/><Relationship Id="rId133" Type="http://schemas.openxmlformats.org/officeDocument/2006/relationships/image" Target="../media/image445.svg"/><Relationship Id="rId154" Type="http://schemas.openxmlformats.org/officeDocument/2006/relationships/image" Target="../media/image466.png"/><Relationship Id="rId175" Type="http://schemas.openxmlformats.org/officeDocument/2006/relationships/image" Target="../media/image487.svg"/><Relationship Id="rId196" Type="http://schemas.openxmlformats.org/officeDocument/2006/relationships/image" Target="../media/image508.png"/><Relationship Id="rId200" Type="http://schemas.openxmlformats.org/officeDocument/2006/relationships/image" Target="../media/image512.png"/><Relationship Id="rId16" Type="http://schemas.openxmlformats.org/officeDocument/2006/relationships/image" Target="../media/image328.png"/><Relationship Id="rId221" Type="http://schemas.openxmlformats.org/officeDocument/2006/relationships/image" Target="../media/image533.svg"/><Relationship Id="rId242" Type="http://schemas.openxmlformats.org/officeDocument/2006/relationships/image" Target="../media/image554.png"/><Relationship Id="rId263" Type="http://schemas.openxmlformats.org/officeDocument/2006/relationships/image" Target="../media/image575.svg"/><Relationship Id="rId284" Type="http://schemas.openxmlformats.org/officeDocument/2006/relationships/image" Target="../media/image596.png"/><Relationship Id="rId37" Type="http://schemas.openxmlformats.org/officeDocument/2006/relationships/image" Target="../media/image349.svg"/><Relationship Id="rId58" Type="http://schemas.openxmlformats.org/officeDocument/2006/relationships/image" Target="../media/image370.png"/><Relationship Id="rId79" Type="http://schemas.openxmlformats.org/officeDocument/2006/relationships/image" Target="../media/image391.svg"/><Relationship Id="rId102" Type="http://schemas.openxmlformats.org/officeDocument/2006/relationships/image" Target="../media/image414.png"/><Relationship Id="rId123" Type="http://schemas.openxmlformats.org/officeDocument/2006/relationships/image" Target="../media/image435.svg"/><Relationship Id="rId144" Type="http://schemas.openxmlformats.org/officeDocument/2006/relationships/image" Target="../media/image456.png"/><Relationship Id="rId90" Type="http://schemas.openxmlformats.org/officeDocument/2006/relationships/image" Target="../media/image402.png"/><Relationship Id="rId165" Type="http://schemas.openxmlformats.org/officeDocument/2006/relationships/image" Target="../media/image477.svg"/><Relationship Id="rId186" Type="http://schemas.openxmlformats.org/officeDocument/2006/relationships/image" Target="../media/image498.png"/><Relationship Id="rId211" Type="http://schemas.openxmlformats.org/officeDocument/2006/relationships/image" Target="../media/image523.svg"/><Relationship Id="rId232" Type="http://schemas.openxmlformats.org/officeDocument/2006/relationships/image" Target="../media/image544.png"/><Relationship Id="rId253" Type="http://schemas.openxmlformats.org/officeDocument/2006/relationships/image" Target="../media/image565.svg"/><Relationship Id="rId274" Type="http://schemas.openxmlformats.org/officeDocument/2006/relationships/image" Target="../media/image586.png"/><Relationship Id="rId27" Type="http://schemas.openxmlformats.org/officeDocument/2006/relationships/image" Target="../media/image339.svg"/><Relationship Id="rId48" Type="http://schemas.openxmlformats.org/officeDocument/2006/relationships/image" Target="../media/image360.png"/><Relationship Id="rId69" Type="http://schemas.openxmlformats.org/officeDocument/2006/relationships/image" Target="../media/image381.svg"/><Relationship Id="rId113" Type="http://schemas.openxmlformats.org/officeDocument/2006/relationships/image" Target="../media/image425.svg"/><Relationship Id="rId134" Type="http://schemas.openxmlformats.org/officeDocument/2006/relationships/image" Target="../media/image446.png"/><Relationship Id="rId80" Type="http://schemas.openxmlformats.org/officeDocument/2006/relationships/image" Target="../media/image392.png"/><Relationship Id="rId155" Type="http://schemas.openxmlformats.org/officeDocument/2006/relationships/image" Target="../media/image467.svg"/><Relationship Id="rId176" Type="http://schemas.openxmlformats.org/officeDocument/2006/relationships/image" Target="../media/image488.png"/><Relationship Id="rId197" Type="http://schemas.openxmlformats.org/officeDocument/2006/relationships/image" Target="../media/image509.svg"/><Relationship Id="rId201" Type="http://schemas.openxmlformats.org/officeDocument/2006/relationships/image" Target="../media/image513.svg"/><Relationship Id="rId222" Type="http://schemas.openxmlformats.org/officeDocument/2006/relationships/image" Target="../media/image534.png"/><Relationship Id="rId243" Type="http://schemas.openxmlformats.org/officeDocument/2006/relationships/image" Target="../media/image555.svg"/><Relationship Id="rId264" Type="http://schemas.openxmlformats.org/officeDocument/2006/relationships/image" Target="../media/image576.png"/><Relationship Id="rId285" Type="http://schemas.openxmlformats.org/officeDocument/2006/relationships/image" Target="../media/image597.svg"/><Relationship Id="rId17" Type="http://schemas.openxmlformats.org/officeDocument/2006/relationships/image" Target="../media/image329.svg"/><Relationship Id="rId38" Type="http://schemas.openxmlformats.org/officeDocument/2006/relationships/image" Target="../media/image350.png"/><Relationship Id="rId59" Type="http://schemas.openxmlformats.org/officeDocument/2006/relationships/image" Target="../media/image371.svg"/><Relationship Id="rId103" Type="http://schemas.openxmlformats.org/officeDocument/2006/relationships/image" Target="../media/image415.svg"/><Relationship Id="rId124" Type="http://schemas.openxmlformats.org/officeDocument/2006/relationships/image" Target="../media/image436.png"/><Relationship Id="rId70" Type="http://schemas.openxmlformats.org/officeDocument/2006/relationships/image" Target="../media/image382.png"/><Relationship Id="rId91" Type="http://schemas.openxmlformats.org/officeDocument/2006/relationships/image" Target="../media/image403.svg"/><Relationship Id="rId145" Type="http://schemas.openxmlformats.org/officeDocument/2006/relationships/image" Target="../media/image457.svg"/><Relationship Id="rId166" Type="http://schemas.openxmlformats.org/officeDocument/2006/relationships/image" Target="../media/image478.png"/><Relationship Id="rId187" Type="http://schemas.openxmlformats.org/officeDocument/2006/relationships/image" Target="../media/image499.svg"/><Relationship Id="rId1" Type="http://schemas.openxmlformats.org/officeDocument/2006/relationships/slideLayout" Target="../slideLayouts/slideLayout21.xml"/><Relationship Id="rId212" Type="http://schemas.openxmlformats.org/officeDocument/2006/relationships/image" Target="../media/image524.png"/><Relationship Id="rId233" Type="http://schemas.openxmlformats.org/officeDocument/2006/relationships/image" Target="../media/image545.svg"/><Relationship Id="rId254" Type="http://schemas.openxmlformats.org/officeDocument/2006/relationships/image" Target="../media/image566.png"/><Relationship Id="rId28" Type="http://schemas.openxmlformats.org/officeDocument/2006/relationships/image" Target="../media/image340.png"/><Relationship Id="rId49" Type="http://schemas.openxmlformats.org/officeDocument/2006/relationships/image" Target="../media/image361.svg"/><Relationship Id="rId114" Type="http://schemas.openxmlformats.org/officeDocument/2006/relationships/image" Target="../media/image426.png"/><Relationship Id="rId275" Type="http://schemas.openxmlformats.org/officeDocument/2006/relationships/image" Target="../media/image587.svg"/><Relationship Id="rId60" Type="http://schemas.openxmlformats.org/officeDocument/2006/relationships/image" Target="../media/image372.png"/><Relationship Id="rId81" Type="http://schemas.openxmlformats.org/officeDocument/2006/relationships/image" Target="../media/image393.svg"/><Relationship Id="rId135" Type="http://schemas.openxmlformats.org/officeDocument/2006/relationships/image" Target="../media/image447.svg"/><Relationship Id="rId156" Type="http://schemas.openxmlformats.org/officeDocument/2006/relationships/image" Target="../media/image468.png"/><Relationship Id="rId177" Type="http://schemas.openxmlformats.org/officeDocument/2006/relationships/image" Target="../media/image489.svg"/><Relationship Id="rId198" Type="http://schemas.openxmlformats.org/officeDocument/2006/relationships/image" Target="../media/image510.png"/><Relationship Id="rId202" Type="http://schemas.openxmlformats.org/officeDocument/2006/relationships/image" Target="../media/image514.png"/><Relationship Id="rId223" Type="http://schemas.openxmlformats.org/officeDocument/2006/relationships/image" Target="../media/image535.svg"/><Relationship Id="rId244" Type="http://schemas.openxmlformats.org/officeDocument/2006/relationships/image" Target="../media/image556.png"/><Relationship Id="rId18" Type="http://schemas.openxmlformats.org/officeDocument/2006/relationships/image" Target="../media/image330.png"/><Relationship Id="rId39" Type="http://schemas.openxmlformats.org/officeDocument/2006/relationships/image" Target="../media/image351.svg"/><Relationship Id="rId265" Type="http://schemas.openxmlformats.org/officeDocument/2006/relationships/image" Target="../media/image577.svg"/><Relationship Id="rId286" Type="http://schemas.openxmlformats.org/officeDocument/2006/relationships/image" Target="../media/image598.png"/><Relationship Id="rId50" Type="http://schemas.openxmlformats.org/officeDocument/2006/relationships/image" Target="../media/image362.png"/><Relationship Id="rId104" Type="http://schemas.openxmlformats.org/officeDocument/2006/relationships/image" Target="../media/image416.png"/><Relationship Id="rId125" Type="http://schemas.openxmlformats.org/officeDocument/2006/relationships/image" Target="../media/image437.svg"/><Relationship Id="rId146" Type="http://schemas.openxmlformats.org/officeDocument/2006/relationships/image" Target="../media/image458.png"/><Relationship Id="rId167" Type="http://schemas.openxmlformats.org/officeDocument/2006/relationships/image" Target="../media/image479.svg"/><Relationship Id="rId188" Type="http://schemas.openxmlformats.org/officeDocument/2006/relationships/image" Target="../media/image500.png"/><Relationship Id="rId71" Type="http://schemas.openxmlformats.org/officeDocument/2006/relationships/image" Target="../media/image383.svg"/><Relationship Id="rId92" Type="http://schemas.openxmlformats.org/officeDocument/2006/relationships/image" Target="../media/image404.png"/><Relationship Id="rId213" Type="http://schemas.openxmlformats.org/officeDocument/2006/relationships/image" Target="../media/image525.svg"/><Relationship Id="rId234" Type="http://schemas.openxmlformats.org/officeDocument/2006/relationships/image" Target="../media/image546.png"/><Relationship Id="rId2" Type="http://schemas.openxmlformats.org/officeDocument/2006/relationships/image" Target="../media/image314.png"/><Relationship Id="rId29" Type="http://schemas.openxmlformats.org/officeDocument/2006/relationships/image" Target="../media/image341.svg"/><Relationship Id="rId255" Type="http://schemas.openxmlformats.org/officeDocument/2006/relationships/image" Target="../media/image567.svg"/><Relationship Id="rId276" Type="http://schemas.openxmlformats.org/officeDocument/2006/relationships/image" Target="../media/image588.png"/><Relationship Id="rId40" Type="http://schemas.openxmlformats.org/officeDocument/2006/relationships/image" Target="../media/image352.png"/><Relationship Id="rId115" Type="http://schemas.openxmlformats.org/officeDocument/2006/relationships/image" Target="../media/image427.svg"/><Relationship Id="rId136" Type="http://schemas.openxmlformats.org/officeDocument/2006/relationships/image" Target="../media/image448.png"/><Relationship Id="rId157" Type="http://schemas.openxmlformats.org/officeDocument/2006/relationships/image" Target="../media/image469.svg"/><Relationship Id="rId178" Type="http://schemas.openxmlformats.org/officeDocument/2006/relationships/image" Target="../media/image490.png"/><Relationship Id="rId61" Type="http://schemas.openxmlformats.org/officeDocument/2006/relationships/image" Target="../media/image373.svg"/><Relationship Id="rId82" Type="http://schemas.openxmlformats.org/officeDocument/2006/relationships/image" Target="../media/image394.png"/><Relationship Id="rId199" Type="http://schemas.openxmlformats.org/officeDocument/2006/relationships/image" Target="../media/image511.svg"/><Relationship Id="rId203" Type="http://schemas.openxmlformats.org/officeDocument/2006/relationships/image" Target="../media/image515.svg"/><Relationship Id="rId19" Type="http://schemas.openxmlformats.org/officeDocument/2006/relationships/image" Target="../media/image331.svg"/><Relationship Id="rId224" Type="http://schemas.openxmlformats.org/officeDocument/2006/relationships/image" Target="../media/image536.png"/><Relationship Id="rId245" Type="http://schemas.openxmlformats.org/officeDocument/2006/relationships/image" Target="../media/image557.svg"/><Relationship Id="rId266" Type="http://schemas.openxmlformats.org/officeDocument/2006/relationships/image" Target="../media/image578.png"/><Relationship Id="rId287" Type="http://schemas.openxmlformats.org/officeDocument/2006/relationships/image" Target="../media/image599.svg"/><Relationship Id="rId30" Type="http://schemas.openxmlformats.org/officeDocument/2006/relationships/image" Target="../media/image342.png"/><Relationship Id="rId105" Type="http://schemas.openxmlformats.org/officeDocument/2006/relationships/image" Target="../media/image417.svg"/><Relationship Id="rId126" Type="http://schemas.openxmlformats.org/officeDocument/2006/relationships/image" Target="../media/image438.png"/><Relationship Id="rId147" Type="http://schemas.openxmlformats.org/officeDocument/2006/relationships/image" Target="../media/image459.svg"/><Relationship Id="rId168" Type="http://schemas.openxmlformats.org/officeDocument/2006/relationships/image" Target="../media/image480.png"/><Relationship Id="rId51" Type="http://schemas.openxmlformats.org/officeDocument/2006/relationships/image" Target="../media/image363.svg"/><Relationship Id="rId72" Type="http://schemas.openxmlformats.org/officeDocument/2006/relationships/image" Target="../media/image384.png"/><Relationship Id="rId93" Type="http://schemas.openxmlformats.org/officeDocument/2006/relationships/image" Target="../media/image405.svg"/><Relationship Id="rId189" Type="http://schemas.openxmlformats.org/officeDocument/2006/relationships/image" Target="../media/image501.svg"/><Relationship Id="rId3" Type="http://schemas.openxmlformats.org/officeDocument/2006/relationships/image" Target="../media/image315.svg"/><Relationship Id="rId214" Type="http://schemas.openxmlformats.org/officeDocument/2006/relationships/image" Target="../media/image526.png"/><Relationship Id="rId235" Type="http://schemas.openxmlformats.org/officeDocument/2006/relationships/image" Target="../media/image547.svg"/><Relationship Id="rId256" Type="http://schemas.openxmlformats.org/officeDocument/2006/relationships/image" Target="../media/image568.png"/><Relationship Id="rId277" Type="http://schemas.openxmlformats.org/officeDocument/2006/relationships/image" Target="../media/image589.svg"/><Relationship Id="rId116" Type="http://schemas.openxmlformats.org/officeDocument/2006/relationships/image" Target="../media/image428.png"/><Relationship Id="rId137" Type="http://schemas.openxmlformats.org/officeDocument/2006/relationships/image" Target="../media/image449.svg"/><Relationship Id="rId158" Type="http://schemas.openxmlformats.org/officeDocument/2006/relationships/image" Target="../media/image470.png"/><Relationship Id="rId20" Type="http://schemas.openxmlformats.org/officeDocument/2006/relationships/image" Target="../media/image332.png"/><Relationship Id="rId41" Type="http://schemas.openxmlformats.org/officeDocument/2006/relationships/image" Target="../media/image353.svg"/><Relationship Id="rId62" Type="http://schemas.openxmlformats.org/officeDocument/2006/relationships/image" Target="../media/image374.png"/><Relationship Id="rId83" Type="http://schemas.openxmlformats.org/officeDocument/2006/relationships/image" Target="../media/image395.svg"/><Relationship Id="rId179" Type="http://schemas.openxmlformats.org/officeDocument/2006/relationships/image" Target="../media/image491.svg"/><Relationship Id="rId190" Type="http://schemas.openxmlformats.org/officeDocument/2006/relationships/image" Target="../media/image502.png"/><Relationship Id="rId204" Type="http://schemas.openxmlformats.org/officeDocument/2006/relationships/image" Target="../media/image516.png"/><Relationship Id="rId225" Type="http://schemas.openxmlformats.org/officeDocument/2006/relationships/image" Target="../media/image537.svg"/><Relationship Id="rId246" Type="http://schemas.openxmlformats.org/officeDocument/2006/relationships/image" Target="../media/image558.png"/><Relationship Id="rId267" Type="http://schemas.openxmlformats.org/officeDocument/2006/relationships/image" Target="../media/image579.svg"/><Relationship Id="rId288" Type="http://schemas.openxmlformats.org/officeDocument/2006/relationships/image" Target="../media/image600.png"/><Relationship Id="rId106" Type="http://schemas.openxmlformats.org/officeDocument/2006/relationships/image" Target="../media/image418.png"/><Relationship Id="rId127" Type="http://schemas.openxmlformats.org/officeDocument/2006/relationships/image" Target="../media/image439.svg"/><Relationship Id="rId10" Type="http://schemas.openxmlformats.org/officeDocument/2006/relationships/image" Target="../media/image322.png"/><Relationship Id="rId31" Type="http://schemas.openxmlformats.org/officeDocument/2006/relationships/image" Target="../media/image343.svg"/><Relationship Id="rId52" Type="http://schemas.openxmlformats.org/officeDocument/2006/relationships/image" Target="../media/image364.png"/><Relationship Id="rId73" Type="http://schemas.openxmlformats.org/officeDocument/2006/relationships/image" Target="../media/image385.svg"/><Relationship Id="rId94" Type="http://schemas.openxmlformats.org/officeDocument/2006/relationships/image" Target="../media/image406.png"/><Relationship Id="rId148" Type="http://schemas.openxmlformats.org/officeDocument/2006/relationships/image" Target="../media/image460.png"/><Relationship Id="rId169" Type="http://schemas.openxmlformats.org/officeDocument/2006/relationships/image" Target="../media/image481.svg"/><Relationship Id="rId4" Type="http://schemas.openxmlformats.org/officeDocument/2006/relationships/image" Target="../media/image316.png"/><Relationship Id="rId180" Type="http://schemas.openxmlformats.org/officeDocument/2006/relationships/image" Target="../media/image492.png"/><Relationship Id="rId215" Type="http://schemas.openxmlformats.org/officeDocument/2006/relationships/image" Target="../media/image527.svg"/><Relationship Id="rId236" Type="http://schemas.openxmlformats.org/officeDocument/2006/relationships/image" Target="../media/image548.png"/><Relationship Id="rId257" Type="http://schemas.openxmlformats.org/officeDocument/2006/relationships/image" Target="../media/image569.svg"/><Relationship Id="rId278" Type="http://schemas.openxmlformats.org/officeDocument/2006/relationships/image" Target="../media/image590.png"/><Relationship Id="rId42" Type="http://schemas.openxmlformats.org/officeDocument/2006/relationships/image" Target="../media/image354.png"/><Relationship Id="rId84" Type="http://schemas.openxmlformats.org/officeDocument/2006/relationships/image" Target="../media/image396.png"/><Relationship Id="rId138" Type="http://schemas.openxmlformats.org/officeDocument/2006/relationships/image" Target="../media/image450.png"/><Relationship Id="rId191" Type="http://schemas.openxmlformats.org/officeDocument/2006/relationships/image" Target="../media/image503.svg"/><Relationship Id="rId205" Type="http://schemas.openxmlformats.org/officeDocument/2006/relationships/image" Target="../media/image517.svg"/><Relationship Id="rId247" Type="http://schemas.openxmlformats.org/officeDocument/2006/relationships/image" Target="../media/image559.svg"/><Relationship Id="rId107" Type="http://schemas.openxmlformats.org/officeDocument/2006/relationships/image" Target="../media/image419.svg"/><Relationship Id="rId289" Type="http://schemas.openxmlformats.org/officeDocument/2006/relationships/image" Target="../media/image601.svg"/><Relationship Id="rId11" Type="http://schemas.openxmlformats.org/officeDocument/2006/relationships/image" Target="../media/image323.svg"/><Relationship Id="rId53" Type="http://schemas.openxmlformats.org/officeDocument/2006/relationships/image" Target="../media/image365.svg"/><Relationship Id="rId149" Type="http://schemas.openxmlformats.org/officeDocument/2006/relationships/image" Target="../media/image461.svg"/><Relationship Id="rId95" Type="http://schemas.openxmlformats.org/officeDocument/2006/relationships/image" Target="../media/image407.svg"/><Relationship Id="rId160" Type="http://schemas.openxmlformats.org/officeDocument/2006/relationships/image" Target="../media/image472.png"/><Relationship Id="rId216" Type="http://schemas.openxmlformats.org/officeDocument/2006/relationships/image" Target="../media/image528.png"/><Relationship Id="rId258" Type="http://schemas.openxmlformats.org/officeDocument/2006/relationships/image" Target="../media/image570.png"/><Relationship Id="rId22" Type="http://schemas.openxmlformats.org/officeDocument/2006/relationships/image" Target="../media/image334.png"/><Relationship Id="rId64" Type="http://schemas.openxmlformats.org/officeDocument/2006/relationships/image" Target="../media/image376.png"/><Relationship Id="rId118" Type="http://schemas.openxmlformats.org/officeDocument/2006/relationships/image" Target="../media/image430.png"/><Relationship Id="rId171" Type="http://schemas.openxmlformats.org/officeDocument/2006/relationships/image" Target="../media/image483.svg"/><Relationship Id="rId227" Type="http://schemas.openxmlformats.org/officeDocument/2006/relationships/image" Target="../media/image539.svg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19.svg"/><Relationship Id="rId299" Type="http://schemas.openxmlformats.org/officeDocument/2006/relationships/image" Target="../media/image901.svg"/><Relationship Id="rId21" Type="http://schemas.openxmlformats.org/officeDocument/2006/relationships/image" Target="../media/image623.svg"/><Relationship Id="rId63" Type="http://schemas.openxmlformats.org/officeDocument/2006/relationships/image" Target="../media/image665.svg"/><Relationship Id="rId159" Type="http://schemas.openxmlformats.org/officeDocument/2006/relationships/image" Target="../media/image761.svg"/><Relationship Id="rId170" Type="http://schemas.openxmlformats.org/officeDocument/2006/relationships/image" Target="../media/image772.png"/><Relationship Id="rId226" Type="http://schemas.openxmlformats.org/officeDocument/2006/relationships/image" Target="../media/image828.png"/><Relationship Id="rId268" Type="http://schemas.openxmlformats.org/officeDocument/2006/relationships/image" Target="../media/image870.png"/><Relationship Id="rId32" Type="http://schemas.openxmlformats.org/officeDocument/2006/relationships/image" Target="../media/image634.png"/><Relationship Id="rId74" Type="http://schemas.openxmlformats.org/officeDocument/2006/relationships/image" Target="../media/image676.png"/><Relationship Id="rId128" Type="http://schemas.openxmlformats.org/officeDocument/2006/relationships/image" Target="../media/image730.png"/><Relationship Id="rId5" Type="http://schemas.openxmlformats.org/officeDocument/2006/relationships/image" Target="../media/image607.svg"/><Relationship Id="rId181" Type="http://schemas.openxmlformats.org/officeDocument/2006/relationships/image" Target="../media/image783.svg"/><Relationship Id="rId237" Type="http://schemas.openxmlformats.org/officeDocument/2006/relationships/image" Target="../media/image839.svg"/><Relationship Id="rId279" Type="http://schemas.openxmlformats.org/officeDocument/2006/relationships/image" Target="../media/image881.svg"/><Relationship Id="rId43" Type="http://schemas.openxmlformats.org/officeDocument/2006/relationships/image" Target="../media/image645.svg"/><Relationship Id="rId139" Type="http://schemas.openxmlformats.org/officeDocument/2006/relationships/image" Target="../media/image741.svg"/><Relationship Id="rId290" Type="http://schemas.openxmlformats.org/officeDocument/2006/relationships/image" Target="../media/image892.png"/><Relationship Id="rId304" Type="http://schemas.openxmlformats.org/officeDocument/2006/relationships/image" Target="../media/image906.png"/><Relationship Id="rId85" Type="http://schemas.openxmlformats.org/officeDocument/2006/relationships/image" Target="../media/image687.svg"/><Relationship Id="rId150" Type="http://schemas.openxmlformats.org/officeDocument/2006/relationships/image" Target="../media/image752.png"/><Relationship Id="rId192" Type="http://schemas.openxmlformats.org/officeDocument/2006/relationships/image" Target="../media/image794.png"/><Relationship Id="rId206" Type="http://schemas.openxmlformats.org/officeDocument/2006/relationships/image" Target="../media/image808.png"/><Relationship Id="rId248" Type="http://schemas.openxmlformats.org/officeDocument/2006/relationships/image" Target="../media/image850.png"/><Relationship Id="rId12" Type="http://schemas.openxmlformats.org/officeDocument/2006/relationships/image" Target="../media/image614.png"/><Relationship Id="rId108" Type="http://schemas.openxmlformats.org/officeDocument/2006/relationships/image" Target="../media/image710.png"/><Relationship Id="rId315" Type="http://schemas.openxmlformats.org/officeDocument/2006/relationships/image" Target="../media/image917.svg"/><Relationship Id="rId54" Type="http://schemas.openxmlformats.org/officeDocument/2006/relationships/image" Target="../media/image656.png"/><Relationship Id="rId96" Type="http://schemas.openxmlformats.org/officeDocument/2006/relationships/image" Target="../media/image698.png"/><Relationship Id="rId161" Type="http://schemas.openxmlformats.org/officeDocument/2006/relationships/image" Target="../media/image763.svg"/><Relationship Id="rId217" Type="http://schemas.openxmlformats.org/officeDocument/2006/relationships/image" Target="../media/image819.svg"/><Relationship Id="rId259" Type="http://schemas.openxmlformats.org/officeDocument/2006/relationships/image" Target="../media/image861.svg"/><Relationship Id="rId23" Type="http://schemas.openxmlformats.org/officeDocument/2006/relationships/image" Target="../media/image625.svg"/><Relationship Id="rId119" Type="http://schemas.openxmlformats.org/officeDocument/2006/relationships/image" Target="../media/image721.svg"/><Relationship Id="rId270" Type="http://schemas.openxmlformats.org/officeDocument/2006/relationships/image" Target="../media/image872.png"/><Relationship Id="rId65" Type="http://schemas.openxmlformats.org/officeDocument/2006/relationships/image" Target="../media/image667.svg"/><Relationship Id="rId130" Type="http://schemas.openxmlformats.org/officeDocument/2006/relationships/image" Target="../media/image732.png"/><Relationship Id="rId172" Type="http://schemas.openxmlformats.org/officeDocument/2006/relationships/image" Target="../media/image774.png"/><Relationship Id="rId228" Type="http://schemas.openxmlformats.org/officeDocument/2006/relationships/image" Target="../media/image830.png"/><Relationship Id="rId281" Type="http://schemas.openxmlformats.org/officeDocument/2006/relationships/image" Target="../media/image883.svg"/><Relationship Id="rId34" Type="http://schemas.openxmlformats.org/officeDocument/2006/relationships/image" Target="../media/image636.png"/><Relationship Id="rId55" Type="http://schemas.openxmlformats.org/officeDocument/2006/relationships/image" Target="../media/image657.svg"/><Relationship Id="rId76" Type="http://schemas.openxmlformats.org/officeDocument/2006/relationships/image" Target="../media/image678.png"/><Relationship Id="rId97" Type="http://schemas.openxmlformats.org/officeDocument/2006/relationships/image" Target="../media/image699.svg"/><Relationship Id="rId120" Type="http://schemas.openxmlformats.org/officeDocument/2006/relationships/image" Target="../media/image722.png"/><Relationship Id="rId141" Type="http://schemas.openxmlformats.org/officeDocument/2006/relationships/image" Target="../media/image743.svg"/><Relationship Id="rId7" Type="http://schemas.openxmlformats.org/officeDocument/2006/relationships/image" Target="../media/image609.svg"/><Relationship Id="rId162" Type="http://schemas.openxmlformats.org/officeDocument/2006/relationships/image" Target="../media/image764.png"/><Relationship Id="rId183" Type="http://schemas.openxmlformats.org/officeDocument/2006/relationships/image" Target="../media/image785.svg"/><Relationship Id="rId218" Type="http://schemas.openxmlformats.org/officeDocument/2006/relationships/image" Target="../media/image820.png"/><Relationship Id="rId239" Type="http://schemas.openxmlformats.org/officeDocument/2006/relationships/image" Target="../media/image841.svg"/><Relationship Id="rId250" Type="http://schemas.openxmlformats.org/officeDocument/2006/relationships/image" Target="../media/image852.png"/><Relationship Id="rId271" Type="http://schemas.openxmlformats.org/officeDocument/2006/relationships/image" Target="../media/image873.svg"/><Relationship Id="rId292" Type="http://schemas.openxmlformats.org/officeDocument/2006/relationships/image" Target="../media/image894.png"/><Relationship Id="rId306" Type="http://schemas.openxmlformats.org/officeDocument/2006/relationships/image" Target="../media/image908.png"/><Relationship Id="rId24" Type="http://schemas.openxmlformats.org/officeDocument/2006/relationships/image" Target="../media/image626.png"/><Relationship Id="rId45" Type="http://schemas.openxmlformats.org/officeDocument/2006/relationships/image" Target="../media/image647.svg"/><Relationship Id="rId66" Type="http://schemas.openxmlformats.org/officeDocument/2006/relationships/image" Target="../media/image668.png"/><Relationship Id="rId87" Type="http://schemas.openxmlformats.org/officeDocument/2006/relationships/image" Target="../media/image689.svg"/><Relationship Id="rId110" Type="http://schemas.openxmlformats.org/officeDocument/2006/relationships/image" Target="../media/image712.png"/><Relationship Id="rId131" Type="http://schemas.openxmlformats.org/officeDocument/2006/relationships/image" Target="../media/image733.svg"/><Relationship Id="rId152" Type="http://schemas.openxmlformats.org/officeDocument/2006/relationships/image" Target="../media/image754.png"/><Relationship Id="rId173" Type="http://schemas.openxmlformats.org/officeDocument/2006/relationships/image" Target="../media/image775.svg"/><Relationship Id="rId194" Type="http://schemas.openxmlformats.org/officeDocument/2006/relationships/image" Target="../media/image796.png"/><Relationship Id="rId208" Type="http://schemas.openxmlformats.org/officeDocument/2006/relationships/image" Target="../media/image810.png"/><Relationship Id="rId229" Type="http://schemas.openxmlformats.org/officeDocument/2006/relationships/image" Target="../media/image831.svg"/><Relationship Id="rId240" Type="http://schemas.openxmlformats.org/officeDocument/2006/relationships/image" Target="../media/image842.png"/><Relationship Id="rId261" Type="http://schemas.openxmlformats.org/officeDocument/2006/relationships/image" Target="../media/image863.svg"/><Relationship Id="rId14" Type="http://schemas.openxmlformats.org/officeDocument/2006/relationships/image" Target="../media/image616.png"/><Relationship Id="rId35" Type="http://schemas.openxmlformats.org/officeDocument/2006/relationships/image" Target="../media/image637.svg"/><Relationship Id="rId56" Type="http://schemas.openxmlformats.org/officeDocument/2006/relationships/image" Target="../media/image658.png"/><Relationship Id="rId77" Type="http://schemas.openxmlformats.org/officeDocument/2006/relationships/image" Target="../media/image679.svg"/><Relationship Id="rId100" Type="http://schemas.openxmlformats.org/officeDocument/2006/relationships/image" Target="../media/image702.png"/><Relationship Id="rId282" Type="http://schemas.openxmlformats.org/officeDocument/2006/relationships/image" Target="../media/image884.png"/><Relationship Id="rId317" Type="http://schemas.openxmlformats.org/officeDocument/2006/relationships/image" Target="../media/image919.svg"/><Relationship Id="rId8" Type="http://schemas.openxmlformats.org/officeDocument/2006/relationships/image" Target="../media/image610.png"/><Relationship Id="rId98" Type="http://schemas.openxmlformats.org/officeDocument/2006/relationships/image" Target="../media/image700.png"/><Relationship Id="rId121" Type="http://schemas.openxmlformats.org/officeDocument/2006/relationships/image" Target="../media/image723.svg"/><Relationship Id="rId142" Type="http://schemas.openxmlformats.org/officeDocument/2006/relationships/image" Target="../media/image744.png"/><Relationship Id="rId163" Type="http://schemas.openxmlformats.org/officeDocument/2006/relationships/image" Target="../media/image765.svg"/><Relationship Id="rId184" Type="http://schemas.openxmlformats.org/officeDocument/2006/relationships/image" Target="../media/image786.png"/><Relationship Id="rId219" Type="http://schemas.openxmlformats.org/officeDocument/2006/relationships/image" Target="../media/image821.svg"/><Relationship Id="rId230" Type="http://schemas.openxmlformats.org/officeDocument/2006/relationships/image" Target="../media/image832.png"/><Relationship Id="rId251" Type="http://schemas.openxmlformats.org/officeDocument/2006/relationships/image" Target="../media/image853.svg"/><Relationship Id="rId25" Type="http://schemas.openxmlformats.org/officeDocument/2006/relationships/image" Target="../media/image627.svg"/><Relationship Id="rId46" Type="http://schemas.openxmlformats.org/officeDocument/2006/relationships/image" Target="../media/image648.png"/><Relationship Id="rId67" Type="http://schemas.openxmlformats.org/officeDocument/2006/relationships/image" Target="../media/image669.svg"/><Relationship Id="rId272" Type="http://schemas.openxmlformats.org/officeDocument/2006/relationships/image" Target="../media/image874.png"/><Relationship Id="rId293" Type="http://schemas.openxmlformats.org/officeDocument/2006/relationships/image" Target="../media/image895.svg"/><Relationship Id="rId307" Type="http://schemas.openxmlformats.org/officeDocument/2006/relationships/image" Target="../media/image909.svg"/><Relationship Id="rId88" Type="http://schemas.openxmlformats.org/officeDocument/2006/relationships/image" Target="../media/image690.png"/><Relationship Id="rId111" Type="http://schemas.openxmlformats.org/officeDocument/2006/relationships/image" Target="../media/image713.svg"/><Relationship Id="rId132" Type="http://schemas.openxmlformats.org/officeDocument/2006/relationships/image" Target="../media/image734.png"/><Relationship Id="rId153" Type="http://schemas.openxmlformats.org/officeDocument/2006/relationships/image" Target="../media/image755.svg"/><Relationship Id="rId174" Type="http://schemas.openxmlformats.org/officeDocument/2006/relationships/image" Target="../media/image776.png"/><Relationship Id="rId195" Type="http://schemas.openxmlformats.org/officeDocument/2006/relationships/image" Target="../media/image797.svg"/><Relationship Id="rId209" Type="http://schemas.openxmlformats.org/officeDocument/2006/relationships/image" Target="../media/image811.svg"/><Relationship Id="rId220" Type="http://schemas.openxmlformats.org/officeDocument/2006/relationships/image" Target="../media/image822.png"/><Relationship Id="rId241" Type="http://schemas.openxmlformats.org/officeDocument/2006/relationships/image" Target="../media/image843.svg"/><Relationship Id="rId15" Type="http://schemas.openxmlformats.org/officeDocument/2006/relationships/image" Target="../media/image617.svg"/><Relationship Id="rId36" Type="http://schemas.openxmlformats.org/officeDocument/2006/relationships/image" Target="../media/image638.png"/><Relationship Id="rId57" Type="http://schemas.openxmlformats.org/officeDocument/2006/relationships/image" Target="../media/image659.svg"/><Relationship Id="rId262" Type="http://schemas.openxmlformats.org/officeDocument/2006/relationships/image" Target="../media/image864.png"/><Relationship Id="rId283" Type="http://schemas.openxmlformats.org/officeDocument/2006/relationships/image" Target="../media/image885.svg"/><Relationship Id="rId318" Type="http://schemas.openxmlformats.org/officeDocument/2006/relationships/image" Target="../media/image920.png"/><Relationship Id="rId78" Type="http://schemas.openxmlformats.org/officeDocument/2006/relationships/image" Target="../media/image680.png"/><Relationship Id="rId99" Type="http://schemas.openxmlformats.org/officeDocument/2006/relationships/image" Target="../media/image701.svg"/><Relationship Id="rId101" Type="http://schemas.openxmlformats.org/officeDocument/2006/relationships/image" Target="../media/image703.svg"/><Relationship Id="rId122" Type="http://schemas.openxmlformats.org/officeDocument/2006/relationships/image" Target="../media/image724.png"/><Relationship Id="rId143" Type="http://schemas.openxmlformats.org/officeDocument/2006/relationships/image" Target="../media/image745.svg"/><Relationship Id="rId164" Type="http://schemas.openxmlformats.org/officeDocument/2006/relationships/image" Target="../media/image766.png"/><Relationship Id="rId185" Type="http://schemas.openxmlformats.org/officeDocument/2006/relationships/image" Target="../media/image787.svg"/><Relationship Id="rId9" Type="http://schemas.openxmlformats.org/officeDocument/2006/relationships/image" Target="../media/image611.svg"/><Relationship Id="rId210" Type="http://schemas.openxmlformats.org/officeDocument/2006/relationships/image" Target="../media/image812.png"/><Relationship Id="rId26" Type="http://schemas.openxmlformats.org/officeDocument/2006/relationships/image" Target="../media/image628.png"/><Relationship Id="rId231" Type="http://schemas.openxmlformats.org/officeDocument/2006/relationships/image" Target="../media/image833.svg"/><Relationship Id="rId252" Type="http://schemas.openxmlformats.org/officeDocument/2006/relationships/image" Target="../media/image854.png"/><Relationship Id="rId273" Type="http://schemas.openxmlformats.org/officeDocument/2006/relationships/image" Target="../media/image875.svg"/><Relationship Id="rId294" Type="http://schemas.openxmlformats.org/officeDocument/2006/relationships/image" Target="../media/image896.png"/><Relationship Id="rId308" Type="http://schemas.openxmlformats.org/officeDocument/2006/relationships/image" Target="../media/image910.png"/><Relationship Id="rId47" Type="http://schemas.openxmlformats.org/officeDocument/2006/relationships/image" Target="../media/image649.svg"/><Relationship Id="rId68" Type="http://schemas.openxmlformats.org/officeDocument/2006/relationships/image" Target="../media/image670.png"/><Relationship Id="rId89" Type="http://schemas.openxmlformats.org/officeDocument/2006/relationships/image" Target="../media/image691.svg"/><Relationship Id="rId112" Type="http://schemas.openxmlformats.org/officeDocument/2006/relationships/image" Target="../media/image714.png"/><Relationship Id="rId133" Type="http://schemas.openxmlformats.org/officeDocument/2006/relationships/image" Target="../media/image735.svg"/><Relationship Id="rId154" Type="http://schemas.openxmlformats.org/officeDocument/2006/relationships/image" Target="../media/image756.png"/><Relationship Id="rId175" Type="http://schemas.openxmlformats.org/officeDocument/2006/relationships/image" Target="../media/image777.svg"/><Relationship Id="rId196" Type="http://schemas.openxmlformats.org/officeDocument/2006/relationships/image" Target="../media/image798.png"/><Relationship Id="rId200" Type="http://schemas.openxmlformats.org/officeDocument/2006/relationships/image" Target="../media/image802.png"/><Relationship Id="rId16" Type="http://schemas.openxmlformats.org/officeDocument/2006/relationships/image" Target="../media/image618.png"/><Relationship Id="rId221" Type="http://schemas.openxmlformats.org/officeDocument/2006/relationships/image" Target="../media/image823.svg"/><Relationship Id="rId242" Type="http://schemas.openxmlformats.org/officeDocument/2006/relationships/image" Target="../media/image844.png"/><Relationship Id="rId263" Type="http://schemas.openxmlformats.org/officeDocument/2006/relationships/image" Target="../media/image865.svg"/><Relationship Id="rId284" Type="http://schemas.openxmlformats.org/officeDocument/2006/relationships/image" Target="../media/image886.png"/><Relationship Id="rId319" Type="http://schemas.openxmlformats.org/officeDocument/2006/relationships/image" Target="../media/image921.svg"/><Relationship Id="rId37" Type="http://schemas.openxmlformats.org/officeDocument/2006/relationships/image" Target="../media/image639.svg"/><Relationship Id="rId58" Type="http://schemas.openxmlformats.org/officeDocument/2006/relationships/image" Target="../media/image660.png"/><Relationship Id="rId79" Type="http://schemas.openxmlformats.org/officeDocument/2006/relationships/image" Target="../media/image681.svg"/><Relationship Id="rId102" Type="http://schemas.openxmlformats.org/officeDocument/2006/relationships/image" Target="../media/image704.png"/><Relationship Id="rId123" Type="http://schemas.openxmlformats.org/officeDocument/2006/relationships/image" Target="../media/image725.svg"/><Relationship Id="rId144" Type="http://schemas.openxmlformats.org/officeDocument/2006/relationships/image" Target="../media/image746.png"/><Relationship Id="rId90" Type="http://schemas.openxmlformats.org/officeDocument/2006/relationships/image" Target="../media/image692.png"/><Relationship Id="rId165" Type="http://schemas.openxmlformats.org/officeDocument/2006/relationships/image" Target="../media/image767.svg"/><Relationship Id="rId186" Type="http://schemas.openxmlformats.org/officeDocument/2006/relationships/image" Target="../media/image788.png"/><Relationship Id="rId211" Type="http://schemas.openxmlformats.org/officeDocument/2006/relationships/image" Target="../media/image813.svg"/><Relationship Id="rId232" Type="http://schemas.openxmlformats.org/officeDocument/2006/relationships/image" Target="../media/image834.png"/><Relationship Id="rId253" Type="http://schemas.openxmlformats.org/officeDocument/2006/relationships/image" Target="../media/image855.svg"/><Relationship Id="rId274" Type="http://schemas.openxmlformats.org/officeDocument/2006/relationships/image" Target="../media/image876.png"/><Relationship Id="rId295" Type="http://schemas.openxmlformats.org/officeDocument/2006/relationships/image" Target="../media/image897.svg"/><Relationship Id="rId309" Type="http://schemas.openxmlformats.org/officeDocument/2006/relationships/image" Target="../media/image911.svg"/><Relationship Id="rId27" Type="http://schemas.openxmlformats.org/officeDocument/2006/relationships/image" Target="../media/image629.svg"/><Relationship Id="rId48" Type="http://schemas.openxmlformats.org/officeDocument/2006/relationships/image" Target="../media/image650.png"/><Relationship Id="rId69" Type="http://schemas.openxmlformats.org/officeDocument/2006/relationships/image" Target="../media/image671.svg"/><Relationship Id="rId113" Type="http://schemas.openxmlformats.org/officeDocument/2006/relationships/image" Target="../media/image715.svg"/><Relationship Id="rId134" Type="http://schemas.openxmlformats.org/officeDocument/2006/relationships/image" Target="../media/image736.png"/><Relationship Id="rId320" Type="http://schemas.openxmlformats.org/officeDocument/2006/relationships/image" Target="../media/image922.png"/><Relationship Id="rId80" Type="http://schemas.openxmlformats.org/officeDocument/2006/relationships/image" Target="../media/image682.png"/><Relationship Id="rId155" Type="http://schemas.openxmlformats.org/officeDocument/2006/relationships/image" Target="../media/image757.svg"/><Relationship Id="rId176" Type="http://schemas.openxmlformats.org/officeDocument/2006/relationships/image" Target="../media/image778.png"/><Relationship Id="rId197" Type="http://schemas.openxmlformats.org/officeDocument/2006/relationships/image" Target="../media/image799.svg"/><Relationship Id="rId201" Type="http://schemas.openxmlformats.org/officeDocument/2006/relationships/image" Target="../media/image803.svg"/><Relationship Id="rId222" Type="http://schemas.openxmlformats.org/officeDocument/2006/relationships/image" Target="../media/image824.png"/><Relationship Id="rId243" Type="http://schemas.openxmlformats.org/officeDocument/2006/relationships/image" Target="../media/image845.svg"/><Relationship Id="rId264" Type="http://schemas.openxmlformats.org/officeDocument/2006/relationships/image" Target="../media/image866.png"/><Relationship Id="rId285" Type="http://schemas.openxmlformats.org/officeDocument/2006/relationships/image" Target="../media/image887.svg"/><Relationship Id="rId17" Type="http://schemas.openxmlformats.org/officeDocument/2006/relationships/image" Target="../media/image619.svg"/><Relationship Id="rId38" Type="http://schemas.openxmlformats.org/officeDocument/2006/relationships/image" Target="../media/image640.png"/><Relationship Id="rId59" Type="http://schemas.openxmlformats.org/officeDocument/2006/relationships/image" Target="../media/image661.svg"/><Relationship Id="rId103" Type="http://schemas.openxmlformats.org/officeDocument/2006/relationships/image" Target="../media/image705.svg"/><Relationship Id="rId124" Type="http://schemas.openxmlformats.org/officeDocument/2006/relationships/image" Target="../media/image726.png"/><Relationship Id="rId310" Type="http://schemas.openxmlformats.org/officeDocument/2006/relationships/image" Target="../media/image912.png"/><Relationship Id="rId70" Type="http://schemas.openxmlformats.org/officeDocument/2006/relationships/image" Target="../media/image672.png"/><Relationship Id="rId91" Type="http://schemas.openxmlformats.org/officeDocument/2006/relationships/image" Target="../media/image693.svg"/><Relationship Id="rId145" Type="http://schemas.openxmlformats.org/officeDocument/2006/relationships/image" Target="../media/image747.svg"/><Relationship Id="rId166" Type="http://schemas.openxmlformats.org/officeDocument/2006/relationships/image" Target="../media/image768.png"/><Relationship Id="rId187" Type="http://schemas.openxmlformats.org/officeDocument/2006/relationships/image" Target="../media/image789.svg"/><Relationship Id="rId1" Type="http://schemas.openxmlformats.org/officeDocument/2006/relationships/slideLayout" Target="../slideLayouts/slideLayout21.xml"/><Relationship Id="rId212" Type="http://schemas.openxmlformats.org/officeDocument/2006/relationships/image" Target="../media/image814.png"/><Relationship Id="rId233" Type="http://schemas.openxmlformats.org/officeDocument/2006/relationships/image" Target="../media/image835.svg"/><Relationship Id="rId254" Type="http://schemas.openxmlformats.org/officeDocument/2006/relationships/image" Target="../media/image856.png"/><Relationship Id="rId28" Type="http://schemas.openxmlformats.org/officeDocument/2006/relationships/image" Target="../media/image630.png"/><Relationship Id="rId49" Type="http://schemas.openxmlformats.org/officeDocument/2006/relationships/image" Target="../media/image651.svg"/><Relationship Id="rId114" Type="http://schemas.openxmlformats.org/officeDocument/2006/relationships/image" Target="../media/image716.png"/><Relationship Id="rId275" Type="http://schemas.openxmlformats.org/officeDocument/2006/relationships/image" Target="../media/image877.svg"/><Relationship Id="rId296" Type="http://schemas.openxmlformats.org/officeDocument/2006/relationships/image" Target="../media/image898.png"/><Relationship Id="rId300" Type="http://schemas.openxmlformats.org/officeDocument/2006/relationships/image" Target="../media/image902.png"/><Relationship Id="rId60" Type="http://schemas.openxmlformats.org/officeDocument/2006/relationships/image" Target="../media/image662.png"/><Relationship Id="rId81" Type="http://schemas.openxmlformats.org/officeDocument/2006/relationships/image" Target="../media/image683.svg"/><Relationship Id="rId135" Type="http://schemas.openxmlformats.org/officeDocument/2006/relationships/image" Target="../media/image737.svg"/><Relationship Id="rId156" Type="http://schemas.openxmlformats.org/officeDocument/2006/relationships/image" Target="../media/image758.png"/><Relationship Id="rId177" Type="http://schemas.openxmlformats.org/officeDocument/2006/relationships/image" Target="../media/image779.svg"/><Relationship Id="rId198" Type="http://schemas.openxmlformats.org/officeDocument/2006/relationships/image" Target="../media/image800.png"/><Relationship Id="rId321" Type="http://schemas.openxmlformats.org/officeDocument/2006/relationships/image" Target="../media/image923.svg"/><Relationship Id="rId202" Type="http://schemas.openxmlformats.org/officeDocument/2006/relationships/image" Target="../media/image804.png"/><Relationship Id="rId223" Type="http://schemas.openxmlformats.org/officeDocument/2006/relationships/image" Target="../media/image825.svg"/><Relationship Id="rId244" Type="http://schemas.openxmlformats.org/officeDocument/2006/relationships/image" Target="../media/image846.png"/><Relationship Id="rId18" Type="http://schemas.openxmlformats.org/officeDocument/2006/relationships/image" Target="../media/image620.png"/><Relationship Id="rId39" Type="http://schemas.openxmlformats.org/officeDocument/2006/relationships/image" Target="../media/image641.svg"/><Relationship Id="rId265" Type="http://schemas.openxmlformats.org/officeDocument/2006/relationships/image" Target="../media/image867.svg"/><Relationship Id="rId286" Type="http://schemas.openxmlformats.org/officeDocument/2006/relationships/image" Target="../media/image888.png"/><Relationship Id="rId50" Type="http://schemas.openxmlformats.org/officeDocument/2006/relationships/image" Target="../media/image652.png"/><Relationship Id="rId104" Type="http://schemas.openxmlformats.org/officeDocument/2006/relationships/image" Target="../media/image706.png"/><Relationship Id="rId125" Type="http://schemas.openxmlformats.org/officeDocument/2006/relationships/image" Target="../media/image727.svg"/><Relationship Id="rId146" Type="http://schemas.openxmlformats.org/officeDocument/2006/relationships/image" Target="../media/image748.png"/><Relationship Id="rId167" Type="http://schemas.openxmlformats.org/officeDocument/2006/relationships/image" Target="../media/image769.svg"/><Relationship Id="rId188" Type="http://schemas.openxmlformats.org/officeDocument/2006/relationships/image" Target="../media/image790.png"/><Relationship Id="rId311" Type="http://schemas.openxmlformats.org/officeDocument/2006/relationships/image" Target="../media/image913.svg"/><Relationship Id="rId71" Type="http://schemas.openxmlformats.org/officeDocument/2006/relationships/image" Target="../media/image673.svg"/><Relationship Id="rId92" Type="http://schemas.openxmlformats.org/officeDocument/2006/relationships/image" Target="../media/image694.png"/><Relationship Id="rId213" Type="http://schemas.openxmlformats.org/officeDocument/2006/relationships/image" Target="../media/image815.svg"/><Relationship Id="rId234" Type="http://schemas.openxmlformats.org/officeDocument/2006/relationships/image" Target="../media/image836.png"/><Relationship Id="rId2" Type="http://schemas.openxmlformats.org/officeDocument/2006/relationships/image" Target="../media/image604.png"/><Relationship Id="rId29" Type="http://schemas.openxmlformats.org/officeDocument/2006/relationships/image" Target="../media/image631.svg"/><Relationship Id="rId255" Type="http://schemas.openxmlformats.org/officeDocument/2006/relationships/image" Target="../media/image857.svg"/><Relationship Id="rId276" Type="http://schemas.openxmlformats.org/officeDocument/2006/relationships/image" Target="../media/image878.png"/><Relationship Id="rId297" Type="http://schemas.openxmlformats.org/officeDocument/2006/relationships/image" Target="../media/image899.svg"/><Relationship Id="rId40" Type="http://schemas.openxmlformats.org/officeDocument/2006/relationships/image" Target="../media/image642.png"/><Relationship Id="rId115" Type="http://schemas.openxmlformats.org/officeDocument/2006/relationships/image" Target="../media/image717.svg"/><Relationship Id="rId136" Type="http://schemas.openxmlformats.org/officeDocument/2006/relationships/image" Target="../media/image738.png"/><Relationship Id="rId157" Type="http://schemas.openxmlformats.org/officeDocument/2006/relationships/image" Target="../media/image759.svg"/><Relationship Id="rId178" Type="http://schemas.openxmlformats.org/officeDocument/2006/relationships/image" Target="../media/image780.png"/><Relationship Id="rId301" Type="http://schemas.openxmlformats.org/officeDocument/2006/relationships/image" Target="../media/image903.svg"/><Relationship Id="rId61" Type="http://schemas.openxmlformats.org/officeDocument/2006/relationships/image" Target="../media/image663.svg"/><Relationship Id="rId82" Type="http://schemas.openxmlformats.org/officeDocument/2006/relationships/image" Target="../media/image684.png"/><Relationship Id="rId199" Type="http://schemas.openxmlformats.org/officeDocument/2006/relationships/image" Target="../media/image801.svg"/><Relationship Id="rId203" Type="http://schemas.openxmlformats.org/officeDocument/2006/relationships/image" Target="../media/image805.svg"/><Relationship Id="rId19" Type="http://schemas.openxmlformats.org/officeDocument/2006/relationships/image" Target="../media/image621.svg"/><Relationship Id="rId224" Type="http://schemas.openxmlformats.org/officeDocument/2006/relationships/image" Target="../media/image826.png"/><Relationship Id="rId245" Type="http://schemas.openxmlformats.org/officeDocument/2006/relationships/image" Target="../media/image847.svg"/><Relationship Id="rId266" Type="http://schemas.openxmlformats.org/officeDocument/2006/relationships/image" Target="../media/image868.png"/><Relationship Id="rId287" Type="http://schemas.openxmlformats.org/officeDocument/2006/relationships/image" Target="../media/image889.svg"/><Relationship Id="rId30" Type="http://schemas.openxmlformats.org/officeDocument/2006/relationships/image" Target="../media/image632.png"/><Relationship Id="rId105" Type="http://schemas.openxmlformats.org/officeDocument/2006/relationships/image" Target="../media/image707.svg"/><Relationship Id="rId126" Type="http://schemas.openxmlformats.org/officeDocument/2006/relationships/image" Target="../media/image728.png"/><Relationship Id="rId147" Type="http://schemas.openxmlformats.org/officeDocument/2006/relationships/image" Target="../media/image749.svg"/><Relationship Id="rId168" Type="http://schemas.openxmlformats.org/officeDocument/2006/relationships/image" Target="../media/image770.png"/><Relationship Id="rId312" Type="http://schemas.openxmlformats.org/officeDocument/2006/relationships/image" Target="../media/image914.png"/><Relationship Id="rId51" Type="http://schemas.openxmlformats.org/officeDocument/2006/relationships/image" Target="../media/image653.svg"/><Relationship Id="rId72" Type="http://schemas.openxmlformats.org/officeDocument/2006/relationships/image" Target="../media/image674.png"/><Relationship Id="rId93" Type="http://schemas.openxmlformats.org/officeDocument/2006/relationships/image" Target="../media/image695.svg"/><Relationship Id="rId189" Type="http://schemas.openxmlformats.org/officeDocument/2006/relationships/image" Target="../media/image791.svg"/><Relationship Id="rId3" Type="http://schemas.openxmlformats.org/officeDocument/2006/relationships/image" Target="../media/image605.svg"/><Relationship Id="rId214" Type="http://schemas.openxmlformats.org/officeDocument/2006/relationships/image" Target="../media/image816.png"/><Relationship Id="rId235" Type="http://schemas.openxmlformats.org/officeDocument/2006/relationships/image" Target="../media/image837.svg"/><Relationship Id="rId256" Type="http://schemas.openxmlformats.org/officeDocument/2006/relationships/image" Target="../media/image858.png"/><Relationship Id="rId277" Type="http://schemas.openxmlformats.org/officeDocument/2006/relationships/image" Target="../media/image879.svg"/><Relationship Id="rId298" Type="http://schemas.openxmlformats.org/officeDocument/2006/relationships/image" Target="../media/image900.png"/><Relationship Id="rId116" Type="http://schemas.openxmlformats.org/officeDocument/2006/relationships/image" Target="../media/image718.png"/><Relationship Id="rId137" Type="http://schemas.openxmlformats.org/officeDocument/2006/relationships/image" Target="../media/image739.svg"/><Relationship Id="rId158" Type="http://schemas.openxmlformats.org/officeDocument/2006/relationships/image" Target="../media/image760.png"/><Relationship Id="rId302" Type="http://schemas.openxmlformats.org/officeDocument/2006/relationships/image" Target="../media/image904.png"/><Relationship Id="rId20" Type="http://schemas.openxmlformats.org/officeDocument/2006/relationships/image" Target="../media/image622.png"/><Relationship Id="rId41" Type="http://schemas.openxmlformats.org/officeDocument/2006/relationships/image" Target="../media/image643.svg"/><Relationship Id="rId62" Type="http://schemas.openxmlformats.org/officeDocument/2006/relationships/image" Target="../media/image664.png"/><Relationship Id="rId83" Type="http://schemas.openxmlformats.org/officeDocument/2006/relationships/image" Target="../media/image685.svg"/><Relationship Id="rId179" Type="http://schemas.openxmlformats.org/officeDocument/2006/relationships/image" Target="../media/image781.svg"/><Relationship Id="rId190" Type="http://schemas.openxmlformats.org/officeDocument/2006/relationships/image" Target="../media/image792.png"/><Relationship Id="rId204" Type="http://schemas.openxmlformats.org/officeDocument/2006/relationships/image" Target="../media/image806.png"/><Relationship Id="rId225" Type="http://schemas.openxmlformats.org/officeDocument/2006/relationships/image" Target="../media/image827.svg"/><Relationship Id="rId246" Type="http://schemas.openxmlformats.org/officeDocument/2006/relationships/image" Target="../media/image848.png"/><Relationship Id="rId267" Type="http://schemas.openxmlformats.org/officeDocument/2006/relationships/image" Target="../media/image869.svg"/><Relationship Id="rId288" Type="http://schemas.openxmlformats.org/officeDocument/2006/relationships/image" Target="../media/image890.png"/><Relationship Id="rId106" Type="http://schemas.openxmlformats.org/officeDocument/2006/relationships/image" Target="../media/image708.png"/><Relationship Id="rId127" Type="http://schemas.openxmlformats.org/officeDocument/2006/relationships/image" Target="../media/image729.svg"/><Relationship Id="rId313" Type="http://schemas.openxmlformats.org/officeDocument/2006/relationships/image" Target="../media/image915.svg"/><Relationship Id="rId10" Type="http://schemas.openxmlformats.org/officeDocument/2006/relationships/image" Target="../media/image612.png"/><Relationship Id="rId31" Type="http://schemas.openxmlformats.org/officeDocument/2006/relationships/image" Target="../media/image633.svg"/><Relationship Id="rId52" Type="http://schemas.openxmlformats.org/officeDocument/2006/relationships/image" Target="../media/image654.png"/><Relationship Id="rId73" Type="http://schemas.openxmlformats.org/officeDocument/2006/relationships/image" Target="../media/image675.svg"/><Relationship Id="rId94" Type="http://schemas.openxmlformats.org/officeDocument/2006/relationships/image" Target="../media/image696.png"/><Relationship Id="rId148" Type="http://schemas.openxmlformats.org/officeDocument/2006/relationships/image" Target="../media/image750.png"/><Relationship Id="rId169" Type="http://schemas.openxmlformats.org/officeDocument/2006/relationships/image" Target="../media/image771.svg"/><Relationship Id="rId4" Type="http://schemas.openxmlformats.org/officeDocument/2006/relationships/image" Target="../media/image606.png"/><Relationship Id="rId180" Type="http://schemas.openxmlformats.org/officeDocument/2006/relationships/image" Target="../media/image782.png"/><Relationship Id="rId215" Type="http://schemas.openxmlformats.org/officeDocument/2006/relationships/image" Target="../media/image817.svg"/><Relationship Id="rId236" Type="http://schemas.openxmlformats.org/officeDocument/2006/relationships/image" Target="../media/image838.png"/><Relationship Id="rId257" Type="http://schemas.openxmlformats.org/officeDocument/2006/relationships/image" Target="../media/image859.svg"/><Relationship Id="rId278" Type="http://schemas.openxmlformats.org/officeDocument/2006/relationships/image" Target="../media/image880.png"/><Relationship Id="rId303" Type="http://schemas.openxmlformats.org/officeDocument/2006/relationships/image" Target="../media/image905.svg"/><Relationship Id="rId42" Type="http://schemas.openxmlformats.org/officeDocument/2006/relationships/image" Target="../media/image644.png"/><Relationship Id="rId84" Type="http://schemas.openxmlformats.org/officeDocument/2006/relationships/image" Target="../media/image686.png"/><Relationship Id="rId138" Type="http://schemas.openxmlformats.org/officeDocument/2006/relationships/image" Target="../media/image740.png"/><Relationship Id="rId191" Type="http://schemas.openxmlformats.org/officeDocument/2006/relationships/image" Target="../media/image793.svg"/><Relationship Id="rId205" Type="http://schemas.openxmlformats.org/officeDocument/2006/relationships/image" Target="../media/image807.svg"/><Relationship Id="rId247" Type="http://schemas.openxmlformats.org/officeDocument/2006/relationships/image" Target="../media/image849.svg"/><Relationship Id="rId107" Type="http://schemas.openxmlformats.org/officeDocument/2006/relationships/image" Target="../media/image709.svg"/><Relationship Id="rId289" Type="http://schemas.openxmlformats.org/officeDocument/2006/relationships/image" Target="../media/image891.svg"/><Relationship Id="rId11" Type="http://schemas.openxmlformats.org/officeDocument/2006/relationships/image" Target="../media/image613.svg"/><Relationship Id="rId53" Type="http://schemas.openxmlformats.org/officeDocument/2006/relationships/image" Target="../media/image655.svg"/><Relationship Id="rId149" Type="http://schemas.openxmlformats.org/officeDocument/2006/relationships/image" Target="../media/image751.svg"/><Relationship Id="rId314" Type="http://schemas.openxmlformats.org/officeDocument/2006/relationships/image" Target="../media/image916.png"/><Relationship Id="rId95" Type="http://schemas.openxmlformats.org/officeDocument/2006/relationships/image" Target="../media/image697.svg"/><Relationship Id="rId160" Type="http://schemas.openxmlformats.org/officeDocument/2006/relationships/image" Target="../media/image762.png"/><Relationship Id="rId216" Type="http://schemas.openxmlformats.org/officeDocument/2006/relationships/image" Target="../media/image818.png"/><Relationship Id="rId258" Type="http://schemas.openxmlformats.org/officeDocument/2006/relationships/image" Target="../media/image860.png"/><Relationship Id="rId22" Type="http://schemas.openxmlformats.org/officeDocument/2006/relationships/image" Target="../media/image624.png"/><Relationship Id="rId64" Type="http://schemas.openxmlformats.org/officeDocument/2006/relationships/image" Target="../media/image666.png"/><Relationship Id="rId118" Type="http://schemas.openxmlformats.org/officeDocument/2006/relationships/image" Target="../media/image720.png"/><Relationship Id="rId171" Type="http://schemas.openxmlformats.org/officeDocument/2006/relationships/image" Target="../media/image773.svg"/><Relationship Id="rId227" Type="http://schemas.openxmlformats.org/officeDocument/2006/relationships/image" Target="../media/image829.svg"/><Relationship Id="rId269" Type="http://schemas.openxmlformats.org/officeDocument/2006/relationships/image" Target="../media/image871.svg"/><Relationship Id="rId33" Type="http://schemas.openxmlformats.org/officeDocument/2006/relationships/image" Target="../media/image635.svg"/><Relationship Id="rId129" Type="http://schemas.openxmlformats.org/officeDocument/2006/relationships/image" Target="../media/image731.svg"/><Relationship Id="rId280" Type="http://schemas.openxmlformats.org/officeDocument/2006/relationships/image" Target="../media/image882.png"/><Relationship Id="rId75" Type="http://schemas.openxmlformats.org/officeDocument/2006/relationships/image" Target="../media/image677.svg"/><Relationship Id="rId140" Type="http://schemas.openxmlformats.org/officeDocument/2006/relationships/image" Target="../media/image742.png"/><Relationship Id="rId182" Type="http://schemas.openxmlformats.org/officeDocument/2006/relationships/image" Target="../media/image784.png"/><Relationship Id="rId6" Type="http://schemas.openxmlformats.org/officeDocument/2006/relationships/image" Target="../media/image608.png"/><Relationship Id="rId238" Type="http://schemas.openxmlformats.org/officeDocument/2006/relationships/image" Target="../media/image840.png"/><Relationship Id="rId291" Type="http://schemas.openxmlformats.org/officeDocument/2006/relationships/image" Target="../media/image893.svg"/><Relationship Id="rId305" Type="http://schemas.openxmlformats.org/officeDocument/2006/relationships/image" Target="../media/image907.svg"/><Relationship Id="rId44" Type="http://schemas.openxmlformats.org/officeDocument/2006/relationships/image" Target="../media/image646.png"/><Relationship Id="rId86" Type="http://schemas.openxmlformats.org/officeDocument/2006/relationships/image" Target="../media/image688.png"/><Relationship Id="rId151" Type="http://schemas.openxmlformats.org/officeDocument/2006/relationships/image" Target="../media/image753.svg"/><Relationship Id="rId193" Type="http://schemas.openxmlformats.org/officeDocument/2006/relationships/image" Target="../media/image795.svg"/><Relationship Id="rId207" Type="http://schemas.openxmlformats.org/officeDocument/2006/relationships/image" Target="../media/image809.svg"/><Relationship Id="rId249" Type="http://schemas.openxmlformats.org/officeDocument/2006/relationships/image" Target="../media/image851.svg"/><Relationship Id="rId13" Type="http://schemas.openxmlformats.org/officeDocument/2006/relationships/image" Target="../media/image615.svg"/><Relationship Id="rId109" Type="http://schemas.openxmlformats.org/officeDocument/2006/relationships/image" Target="../media/image711.svg"/><Relationship Id="rId260" Type="http://schemas.openxmlformats.org/officeDocument/2006/relationships/image" Target="../media/image862.png"/><Relationship Id="rId316" Type="http://schemas.openxmlformats.org/officeDocument/2006/relationships/image" Target="../media/image918.png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39.svg"/><Relationship Id="rId299" Type="http://schemas.openxmlformats.org/officeDocument/2006/relationships/image" Target="../media/image1221.png"/><Relationship Id="rId21" Type="http://schemas.openxmlformats.org/officeDocument/2006/relationships/image" Target="../media/image943.svg"/><Relationship Id="rId63" Type="http://schemas.openxmlformats.org/officeDocument/2006/relationships/image" Target="../media/image985.svg"/><Relationship Id="rId159" Type="http://schemas.openxmlformats.org/officeDocument/2006/relationships/image" Target="../media/image1081.svg"/><Relationship Id="rId324" Type="http://schemas.openxmlformats.org/officeDocument/2006/relationships/image" Target="../media/image1246.svg"/><Relationship Id="rId366" Type="http://schemas.openxmlformats.org/officeDocument/2006/relationships/image" Target="../media/image1288.svg"/><Relationship Id="rId170" Type="http://schemas.openxmlformats.org/officeDocument/2006/relationships/image" Target="../media/image1092.png"/><Relationship Id="rId226" Type="http://schemas.openxmlformats.org/officeDocument/2006/relationships/image" Target="../media/image1148.png"/><Relationship Id="rId268" Type="http://schemas.openxmlformats.org/officeDocument/2006/relationships/image" Target="../media/image1190.svg"/><Relationship Id="rId32" Type="http://schemas.openxmlformats.org/officeDocument/2006/relationships/image" Target="../media/image954.png"/><Relationship Id="rId74" Type="http://schemas.openxmlformats.org/officeDocument/2006/relationships/image" Target="../media/image996.png"/><Relationship Id="rId128" Type="http://schemas.openxmlformats.org/officeDocument/2006/relationships/image" Target="../media/image1050.png"/><Relationship Id="rId335" Type="http://schemas.openxmlformats.org/officeDocument/2006/relationships/image" Target="../media/image1257.png"/><Relationship Id="rId377" Type="http://schemas.openxmlformats.org/officeDocument/2006/relationships/image" Target="../media/image1299.png"/><Relationship Id="rId5" Type="http://schemas.openxmlformats.org/officeDocument/2006/relationships/image" Target="../media/image927.svg"/><Relationship Id="rId181" Type="http://schemas.openxmlformats.org/officeDocument/2006/relationships/image" Target="../media/image1103.svg"/><Relationship Id="rId237" Type="http://schemas.openxmlformats.org/officeDocument/2006/relationships/image" Target="../media/image1159.svg"/><Relationship Id="rId279" Type="http://schemas.openxmlformats.org/officeDocument/2006/relationships/image" Target="../media/image1201.png"/><Relationship Id="rId43" Type="http://schemas.openxmlformats.org/officeDocument/2006/relationships/image" Target="../media/image965.svg"/><Relationship Id="rId139" Type="http://schemas.openxmlformats.org/officeDocument/2006/relationships/image" Target="../media/image1061.svg"/><Relationship Id="rId290" Type="http://schemas.openxmlformats.org/officeDocument/2006/relationships/image" Target="../media/image1212.svg"/><Relationship Id="rId304" Type="http://schemas.openxmlformats.org/officeDocument/2006/relationships/image" Target="../media/image1226.svg"/><Relationship Id="rId346" Type="http://schemas.openxmlformats.org/officeDocument/2006/relationships/image" Target="../media/image1268.svg"/><Relationship Id="rId388" Type="http://schemas.openxmlformats.org/officeDocument/2006/relationships/image" Target="../media/image1310.svg"/><Relationship Id="rId85" Type="http://schemas.openxmlformats.org/officeDocument/2006/relationships/image" Target="../media/image1007.svg"/><Relationship Id="rId150" Type="http://schemas.openxmlformats.org/officeDocument/2006/relationships/image" Target="../media/image1072.png"/><Relationship Id="rId192" Type="http://schemas.openxmlformats.org/officeDocument/2006/relationships/image" Target="../media/image1114.png"/><Relationship Id="rId206" Type="http://schemas.openxmlformats.org/officeDocument/2006/relationships/image" Target="../media/image1128.png"/><Relationship Id="rId248" Type="http://schemas.openxmlformats.org/officeDocument/2006/relationships/image" Target="../media/image1170.svg"/><Relationship Id="rId12" Type="http://schemas.openxmlformats.org/officeDocument/2006/relationships/image" Target="../media/image934.png"/><Relationship Id="rId108" Type="http://schemas.openxmlformats.org/officeDocument/2006/relationships/image" Target="../media/image1030.png"/><Relationship Id="rId315" Type="http://schemas.openxmlformats.org/officeDocument/2006/relationships/image" Target="../media/image1237.png"/><Relationship Id="rId357" Type="http://schemas.openxmlformats.org/officeDocument/2006/relationships/image" Target="../media/image1279.png"/><Relationship Id="rId54" Type="http://schemas.openxmlformats.org/officeDocument/2006/relationships/image" Target="../media/image976.png"/><Relationship Id="rId96" Type="http://schemas.openxmlformats.org/officeDocument/2006/relationships/image" Target="../media/image1018.png"/><Relationship Id="rId161" Type="http://schemas.openxmlformats.org/officeDocument/2006/relationships/image" Target="../media/image1083.svg"/><Relationship Id="rId217" Type="http://schemas.openxmlformats.org/officeDocument/2006/relationships/image" Target="../media/image1139.svg"/><Relationship Id="rId259" Type="http://schemas.openxmlformats.org/officeDocument/2006/relationships/image" Target="../media/image1181.png"/><Relationship Id="rId23" Type="http://schemas.openxmlformats.org/officeDocument/2006/relationships/image" Target="../media/image945.svg"/><Relationship Id="rId119" Type="http://schemas.openxmlformats.org/officeDocument/2006/relationships/image" Target="../media/image1041.svg"/><Relationship Id="rId270" Type="http://schemas.openxmlformats.org/officeDocument/2006/relationships/image" Target="../media/image1192.svg"/><Relationship Id="rId326" Type="http://schemas.openxmlformats.org/officeDocument/2006/relationships/image" Target="../media/image1248.svg"/><Relationship Id="rId65" Type="http://schemas.openxmlformats.org/officeDocument/2006/relationships/image" Target="../media/image987.svg"/><Relationship Id="rId130" Type="http://schemas.openxmlformats.org/officeDocument/2006/relationships/image" Target="../media/image1052.png"/><Relationship Id="rId368" Type="http://schemas.openxmlformats.org/officeDocument/2006/relationships/image" Target="../media/image1290.svg"/><Relationship Id="rId172" Type="http://schemas.openxmlformats.org/officeDocument/2006/relationships/image" Target="../media/image1094.png"/><Relationship Id="rId228" Type="http://schemas.openxmlformats.org/officeDocument/2006/relationships/image" Target="../media/image1150.png"/><Relationship Id="rId281" Type="http://schemas.openxmlformats.org/officeDocument/2006/relationships/image" Target="../media/image1203.png"/><Relationship Id="rId337" Type="http://schemas.openxmlformats.org/officeDocument/2006/relationships/image" Target="../media/image1259.png"/><Relationship Id="rId34" Type="http://schemas.openxmlformats.org/officeDocument/2006/relationships/image" Target="../media/image956.png"/><Relationship Id="rId76" Type="http://schemas.openxmlformats.org/officeDocument/2006/relationships/image" Target="../media/image998.png"/><Relationship Id="rId141" Type="http://schemas.openxmlformats.org/officeDocument/2006/relationships/image" Target="../media/image1063.svg"/><Relationship Id="rId379" Type="http://schemas.openxmlformats.org/officeDocument/2006/relationships/image" Target="../media/image1301.png"/><Relationship Id="rId7" Type="http://schemas.openxmlformats.org/officeDocument/2006/relationships/image" Target="../media/image929.svg"/><Relationship Id="rId183" Type="http://schemas.openxmlformats.org/officeDocument/2006/relationships/image" Target="../media/image1105.svg"/><Relationship Id="rId239" Type="http://schemas.openxmlformats.org/officeDocument/2006/relationships/image" Target="../media/image1161.svg"/><Relationship Id="rId390" Type="http://schemas.openxmlformats.org/officeDocument/2006/relationships/image" Target="../media/image1312.svg"/><Relationship Id="rId250" Type="http://schemas.openxmlformats.org/officeDocument/2006/relationships/image" Target="../media/image1172.svg"/><Relationship Id="rId292" Type="http://schemas.openxmlformats.org/officeDocument/2006/relationships/image" Target="../media/image1214.svg"/><Relationship Id="rId306" Type="http://schemas.openxmlformats.org/officeDocument/2006/relationships/image" Target="../media/image1228.svg"/><Relationship Id="rId45" Type="http://schemas.openxmlformats.org/officeDocument/2006/relationships/image" Target="../media/image967.svg"/><Relationship Id="rId87" Type="http://schemas.openxmlformats.org/officeDocument/2006/relationships/image" Target="../media/image1009.svg"/><Relationship Id="rId110" Type="http://schemas.openxmlformats.org/officeDocument/2006/relationships/image" Target="../media/image1032.png"/><Relationship Id="rId348" Type="http://schemas.openxmlformats.org/officeDocument/2006/relationships/image" Target="../media/image1270.svg"/><Relationship Id="rId152" Type="http://schemas.openxmlformats.org/officeDocument/2006/relationships/image" Target="../media/image1074.png"/><Relationship Id="rId194" Type="http://schemas.openxmlformats.org/officeDocument/2006/relationships/image" Target="../media/image1116.png"/><Relationship Id="rId208" Type="http://schemas.openxmlformats.org/officeDocument/2006/relationships/image" Target="../media/image1130.png"/><Relationship Id="rId261" Type="http://schemas.openxmlformats.org/officeDocument/2006/relationships/image" Target="../media/image1183.png"/><Relationship Id="rId14" Type="http://schemas.openxmlformats.org/officeDocument/2006/relationships/image" Target="../media/image936.png"/><Relationship Id="rId56" Type="http://schemas.openxmlformats.org/officeDocument/2006/relationships/image" Target="../media/image978.png"/><Relationship Id="rId317" Type="http://schemas.openxmlformats.org/officeDocument/2006/relationships/image" Target="../media/image1239.png"/><Relationship Id="rId359" Type="http://schemas.openxmlformats.org/officeDocument/2006/relationships/image" Target="../media/image1281.png"/><Relationship Id="rId98" Type="http://schemas.openxmlformats.org/officeDocument/2006/relationships/image" Target="../media/image1020.png"/><Relationship Id="rId121" Type="http://schemas.openxmlformats.org/officeDocument/2006/relationships/image" Target="../media/image1043.svg"/><Relationship Id="rId163" Type="http://schemas.openxmlformats.org/officeDocument/2006/relationships/image" Target="../media/image1085.svg"/><Relationship Id="rId219" Type="http://schemas.openxmlformats.org/officeDocument/2006/relationships/image" Target="../media/image1141.svg"/><Relationship Id="rId370" Type="http://schemas.openxmlformats.org/officeDocument/2006/relationships/image" Target="../media/image1292.svg"/><Relationship Id="rId230" Type="http://schemas.openxmlformats.org/officeDocument/2006/relationships/image" Target="../media/image1152.png"/><Relationship Id="rId25" Type="http://schemas.openxmlformats.org/officeDocument/2006/relationships/image" Target="../media/image947.svg"/><Relationship Id="rId67" Type="http://schemas.openxmlformats.org/officeDocument/2006/relationships/image" Target="../media/image989.svg"/><Relationship Id="rId272" Type="http://schemas.openxmlformats.org/officeDocument/2006/relationships/image" Target="../media/image1194.svg"/><Relationship Id="rId328" Type="http://schemas.openxmlformats.org/officeDocument/2006/relationships/image" Target="../media/image1250.svg"/><Relationship Id="rId132" Type="http://schemas.openxmlformats.org/officeDocument/2006/relationships/image" Target="../media/image1054.png"/><Relationship Id="rId174" Type="http://schemas.openxmlformats.org/officeDocument/2006/relationships/image" Target="../media/image1096.png"/><Relationship Id="rId381" Type="http://schemas.openxmlformats.org/officeDocument/2006/relationships/image" Target="../media/image1303.png"/><Relationship Id="rId241" Type="http://schemas.openxmlformats.org/officeDocument/2006/relationships/image" Target="../media/image1163.svg"/><Relationship Id="rId36" Type="http://schemas.openxmlformats.org/officeDocument/2006/relationships/image" Target="../media/image958.png"/><Relationship Id="rId283" Type="http://schemas.openxmlformats.org/officeDocument/2006/relationships/image" Target="../media/image1205.png"/><Relationship Id="rId339" Type="http://schemas.openxmlformats.org/officeDocument/2006/relationships/image" Target="../media/image1261.png"/><Relationship Id="rId78" Type="http://schemas.openxmlformats.org/officeDocument/2006/relationships/image" Target="../media/image1000.png"/><Relationship Id="rId101" Type="http://schemas.openxmlformats.org/officeDocument/2006/relationships/image" Target="../media/image1023.svg"/><Relationship Id="rId143" Type="http://schemas.openxmlformats.org/officeDocument/2006/relationships/image" Target="../media/image1065.svg"/><Relationship Id="rId185" Type="http://schemas.openxmlformats.org/officeDocument/2006/relationships/image" Target="../media/image1107.svg"/><Relationship Id="rId350" Type="http://schemas.openxmlformats.org/officeDocument/2006/relationships/image" Target="../media/image1272.svg"/><Relationship Id="rId9" Type="http://schemas.openxmlformats.org/officeDocument/2006/relationships/image" Target="../media/image931.svg"/><Relationship Id="rId210" Type="http://schemas.openxmlformats.org/officeDocument/2006/relationships/image" Target="../media/image1132.png"/><Relationship Id="rId252" Type="http://schemas.openxmlformats.org/officeDocument/2006/relationships/image" Target="../media/image1174.svg"/><Relationship Id="rId294" Type="http://schemas.openxmlformats.org/officeDocument/2006/relationships/image" Target="../media/image1216.svg"/><Relationship Id="rId308" Type="http://schemas.openxmlformats.org/officeDocument/2006/relationships/image" Target="../media/image1230.svg"/><Relationship Id="rId47" Type="http://schemas.openxmlformats.org/officeDocument/2006/relationships/image" Target="../media/image969.svg"/><Relationship Id="rId89" Type="http://schemas.openxmlformats.org/officeDocument/2006/relationships/image" Target="../media/image1011.svg"/><Relationship Id="rId112" Type="http://schemas.openxmlformats.org/officeDocument/2006/relationships/image" Target="../media/image1034.png"/><Relationship Id="rId154" Type="http://schemas.openxmlformats.org/officeDocument/2006/relationships/image" Target="../media/image1076.png"/><Relationship Id="rId361" Type="http://schemas.openxmlformats.org/officeDocument/2006/relationships/image" Target="../media/image1283.png"/><Relationship Id="rId196" Type="http://schemas.openxmlformats.org/officeDocument/2006/relationships/image" Target="../media/image1118.png"/><Relationship Id="rId200" Type="http://schemas.openxmlformats.org/officeDocument/2006/relationships/image" Target="../media/image1122.png"/><Relationship Id="rId382" Type="http://schemas.openxmlformats.org/officeDocument/2006/relationships/image" Target="../media/image1304.svg"/><Relationship Id="rId16" Type="http://schemas.openxmlformats.org/officeDocument/2006/relationships/image" Target="../media/image938.png"/><Relationship Id="rId221" Type="http://schemas.openxmlformats.org/officeDocument/2006/relationships/image" Target="../media/image1143.svg"/><Relationship Id="rId242" Type="http://schemas.openxmlformats.org/officeDocument/2006/relationships/image" Target="../media/image1164.svg"/><Relationship Id="rId263" Type="http://schemas.openxmlformats.org/officeDocument/2006/relationships/image" Target="../media/image1185.png"/><Relationship Id="rId284" Type="http://schemas.openxmlformats.org/officeDocument/2006/relationships/image" Target="../media/image1206.svg"/><Relationship Id="rId319" Type="http://schemas.openxmlformats.org/officeDocument/2006/relationships/image" Target="../media/image1241.png"/><Relationship Id="rId37" Type="http://schemas.openxmlformats.org/officeDocument/2006/relationships/image" Target="../media/image959.svg"/><Relationship Id="rId58" Type="http://schemas.openxmlformats.org/officeDocument/2006/relationships/image" Target="../media/image980.png"/><Relationship Id="rId79" Type="http://schemas.openxmlformats.org/officeDocument/2006/relationships/image" Target="../media/image1001.svg"/><Relationship Id="rId102" Type="http://schemas.openxmlformats.org/officeDocument/2006/relationships/image" Target="../media/image1024.png"/><Relationship Id="rId123" Type="http://schemas.openxmlformats.org/officeDocument/2006/relationships/image" Target="../media/image1045.svg"/><Relationship Id="rId144" Type="http://schemas.openxmlformats.org/officeDocument/2006/relationships/image" Target="../media/image1066.png"/><Relationship Id="rId330" Type="http://schemas.openxmlformats.org/officeDocument/2006/relationships/image" Target="../media/image1252.svg"/><Relationship Id="rId90" Type="http://schemas.openxmlformats.org/officeDocument/2006/relationships/image" Target="../media/image1012.png"/><Relationship Id="rId165" Type="http://schemas.openxmlformats.org/officeDocument/2006/relationships/image" Target="../media/image1087.svg"/><Relationship Id="rId186" Type="http://schemas.openxmlformats.org/officeDocument/2006/relationships/image" Target="../media/image1108.png"/><Relationship Id="rId351" Type="http://schemas.openxmlformats.org/officeDocument/2006/relationships/image" Target="../media/image1273.png"/><Relationship Id="rId372" Type="http://schemas.openxmlformats.org/officeDocument/2006/relationships/image" Target="../media/image1294.svg"/><Relationship Id="rId211" Type="http://schemas.openxmlformats.org/officeDocument/2006/relationships/image" Target="../media/image1133.svg"/><Relationship Id="rId232" Type="http://schemas.openxmlformats.org/officeDocument/2006/relationships/image" Target="../media/image1154.png"/><Relationship Id="rId253" Type="http://schemas.openxmlformats.org/officeDocument/2006/relationships/image" Target="../media/image1175.png"/><Relationship Id="rId274" Type="http://schemas.openxmlformats.org/officeDocument/2006/relationships/image" Target="../media/image1196.svg"/><Relationship Id="rId295" Type="http://schemas.openxmlformats.org/officeDocument/2006/relationships/image" Target="../media/image1217.png"/><Relationship Id="rId309" Type="http://schemas.openxmlformats.org/officeDocument/2006/relationships/image" Target="../media/image1231.png"/><Relationship Id="rId27" Type="http://schemas.openxmlformats.org/officeDocument/2006/relationships/image" Target="../media/image949.svg"/><Relationship Id="rId48" Type="http://schemas.openxmlformats.org/officeDocument/2006/relationships/image" Target="../media/image970.png"/><Relationship Id="rId69" Type="http://schemas.openxmlformats.org/officeDocument/2006/relationships/image" Target="../media/image991.svg"/><Relationship Id="rId113" Type="http://schemas.openxmlformats.org/officeDocument/2006/relationships/image" Target="../media/image1035.svg"/><Relationship Id="rId134" Type="http://schemas.openxmlformats.org/officeDocument/2006/relationships/image" Target="../media/image1056.png"/><Relationship Id="rId320" Type="http://schemas.openxmlformats.org/officeDocument/2006/relationships/image" Target="../media/image1242.svg"/><Relationship Id="rId80" Type="http://schemas.openxmlformats.org/officeDocument/2006/relationships/image" Target="../media/image1002.png"/><Relationship Id="rId155" Type="http://schemas.openxmlformats.org/officeDocument/2006/relationships/image" Target="../media/image1077.svg"/><Relationship Id="rId176" Type="http://schemas.openxmlformats.org/officeDocument/2006/relationships/image" Target="../media/image1098.png"/><Relationship Id="rId197" Type="http://schemas.openxmlformats.org/officeDocument/2006/relationships/image" Target="../media/image1119.svg"/><Relationship Id="rId341" Type="http://schemas.openxmlformats.org/officeDocument/2006/relationships/image" Target="../media/image1263.png"/><Relationship Id="rId362" Type="http://schemas.openxmlformats.org/officeDocument/2006/relationships/image" Target="../media/image1284.svg"/><Relationship Id="rId383" Type="http://schemas.openxmlformats.org/officeDocument/2006/relationships/image" Target="../media/image1305.png"/><Relationship Id="rId201" Type="http://schemas.openxmlformats.org/officeDocument/2006/relationships/image" Target="../media/image1123.svg"/><Relationship Id="rId222" Type="http://schemas.openxmlformats.org/officeDocument/2006/relationships/image" Target="../media/image1144.png"/><Relationship Id="rId243" Type="http://schemas.openxmlformats.org/officeDocument/2006/relationships/image" Target="../media/image1165.png"/><Relationship Id="rId264" Type="http://schemas.openxmlformats.org/officeDocument/2006/relationships/image" Target="../media/image1186.svg"/><Relationship Id="rId285" Type="http://schemas.openxmlformats.org/officeDocument/2006/relationships/image" Target="../media/image1207.png"/><Relationship Id="rId17" Type="http://schemas.openxmlformats.org/officeDocument/2006/relationships/image" Target="../media/image939.svg"/><Relationship Id="rId38" Type="http://schemas.openxmlformats.org/officeDocument/2006/relationships/image" Target="../media/image960.png"/><Relationship Id="rId59" Type="http://schemas.openxmlformats.org/officeDocument/2006/relationships/image" Target="../media/image981.svg"/><Relationship Id="rId103" Type="http://schemas.openxmlformats.org/officeDocument/2006/relationships/image" Target="../media/image1025.svg"/><Relationship Id="rId124" Type="http://schemas.openxmlformats.org/officeDocument/2006/relationships/image" Target="../media/image1046.png"/><Relationship Id="rId310" Type="http://schemas.openxmlformats.org/officeDocument/2006/relationships/image" Target="../media/image1232.svg"/><Relationship Id="rId70" Type="http://schemas.openxmlformats.org/officeDocument/2006/relationships/image" Target="../media/image992.png"/><Relationship Id="rId91" Type="http://schemas.openxmlformats.org/officeDocument/2006/relationships/image" Target="../media/image1013.svg"/><Relationship Id="rId145" Type="http://schemas.openxmlformats.org/officeDocument/2006/relationships/image" Target="../media/image1067.svg"/><Relationship Id="rId166" Type="http://schemas.openxmlformats.org/officeDocument/2006/relationships/image" Target="../media/image1088.png"/><Relationship Id="rId187" Type="http://schemas.openxmlformats.org/officeDocument/2006/relationships/image" Target="../media/image1109.svg"/><Relationship Id="rId331" Type="http://schemas.openxmlformats.org/officeDocument/2006/relationships/image" Target="../media/image1253.png"/><Relationship Id="rId352" Type="http://schemas.openxmlformats.org/officeDocument/2006/relationships/image" Target="../media/image1274.svg"/><Relationship Id="rId373" Type="http://schemas.openxmlformats.org/officeDocument/2006/relationships/image" Target="../media/image1295.png"/><Relationship Id="rId1" Type="http://schemas.openxmlformats.org/officeDocument/2006/relationships/slideLayout" Target="../slideLayouts/slideLayout21.xml"/><Relationship Id="rId212" Type="http://schemas.openxmlformats.org/officeDocument/2006/relationships/image" Target="../media/image1134.png"/><Relationship Id="rId233" Type="http://schemas.openxmlformats.org/officeDocument/2006/relationships/image" Target="../media/image1155.svg"/><Relationship Id="rId254" Type="http://schemas.openxmlformats.org/officeDocument/2006/relationships/image" Target="../media/image1176.svg"/><Relationship Id="rId28" Type="http://schemas.openxmlformats.org/officeDocument/2006/relationships/image" Target="../media/image950.png"/><Relationship Id="rId49" Type="http://schemas.openxmlformats.org/officeDocument/2006/relationships/image" Target="../media/image971.svg"/><Relationship Id="rId114" Type="http://schemas.openxmlformats.org/officeDocument/2006/relationships/image" Target="../media/image1036.png"/><Relationship Id="rId275" Type="http://schemas.openxmlformats.org/officeDocument/2006/relationships/image" Target="../media/image1197.png"/><Relationship Id="rId296" Type="http://schemas.openxmlformats.org/officeDocument/2006/relationships/image" Target="../media/image1218.svg"/><Relationship Id="rId300" Type="http://schemas.openxmlformats.org/officeDocument/2006/relationships/image" Target="../media/image1222.svg"/><Relationship Id="rId60" Type="http://schemas.openxmlformats.org/officeDocument/2006/relationships/image" Target="../media/image982.png"/><Relationship Id="rId81" Type="http://schemas.openxmlformats.org/officeDocument/2006/relationships/image" Target="../media/image1003.svg"/><Relationship Id="rId135" Type="http://schemas.openxmlformats.org/officeDocument/2006/relationships/image" Target="../media/image1057.svg"/><Relationship Id="rId156" Type="http://schemas.openxmlformats.org/officeDocument/2006/relationships/image" Target="../media/image1078.png"/><Relationship Id="rId177" Type="http://schemas.openxmlformats.org/officeDocument/2006/relationships/image" Target="../media/image1099.svg"/><Relationship Id="rId198" Type="http://schemas.openxmlformats.org/officeDocument/2006/relationships/image" Target="../media/image1120.png"/><Relationship Id="rId321" Type="http://schemas.openxmlformats.org/officeDocument/2006/relationships/image" Target="../media/image1243.png"/><Relationship Id="rId342" Type="http://schemas.openxmlformats.org/officeDocument/2006/relationships/image" Target="../media/image1264.svg"/><Relationship Id="rId363" Type="http://schemas.openxmlformats.org/officeDocument/2006/relationships/image" Target="../media/image1285.png"/><Relationship Id="rId384" Type="http://schemas.openxmlformats.org/officeDocument/2006/relationships/image" Target="../media/image1306.svg"/><Relationship Id="rId202" Type="http://schemas.openxmlformats.org/officeDocument/2006/relationships/image" Target="../media/image1124.png"/><Relationship Id="rId223" Type="http://schemas.openxmlformats.org/officeDocument/2006/relationships/image" Target="../media/image1145.svg"/><Relationship Id="rId244" Type="http://schemas.openxmlformats.org/officeDocument/2006/relationships/image" Target="../media/image1166.svg"/><Relationship Id="rId18" Type="http://schemas.openxmlformats.org/officeDocument/2006/relationships/image" Target="../media/image940.png"/><Relationship Id="rId39" Type="http://schemas.openxmlformats.org/officeDocument/2006/relationships/image" Target="../media/image961.svg"/><Relationship Id="rId265" Type="http://schemas.openxmlformats.org/officeDocument/2006/relationships/image" Target="../media/image1187.png"/><Relationship Id="rId286" Type="http://schemas.openxmlformats.org/officeDocument/2006/relationships/image" Target="../media/image1208.svg"/><Relationship Id="rId50" Type="http://schemas.openxmlformats.org/officeDocument/2006/relationships/image" Target="../media/image972.png"/><Relationship Id="rId104" Type="http://schemas.openxmlformats.org/officeDocument/2006/relationships/image" Target="../media/image1026.png"/><Relationship Id="rId125" Type="http://schemas.openxmlformats.org/officeDocument/2006/relationships/image" Target="../media/image1047.svg"/><Relationship Id="rId146" Type="http://schemas.openxmlformats.org/officeDocument/2006/relationships/image" Target="../media/image1068.png"/><Relationship Id="rId167" Type="http://schemas.openxmlformats.org/officeDocument/2006/relationships/image" Target="../media/image1089.svg"/><Relationship Id="rId188" Type="http://schemas.openxmlformats.org/officeDocument/2006/relationships/image" Target="../media/image1110.png"/><Relationship Id="rId311" Type="http://schemas.openxmlformats.org/officeDocument/2006/relationships/image" Target="../media/image1233.png"/><Relationship Id="rId332" Type="http://schemas.openxmlformats.org/officeDocument/2006/relationships/image" Target="../media/image1254.svg"/><Relationship Id="rId353" Type="http://schemas.openxmlformats.org/officeDocument/2006/relationships/image" Target="../media/image1275.png"/><Relationship Id="rId374" Type="http://schemas.openxmlformats.org/officeDocument/2006/relationships/image" Target="../media/image1296.svg"/><Relationship Id="rId71" Type="http://schemas.openxmlformats.org/officeDocument/2006/relationships/image" Target="../media/image993.svg"/><Relationship Id="rId92" Type="http://schemas.openxmlformats.org/officeDocument/2006/relationships/image" Target="../media/image1014.png"/><Relationship Id="rId213" Type="http://schemas.openxmlformats.org/officeDocument/2006/relationships/image" Target="../media/image1135.svg"/><Relationship Id="rId234" Type="http://schemas.openxmlformats.org/officeDocument/2006/relationships/image" Target="../media/image1156.png"/><Relationship Id="rId2" Type="http://schemas.openxmlformats.org/officeDocument/2006/relationships/image" Target="../media/image924.png"/><Relationship Id="rId29" Type="http://schemas.openxmlformats.org/officeDocument/2006/relationships/image" Target="../media/image951.svg"/><Relationship Id="rId255" Type="http://schemas.openxmlformats.org/officeDocument/2006/relationships/image" Target="../media/image1177.png"/><Relationship Id="rId276" Type="http://schemas.openxmlformats.org/officeDocument/2006/relationships/image" Target="../media/image1198.svg"/><Relationship Id="rId297" Type="http://schemas.openxmlformats.org/officeDocument/2006/relationships/image" Target="../media/image1219.png"/><Relationship Id="rId40" Type="http://schemas.openxmlformats.org/officeDocument/2006/relationships/image" Target="../media/image962.png"/><Relationship Id="rId115" Type="http://schemas.openxmlformats.org/officeDocument/2006/relationships/image" Target="../media/image1037.svg"/><Relationship Id="rId136" Type="http://schemas.openxmlformats.org/officeDocument/2006/relationships/image" Target="../media/image1058.png"/><Relationship Id="rId157" Type="http://schemas.openxmlformats.org/officeDocument/2006/relationships/image" Target="../media/image1079.svg"/><Relationship Id="rId178" Type="http://schemas.openxmlformats.org/officeDocument/2006/relationships/image" Target="../media/image1100.png"/><Relationship Id="rId301" Type="http://schemas.openxmlformats.org/officeDocument/2006/relationships/image" Target="../media/image1223.png"/><Relationship Id="rId322" Type="http://schemas.openxmlformats.org/officeDocument/2006/relationships/image" Target="../media/image1244.svg"/><Relationship Id="rId343" Type="http://schemas.openxmlformats.org/officeDocument/2006/relationships/image" Target="../media/image1265.png"/><Relationship Id="rId364" Type="http://schemas.openxmlformats.org/officeDocument/2006/relationships/image" Target="../media/image1286.svg"/><Relationship Id="rId61" Type="http://schemas.openxmlformats.org/officeDocument/2006/relationships/image" Target="../media/image983.svg"/><Relationship Id="rId82" Type="http://schemas.openxmlformats.org/officeDocument/2006/relationships/image" Target="../media/image1004.png"/><Relationship Id="rId199" Type="http://schemas.openxmlformats.org/officeDocument/2006/relationships/image" Target="../media/image1121.svg"/><Relationship Id="rId203" Type="http://schemas.openxmlformats.org/officeDocument/2006/relationships/image" Target="../media/image1125.svg"/><Relationship Id="rId385" Type="http://schemas.openxmlformats.org/officeDocument/2006/relationships/image" Target="../media/image1307.png"/><Relationship Id="rId19" Type="http://schemas.openxmlformats.org/officeDocument/2006/relationships/image" Target="../media/image941.svg"/><Relationship Id="rId224" Type="http://schemas.openxmlformats.org/officeDocument/2006/relationships/image" Target="../media/image1146.png"/><Relationship Id="rId245" Type="http://schemas.openxmlformats.org/officeDocument/2006/relationships/image" Target="../media/image1167.png"/><Relationship Id="rId266" Type="http://schemas.openxmlformats.org/officeDocument/2006/relationships/image" Target="../media/image1188.svg"/><Relationship Id="rId287" Type="http://schemas.openxmlformats.org/officeDocument/2006/relationships/image" Target="../media/image1209.png"/><Relationship Id="rId30" Type="http://schemas.openxmlformats.org/officeDocument/2006/relationships/image" Target="../media/image952.png"/><Relationship Id="rId105" Type="http://schemas.openxmlformats.org/officeDocument/2006/relationships/image" Target="../media/image1027.svg"/><Relationship Id="rId126" Type="http://schemas.openxmlformats.org/officeDocument/2006/relationships/image" Target="../media/image1048.png"/><Relationship Id="rId147" Type="http://schemas.openxmlformats.org/officeDocument/2006/relationships/image" Target="../media/image1069.svg"/><Relationship Id="rId168" Type="http://schemas.openxmlformats.org/officeDocument/2006/relationships/image" Target="../media/image1090.png"/><Relationship Id="rId312" Type="http://schemas.openxmlformats.org/officeDocument/2006/relationships/image" Target="../media/image1234.svg"/><Relationship Id="rId333" Type="http://schemas.openxmlformats.org/officeDocument/2006/relationships/image" Target="../media/image1255.png"/><Relationship Id="rId354" Type="http://schemas.openxmlformats.org/officeDocument/2006/relationships/image" Target="../media/image1276.svg"/><Relationship Id="rId51" Type="http://schemas.openxmlformats.org/officeDocument/2006/relationships/image" Target="../media/image973.svg"/><Relationship Id="rId72" Type="http://schemas.openxmlformats.org/officeDocument/2006/relationships/image" Target="../media/image994.png"/><Relationship Id="rId93" Type="http://schemas.openxmlformats.org/officeDocument/2006/relationships/image" Target="../media/image1015.svg"/><Relationship Id="rId189" Type="http://schemas.openxmlformats.org/officeDocument/2006/relationships/image" Target="../media/image1111.svg"/><Relationship Id="rId375" Type="http://schemas.openxmlformats.org/officeDocument/2006/relationships/image" Target="../media/image1297.png"/><Relationship Id="rId3" Type="http://schemas.openxmlformats.org/officeDocument/2006/relationships/image" Target="../media/image925.svg"/><Relationship Id="rId214" Type="http://schemas.openxmlformats.org/officeDocument/2006/relationships/image" Target="../media/image1136.png"/><Relationship Id="rId235" Type="http://schemas.openxmlformats.org/officeDocument/2006/relationships/image" Target="../media/image1157.svg"/><Relationship Id="rId256" Type="http://schemas.openxmlformats.org/officeDocument/2006/relationships/image" Target="../media/image1178.svg"/><Relationship Id="rId277" Type="http://schemas.openxmlformats.org/officeDocument/2006/relationships/image" Target="../media/image1199.png"/><Relationship Id="rId298" Type="http://schemas.openxmlformats.org/officeDocument/2006/relationships/image" Target="../media/image1220.svg"/><Relationship Id="rId116" Type="http://schemas.openxmlformats.org/officeDocument/2006/relationships/image" Target="../media/image1038.png"/><Relationship Id="rId137" Type="http://schemas.openxmlformats.org/officeDocument/2006/relationships/image" Target="../media/image1059.svg"/><Relationship Id="rId158" Type="http://schemas.openxmlformats.org/officeDocument/2006/relationships/image" Target="../media/image1080.png"/><Relationship Id="rId302" Type="http://schemas.openxmlformats.org/officeDocument/2006/relationships/image" Target="../media/image1224.svg"/><Relationship Id="rId323" Type="http://schemas.openxmlformats.org/officeDocument/2006/relationships/image" Target="../media/image1245.png"/><Relationship Id="rId344" Type="http://schemas.openxmlformats.org/officeDocument/2006/relationships/image" Target="../media/image1266.svg"/><Relationship Id="rId20" Type="http://schemas.openxmlformats.org/officeDocument/2006/relationships/image" Target="../media/image942.png"/><Relationship Id="rId41" Type="http://schemas.openxmlformats.org/officeDocument/2006/relationships/image" Target="../media/image963.svg"/><Relationship Id="rId62" Type="http://schemas.openxmlformats.org/officeDocument/2006/relationships/image" Target="../media/image984.png"/><Relationship Id="rId83" Type="http://schemas.openxmlformats.org/officeDocument/2006/relationships/image" Target="../media/image1005.svg"/><Relationship Id="rId179" Type="http://schemas.openxmlformats.org/officeDocument/2006/relationships/image" Target="../media/image1101.svg"/><Relationship Id="rId365" Type="http://schemas.openxmlformats.org/officeDocument/2006/relationships/image" Target="../media/image1287.png"/><Relationship Id="rId386" Type="http://schemas.openxmlformats.org/officeDocument/2006/relationships/image" Target="../media/image1308.svg"/><Relationship Id="rId190" Type="http://schemas.openxmlformats.org/officeDocument/2006/relationships/image" Target="../media/image1112.png"/><Relationship Id="rId204" Type="http://schemas.openxmlformats.org/officeDocument/2006/relationships/image" Target="../media/image1126.png"/><Relationship Id="rId225" Type="http://schemas.openxmlformats.org/officeDocument/2006/relationships/image" Target="../media/image1147.svg"/><Relationship Id="rId246" Type="http://schemas.openxmlformats.org/officeDocument/2006/relationships/image" Target="../media/image1168.svg"/><Relationship Id="rId267" Type="http://schemas.openxmlformats.org/officeDocument/2006/relationships/image" Target="../media/image1189.png"/><Relationship Id="rId288" Type="http://schemas.openxmlformats.org/officeDocument/2006/relationships/image" Target="../media/image1210.svg"/><Relationship Id="rId106" Type="http://schemas.openxmlformats.org/officeDocument/2006/relationships/image" Target="../media/image1028.png"/><Relationship Id="rId127" Type="http://schemas.openxmlformats.org/officeDocument/2006/relationships/image" Target="../media/image1049.svg"/><Relationship Id="rId313" Type="http://schemas.openxmlformats.org/officeDocument/2006/relationships/image" Target="../media/image1235.png"/><Relationship Id="rId10" Type="http://schemas.openxmlformats.org/officeDocument/2006/relationships/image" Target="../media/image932.png"/><Relationship Id="rId31" Type="http://schemas.openxmlformats.org/officeDocument/2006/relationships/image" Target="../media/image953.svg"/><Relationship Id="rId52" Type="http://schemas.openxmlformats.org/officeDocument/2006/relationships/image" Target="../media/image974.png"/><Relationship Id="rId73" Type="http://schemas.openxmlformats.org/officeDocument/2006/relationships/image" Target="../media/image995.svg"/><Relationship Id="rId94" Type="http://schemas.openxmlformats.org/officeDocument/2006/relationships/image" Target="../media/image1016.png"/><Relationship Id="rId148" Type="http://schemas.openxmlformats.org/officeDocument/2006/relationships/image" Target="../media/image1070.png"/><Relationship Id="rId169" Type="http://schemas.openxmlformats.org/officeDocument/2006/relationships/image" Target="../media/image1091.svg"/><Relationship Id="rId334" Type="http://schemas.openxmlformats.org/officeDocument/2006/relationships/image" Target="../media/image1256.svg"/><Relationship Id="rId355" Type="http://schemas.openxmlformats.org/officeDocument/2006/relationships/image" Target="../media/image1277.png"/><Relationship Id="rId376" Type="http://schemas.openxmlformats.org/officeDocument/2006/relationships/image" Target="../media/image1298.svg"/><Relationship Id="rId4" Type="http://schemas.openxmlformats.org/officeDocument/2006/relationships/image" Target="../media/image926.png"/><Relationship Id="rId180" Type="http://schemas.openxmlformats.org/officeDocument/2006/relationships/image" Target="../media/image1102.png"/><Relationship Id="rId215" Type="http://schemas.openxmlformats.org/officeDocument/2006/relationships/image" Target="../media/image1137.svg"/><Relationship Id="rId236" Type="http://schemas.openxmlformats.org/officeDocument/2006/relationships/image" Target="../media/image1158.png"/><Relationship Id="rId257" Type="http://schemas.openxmlformats.org/officeDocument/2006/relationships/image" Target="../media/image1179.png"/><Relationship Id="rId278" Type="http://schemas.openxmlformats.org/officeDocument/2006/relationships/image" Target="../media/image1200.svg"/><Relationship Id="rId303" Type="http://schemas.openxmlformats.org/officeDocument/2006/relationships/image" Target="../media/image1225.png"/><Relationship Id="rId42" Type="http://schemas.openxmlformats.org/officeDocument/2006/relationships/image" Target="../media/image964.png"/><Relationship Id="rId84" Type="http://schemas.openxmlformats.org/officeDocument/2006/relationships/image" Target="../media/image1006.png"/><Relationship Id="rId138" Type="http://schemas.openxmlformats.org/officeDocument/2006/relationships/image" Target="../media/image1060.png"/><Relationship Id="rId345" Type="http://schemas.openxmlformats.org/officeDocument/2006/relationships/image" Target="../media/image1267.png"/><Relationship Id="rId387" Type="http://schemas.openxmlformats.org/officeDocument/2006/relationships/image" Target="../media/image1309.png"/><Relationship Id="rId191" Type="http://schemas.openxmlformats.org/officeDocument/2006/relationships/image" Target="../media/image1113.svg"/><Relationship Id="rId205" Type="http://schemas.openxmlformats.org/officeDocument/2006/relationships/image" Target="../media/image1127.svg"/><Relationship Id="rId247" Type="http://schemas.openxmlformats.org/officeDocument/2006/relationships/image" Target="../media/image1169.png"/><Relationship Id="rId107" Type="http://schemas.openxmlformats.org/officeDocument/2006/relationships/image" Target="../media/image1029.svg"/><Relationship Id="rId289" Type="http://schemas.openxmlformats.org/officeDocument/2006/relationships/image" Target="../media/image1211.png"/><Relationship Id="rId11" Type="http://schemas.openxmlformats.org/officeDocument/2006/relationships/image" Target="../media/image933.svg"/><Relationship Id="rId53" Type="http://schemas.openxmlformats.org/officeDocument/2006/relationships/image" Target="../media/image975.svg"/><Relationship Id="rId149" Type="http://schemas.openxmlformats.org/officeDocument/2006/relationships/image" Target="../media/image1071.svg"/><Relationship Id="rId314" Type="http://schemas.openxmlformats.org/officeDocument/2006/relationships/image" Target="../media/image1236.svg"/><Relationship Id="rId356" Type="http://schemas.openxmlformats.org/officeDocument/2006/relationships/image" Target="../media/image1278.svg"/><Relationship Id="rId95" Type="http://schemas.openxmlformats.org/officeDocument/2006/relationships/image" Target="../media/image1017.svg"/><Relationship Id="rId160" Type="http://schemas.openxmlformats.org/officeDocument/2006/relationships/image" Target="../media/image1082.png"/><Relationship Id="rId216" Type="http://schemas.openxmlformats.org/officeDocument/2006/relationships/image" Target="../media/image1138.png"/><Relationship Id="rId258" Type="http://schemas.openxmlformats.org/officeDocument/2006/relationships/image" Target="../media/image1180.svg"/><Relationship Id="rId22" Type="http://schemas.openxmlformats.org/officeDocument/2006/relationships/image" Target="../media/image944.png"/><Relationship Id="rId64" Type="http://schemas.openxmlformats.org/officeDocument/2006/relationships/image" Target="../media/image986.png"/><Relationship Id="rId118" Type="http://schemas.openxmlformats.org/officeDocument/2006/relationships/image" Target="../media/image1040.png"/><Relationship Id="rId325" Type="http://schemas.openxmlformats.org/officeDocument/2006/relationships/image" Target="../media/image1247.png"/><Relationship Id="rId367" Type="http://schemas.openxmlformats.org/officeDocument/2006/relationships/image" Target="../media/image1289.png"/><Relationship Id="rId171" Type="http://schemas.openxmlformats.org/officeDocument/2006/relationships/image" Target="../media/image1093.svg"/><Relationship Id="rId227" Type="http://schemas.openxmlformats.org/officeDocument/2006/relationships/image" Target="../media/image1149.svg"/><Relationship Id="rId269" Type="http://schemas.openxmlformats.org/officeDocument/2006/relationships/image" Target="../media/image1191.png"/><Relationship Id="rId33" Type="http://schemas.openxmlformats.org/officeDocument/2006/relationships/image" Target="../media/image955.svg"/><Relationship Id="rId129" Type="http://schemas.openxmlformats.org/officeDocument/2006/relationships/image" Target="../media/image1051.svg"/><Relationship Id="rId280" Type="http://schemas.openxmlformats.org/officeDocument/2006/relationships/image" Target="../media/image1202.svg"/><Relationship Id="rId336" Type="http://schemas.openxmlformats.org/officeDocument/2006/relationships/image" Target="../media/image1258.svg"/><Relationship Id="rId75" Type="http://schemas.openxmlformats.org/officeDocument/2006/relationships/image" Target="../media/image997.svg"/><Relationship Id="rId140" Type="http://schemas.openxmlformats.org/officeDocument/2006/relationships/image" Target="../media/image1062.png"/><Relationship Id="rId182" Type="http://schemas.openxmlformats.org/officeDocument/2006/relationships/image" Target="../media/image1104.png"/><Relationship Id="rId378" Type="http://schemas.openxmlformats.org/officeDocument/2006/relationships/image" Target="../media/image1300.svg"/><Relationship Id="rId6" Type="http://schemas.openxmlformats.org/officeDocument/2006/relationships/image" Target="../media/image928.png"/><Relationship Id="rId238" Type="http://schemas.openxmlformats.org/officeDocument/2006/relationships/image" Target="../media/image1160.png"/><Relationship Id="rId291" Type="http://schemas.openxmlformats.org/officeDocument/2006/relationships/image" Target="../media/image1213.png"/><Relationship Id="rId305" Type="http://schemas.openxmlformats.org/officeDocument/2006/relationships/image" Target="../media/image1227.png"/><Relationship Id="rId347" Type="http://schemas.openxmlformats.org/officeDocument/2006/relationships/image" Target="../media/image1269.png"/><Relationship Id="rId44" Type="http://schemas.openxmlformats.org/officeDocument/2006/relationships/image" Target="../media/image966.png"/><Relationship Id="rId86" Type="http://schemas.openxmlformats.org/officeDocument/2006/relationships/image" Target="../media/image1008.png"/><Relationship Id="rId151" Type="http://schemas.openxmlformats.org/officeDocument/2006/relationships/image" Target="../media/image1073.svg"/><Relationship Id="rId389" Type="http://schemas.openxmlformats.org/officeDocument/2006/relationships/image" Target="../media/image1311.png"/><Relationship Id="rId193" Type="http://schemas.openxmlformats.org/officeDocument/2006/relationships/image" Target="../media/image1115.svg"/><Relationship Id="rId207" Type="http://schemas.openxmlformats.org/officeDocument/2006/relationships/image" Target="../media/image1129.svg"/><Relationship Id="rId249" Type="http://schemas.openxmlformats.org/officeDocument/2006/relationships/image" Target="../media/image1171.png"/><Relationship Id="rId13" Type="http://schemas.openxmlformats.org/officeDocument/2006/relationships/image" Target="../media/image935.svg"/><Relationship Id="rId109" Type="http://schemas.openxmlformats.org/officeDocument/2006/relationships/image" Target="../media/image1031.svg"/><Relationship Id="rId260" Type="http://schemas.openxmlformats.org/officeDocument/2006/relationships/image" Target="../media/image1182.svg"/><Relationship Id="rId316" Type="http://schemas.openxmlformats.org/officeDocument/2006/relationships/image" Target="../media/image1238.svg"/><Relationship Id="rId55" Type="http://schemas.openxmlformats.org/officeDocument/2006/relationships/image" Target="../media/image977.svg"/><Relationship Id="rId97" Type="http://schemas.openxmlformats.org/officeDocument/2006/relationships/image" Target="../media/image1019.svg"/><Relationship Id="rId120" Type="http://schemas.openxmlformats.org/officeDocument/2006/relationships/image" Target="../media/image1042.png"/><Relationship Id="rId358" Type="http://schemas.openxmlformats.org/officeDocument/2006/relationships/image" Target="../media/image1280.svg"/><Relationship Id="rId162" Type="http://schemas.openxmlformats.org/officeDocument/2006/relationships/image" Target="../media/image1084.png"/><Relationship Id="rId218" Type="http://schemas.openxmlformats.org/officeDocument/2006/relationships/image" Target="../media/image1140.png"/><Relationship Id="rId271" Type="http://schemas.openxmlformats.org/officeDocument/2006/relationships/image" Target="../media/image1193.png"/><Relationship Id="rId24" Type="http://schemas.openxmlformats.org/officeDocument/2006/relationships/image" Target="../media/image946.png"/><Relationship Id="rId66" Type="http://schemas.openxmlformats.org/officeDocument/2006/relationships/image" Target="../media/image988.png"/><Relationship Id="rId131" Type="http://schemas.openxmlformats.org/officeDocument/2006/relationships/image" Target="../media/image1053.svg"/><Relationship Id="rId327" Type="http://schemas.openxmlformats.org/officeDocument/2006/relationships/image" Target="../media/image1249.png"/><Relationship Id="rId369" Type="http://schemas.openxmlformats.org/officeDocument/2006/relationships/image" Target="../media/image1291.png"/><Relationship Id="rId173" Type="http://schemas.openxmlformats.org/officeDocument/2006/relationships/image" Target="../media/image1095.svg"/><Relationship Id="rId229" Type="http://schemas.openxmlformats.org/officeDocument/2006/relationships/image" Target="../media/image1151.svg"/><Relationship Id="rId380" Type="http://schemas.openxmlformats.org/officeDocument/2006/relationships/image" Target="../media/image1302.svg"/><Relationship Id="rId240" Type="http://schemas.openxmlformats.org/officeDocument/2006/relationships/image" Target="../media/image1162.png"/><Relationship Id="rId35" Type="http://schemas.openxmlformats.org/officeDocument/2006/relationships/image" Target="../media/image957.svg"/><Relationship Id="rId77" Type="http://schemas.openxmlformats.org/officeDocument/2006/relationships/image" Target="../media/image999.svg"/><Relationship Id="rId100" Type="http://schemas.openxmlformats.org/officeDocument/2006/relationships/image" Target="../media/image1022.png"/><Relationship Id="rId282" Type="http://schemas.openxmlformats.org/officeDocument/2006/relationships/image" Target="../media/image1204.svg"/><Relationship Id="rId338" Type="http://schemas.openxmlformats.org/officeDocument/2006/relationships/image" Target="../media/image1260.svg"/><Relationship Id="rId8" Type="http://schemas.openxmlformats.org/officeDocument/2006/relationships/image" Target="../media/image930.png"/><Relationship Id="rId142" Type="http://schemas.openxmlformats.org/officeDocument/2006/relationships/image" Target="../media/image1064.png"/><Relationship Id="rId184" Type="http://schemas.openxmlformats.org/officeDocument/2006/relationships/image" Target="../media/image1106.png"/><Relationship Id="rId251" Type="http://schemas.openxmlformats.org/officeDocument/2006/relationships/image" Target="../media/image1173.png"/><Relationship Id="rId46" Type="http://schemas.openxmlformats.org/officeDocument/2006/relationships/image" Target="../media/image968.png"/><Relationship Id="rId293" Type="http://schemas.openxmlformats.org/officeDocument/2006/relationships/image" Target="../media/image1215.png"/><Relationship Id="rId307" Type="http://schemas.openxmlformats.org/officeDocument/2006/relationships/image" Target="../media/image1229.png"/><Relationship Id="rId349" Type="http://schemas.openxmlformats.org/officeDocument/2006/relationships/image" Target="../media/image1271.png"/><Relationship Id="rId88" Type="http://schemas.openxmlformats.org/officeDocument/2006/relationships/image" Target="../media/image1010.png"/><Relationship Id="rId111" Type="http://schemas.openxmlformats.org/officeDocument/2006/relationships/image" Target="../media/image1033.svg"/><Relationship Id="rId153" Type="http://schemas.openxmlformats.org/officeDocument/2006/relationships/image" Target="../media/image1075.svg"/><Relationship Id="rId195" Type="http://schemas.openxmlformats.org/officeDocument/2006/relationships/image" Target="../media/image1117.svg"/><Relationship Id="rId209" Type="http://schemas.openxmlformats.org/officeDocument/2006/relationships/image" Target="../media/image1131.svg"/><Relationship Id="rId360" Type="http://schemas.openxmlformats.org/officeDocument/2006/relationships/image" Target="../media/image1282.svg"/><Relationship Id="rId220" Type="http://schemas.openxmlformats.org/officeDocument/2006/relationships/image" Target="../media/image1142.png"/><Relationship Id="rId15" Type="http://schemas.openxmlformats.org/officeDocument/2006/relationships/image" Target="../media/image937.svg"/><Relationship Id="rId57" Type="http://schemas.openxmlformats.org/officeDocument/2006/relationships/image" Target="../media/image979.svg"/><Relationship Id="rId262" Type="http://schemas.openxmlformats.org/officeDocument/2006/relationships/image" Target="../media/image1184.svg"/><Relationship Id="rId318" Type="http://schemas.openxmlformats.org/officeDocument/2006/relationships/image" Target="../media/image1240.svg"/><Relationship Id="rId99" Type="http://schemas.openxmlformats.org/officeDocument/2006/relationships/image" Target="../media/image1021.svg"/><Relationship Id="rId122" Type="http://schemas.openxmlformats.org/officeDocument/2006/relationships/image" Target="../media/image1044.png"/><Relationship Id="rId164" Type="http://schemas.openxmlformats.org/officeDocument/2006/relationships/image" Target="../media/image1086.png"/><Relationship Id="rId371" Type="http://schemas.openxmlformats.org/officeDocument/2006/relationships/image" Target="../media/image1293.png"/><Relationship Id="rId26" Type="http://schemas.openxmlformats.org/officeDocument/2006/relationships/image" Target="../media/image948.png"/><Relationship Id="rId231" Type="http://schemas.openxmlformats.org/officeDocument/2006/relationships/image" Target="../media/image1153.svg"/><Relationship Id="rId273" Type="http://schemas.openxmlformats.org/officeDocument/2006/relationships/image" Target="../media/image1195.png"/><Relationship Id="rId329" Type="http://schemas.openxmlformats.org/officeDocument/2006/relationships/image" Target="../media/image1251.png"/><Relationship Id="rId68" Type="http://schemas.openxmlformats.org/officeDocument/2006/relationships/image" Target="../media/image990.png"/><Relationship Id="rId133" Type="http://schemas.openxmlformats.org/officeDocument/2006/relationships/image" Target="../media/image1055.svg"/><Relationship Id="rId175" Type="http://schemas.openxmlformats.org/officeDocument/2006/relationships/image" Target="../media/image1097.svg"/><Relationship Id="rId340" Type="http://schemas.openxmlformats.org/officeDocument/2006/relationships/image" Target="../media/image1262.svg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27.svg"/><Relationship Id="rId21" Type="http://schemas.openxmlformats.org/officeDocument/2006/relationships/image" Target="../media/image1332.svg"/><Relationship Id="rId63" Type="http://schemas.openxmlformats.org/officeDocument/2006/relationships/image" Target="../media/image1374.svg"/><Relationship Id="rId159" Type="http://schemas.openxmlformats.org/officeDocument/2006/relationships/image" Target="../media/image1469.svg"/><Relationship Id="rId170" Type="http://schemas.openxmlformats.org/officeDocument/2006/relationships/image" Target="../media/image1480.png"/><Relationship Id="rId226" Type="http://schemas.openxmlformats.org/officeDocument/2006/relationships/image" Target="../media/image1536.png"/><Relationship Id="rId268" Type="http://schemas.openxmlformats.org/officeDocument/2006/relationships/image" Target="../media/image1578.png"/><Relationship Id="rId32" Type="http://schemas.openxmlformats.org/officeDocument/2006/relationships/image" Target="../media/image1343.png"/><Relationship Id="rId74" Type="http://schemas.openxmlformats.org/officeDocument/2006/relationships/image" Target="../media/image1385.png"/><Relationship Id="rId128" Type="http://schemas.openxmlformats.org/officeDocument/2006/relationships/image" Target="../media/image1438.png"/><Relationship Id="rId5" Type="http://schemas.openxmlformats.org/officeDocument/2006/relationships/image" Target="../media/image1316.svg"/><Relationship Id="rId181" Type="http://schemas.openxmlformats.org/officeDocument/2006/relationships/image" Target="../media/image1491.svg"/><Relationship Id="rId237" Type="http://schemas.openxmlformats.org/officeDocument/2006/relationships/image" Target="../media/image1547.svg"/><Relationship Id="rId279" Type="http://schemas.openxmlformats.org/officeDocument/2006/relationships/image" Target="../media/image1589.svg"/><Relationship Id="rId43" Type="http://schemas.openxmlformats.org/officeDocument/2006/relationships/image" Target="../media/image1354.svg"/><Relationship Id="rId139" Type="http://schemas.openxmlformats.org/officeDocument/2006/relationships/image" Target="../media/image1449.svg"/><Relationship Id="rId85" Type="http://schemas.openxmlformats.org/officeDocument/2006/relationships/image" Target="../media/image1396.svg"/><Relationship Id="rId150" Type="http://schemas.openxmlformats.org/officeDocument/2006/relationships/image" Target="../media/image1460.png"/><Relationship Id="rId171" Type="http://schemas.openxmlformats.org/officeDocument/2006/relationships/image" Target="../media/image1481.svg"/><Relationship Id="rId192" Type="http://schemas.openxmlformats.org/officeDocument/2006/relationships/image" Target="../media/image1502.png"/><Relationship Id="rId206" Type="http://schemas.openxmlformats.org/officeDocument/2006/relationships/image" Target="../media/image1516.png"/><Relationship Id="rId227" Type="http://schemas.openxmlformats.org/officeDocument/2006/relationships/image" Target="../media/image1537.svg"/><Relationship Id="rId248" Type="http://schemas.openxmlformats.org/officeDocument/2006/relationships/image" Target="../media/image1558.png"/><Relationship Id="rId269" Type="http://schemas.openxmlformats.org/officeDocument/2006/relationships/image" Target="../media/image1579.svg"/><Relationship Id="rId12" Type="http://schemas.openxmlformats.org/officeDocument/2006/relationships/image" Target="../media/image1323.png"/><Relationship Id="rId33" Type="http://schemas.openxmlformats.org/officeDocument/2006/relationships/image" Target="../media/image1344.svg"/><Relationship Id="rId108" Type="http://schemas.openxmlformats.org/officeDocument/2006/relationships/image" Target="../media/image1418.png"/><Relationship Id="rId129" Type="http://schemas.openxmlformats.org/officeDocument/2006/relationships/image" Target="../media/image1439.svg"/><Relationship Id="rId280" Type="http://schemas.openxmlformats.org/officeDocument/2006/relationships/image" Target="../media/image1590.png"/><Relationship Id="rId54" Type="http://schemas.openxmlformats.org/officeDocument/2006/relationships/image" Target="../media/image1365.png"/><Relationship Id="rId75" Type="http://schemas.openxmlformats.org/officeDocument/2006/relationships/image" Target="../media/image1386.svg"/><Relationship Id="rId96" Type="http://schemas.openxmlformats.org/officeDocument/2006/relationships/image" Target="../media/image1406.png"/><Relationship Id="rId140" Type="http://schemas.openxmlformats.org/officeDocument/2006/relationships/image" Target="../media/image1450.png"/><Relationship Id="rId161" Type="http://schemas.openxmlformats.org/officeDocument/2006/relationships/image" Target="../media/image1471.svg"/><Relationship Id="rId182" Type="http://schemas.openxmlformats.org/officeDocument/2006/relationships/image" Target="../media/image1492.png"/><Relationship Id="rId217" Type="http://schemas.openxmlformats.org/officeDocument/2006/relationships/image" Target="../media/image1527.svg"/><Relationship Id="rId6" Type="http://schemas.openxmlformats.org/officeDocument/2006/relationships/image" Target="../media/image1317.png"/><Relationship Id="rId238" Type="http://schemas.openxmlformats.org/officeDocument/2006/relationships/image" Target="../media/image1548.png"/><Relationship Id="rId259" Type="http://schemas.openxmlformats.org/officeDocument/2006/relationships/image" Target="../media/image1569.svg"/><Relationship Id="rId23" Type="http://schemas.openxmlformats.org/officeDocument/2006/relationships/image" Target="../media/image1334.svg"/><Relationship Id="rId119" Type="http://schemas.openxmlformats.org/officeDocument/2006/relationships/image" Target="../media/image1429.svg"/><Relationship Id="rId270" Type="http://schemas.openxmlformats.org/officeDocument/2006/relationships/image" Target="../media/image1580.png"/><Relationship Id="rId44" Type="http://schemas.openxmlformats.org/officeDocument/2006/relationships/image" Target="../media/image1355.png"/><Relationship Id="rId65" Type="http://schemas.openxmlformats.org/officeDocument/2006/relationships/image" Target="../media/image1376.svg"/><Relationship Id="rId86" Type="http://schemas.openxmlformats.org/officeDocument/2006/relationships/image" Target="../media/image1397.png"/><Relationship Id="rId130" Type="http://schemas.openxmlformats.org/officeDocument/2006/relationships/image" Target="../media/image1440.png"/><Relationship Id="rId151" Type="http://schemas.openxmlformats.org/officeDocument/2006/relationships/image" Target="../media/image1461.svg"/><Relationship Id="rId172" Type="http://schemas.openxmlformats.org/officeDocument/2006/relationships/image" Target="../media/image1482.png"/><Relationship Id="rId193" Type="http://schemas.openxmlformats.org/officeDocument/2006/relationships/image" Target="../media/image1503.svg"/><Relationship Id="rId207" Type="http://schemas.openxmlformats.org/officeDocument/2006/relationships/image" Target="../media/image1517.svg"/><Relationship Id="rId228" Type="http://schemas.openxmlformats.org/officeDocument/2006/relationships/image" Target="../media/image1538.png"/><Relationship Id="rId249" Type="http://schemas.openxmlformats.org/officeDocument/2006/relationships/image" Target="../media/image1559.svg"/><Relationship Id="rId13" Type="http://schemas.openxmlformats.org/officeDocument/2006/relationships/image" Target="../media/image1324.svg"/><Relationship Id="rId109" Type="http://schemas.openxmlformats.org/officeDocument/2006/relationships/image" Target="../media/image1419.svg"/><Relationship Id="rId260" Type="http://schemas.openxmlformats.org/officeDocument/2006/relationships/image" Target="../media/image1570.png"/><Relationship Id="rId281" Type="http://schemas.openxmlformats.org/officeDocument/2006/relationships/image" Target="../media/image1591.svg"/><Relationship Id="rId34" Type="http://schemas.openxmlformats.org/officeDocument/2006/relationships/image" Target="../media/image1345.png"/><Relationship Id="rId55" Type="http://schemas.openxmlformats.org/officeDocument/2006/relationships/image" Target="../media/image1366.svg"/><Relationship Id="rId76" Type="http://schemas.openxmlformats.org/officeDocument/2006/relationships/image" Target="../media/image1387.png"/><Relationship Id="rId97" Type="http://schemas.openxmlformats.org/officeDocument/2006/relationships/image" Target="../media/image1407.svg"/><Relationship Id="rId120" Type="http://schemas.openxmlformats.org/officeDocument/2006/relationships/image" Target="../media/image1430.png"/><Relationship Id="rId141" Type="http://schemas.openxmlformats.org/officeDocument/2006/relationships/image" Target="../media/image1451.svg"/><Relationship Id="rId7" Type="http://schemas.openxmlformats.org/officeDocument/2006/relationships/image" Target="../media/image1318.svg"/><Relationship Id="rId162" Type="http://schemas.openxmlformats.org/officeDocument/2006/relationships/image" Target="../media/image1472.png"/><Relationship Id="rId183" Type="http://schemas.openxmlformats.org/officeDocument/2006/relationships/image" Target="../media/image1493.svg"/><Relationship Id="rId218" Type="http://schemas.openxmlformats.org/officeDocument/2006/relationships/image" Target="../media/image1528.png"/><Relationship Id="rId239" Type="http://schemas.openxmlformats.org/officeDocument/2006/relationships/image" Target="../media/image1549.svg"/><Relationship Id="rId250" Type="http://schemas.openxmlformats.org/officeDocument/2006/relationships/image" Target="../media/image1560.png"/><Relationship Id="rId271" Type="http://schemas.openxmlformats.org/officeDocument/2006/relationships/image" Target="../media/image1581.svg"/><Relationship Id="rId24" Type="http://schemas.openxmlformats.org/officeDocument/2006/relationships/image" Target="../media/image1335.png"/><Relationship Id="rId45" Type="http://schemas.openxmlformats.org/officeDocument/2006/relationships/image" Target="../media/image1356.svg"/><Relationship Id="rId66" Type="http://schemas.openxmlformats.org/officeDocument/2006/relationships/image" Target="../media/image1377.png"/><Relationship Id="rId87" Type="http://schemas.openxmlformats.org/officeDocument/2006/relationships/image" Target="../media/image1398.svg"/><Relationship Id="rId110" Type="http://schemas.openxmlformats.org/officeDocument/2006/relationships/image" Target="../media/image1420.png"/><Relationship Id="rId131" Type="http://schemas.openxmlformats.org/officeDocument/2006/relationships/image" Target="../media/image1441.svg"/><Relationship Id="rId152" Type="http://schemas.openxmlformats.org/officeDocument/2006/relationships/image" Target="../media/image1462.png"/><Relationship Id="rId173" Type="http://schemas.openxmlformats.org/officeDocument/2006/relationships/image" Target="../media/image1483.svg"/><Relationship Id="rId194" Type="http://schemas.openxmlformats.org/officeDocument/2006/relationships/image" Target="../media/image1504.png"/><Relationship Id="rId208" Type="http://schemas.openxmlformats.org/officeDocument/2006/relationships/image" Target="../media/image1518.png"/><Relationship Id="rId229" Type="http://schemas.openxmlformats.org/officeDocument/2006/relationships/image" Target="../media/image1539.svg"/><Relationship Id="rId240" Type="http://schemas.openxmlformats.org/officeDocument/2006/relationships/image" Target="../media/image1550.png"/><Relationship Id="rId261" Type="http://schemas.openxmlformats.org/officeDocument/2006/relationships/image" Target="../media/image1571.svg"/><Relationship Id="rId14" Type="http://schemas.openxmlformats.org/officeDocument/2006/relationships/image" Target="../media/image1325.png"/><Relationship Id="rId35" Type="http://schemas.openxmlformats.org/officeDocument/2006/relationships/image" Target="../media/image1346.svg"/><Relationship Id="rId56" Type="http://schemas.openxmlformats.org/officeDocument/2006/relationships/image" Target="../media/image1367.png"/><Relationship Id="rId77" Type="http://schemas.openxmlformats.org/officeDocument/2006/relationships/image" Target="../media/image1388.svg"/><Relationship Id="rId100" Type="http://schemas.openxmlformats.org/officeDocument/2006/relationships/image" Target="../media/image1410.png"/><Relationship Id="rId282" Type="http://schemas.openxmlformats.org/officeDocument/2006/relationships/image" Target="../media/image1592.png"/><Relationship Id="rId8" Type="http://schemas.openxmlformats.org/officeDocument/2006/relationships/image" Target="../media/image1319.png"/><Relationship Id="rId98" Type="http://schemas.openxmlformats.org/officeDocument/2006/relationships/image" Target="../media/image1408.png"/><Relationship Id="rId121" Type="http://schemas.openxmlformats.org/officeDocument/2006/relationships/image" Target="../media/image1431.svg"/><Relationship Id="rId142" Type="http://schemas.openxmlformats.org/officeDocument/2006/relationships/image" Target="../media/image1452.png"/><Relationship Id="rId163" Type="http://schemas.openxmlformats.org/officeDocument/2006/relationships/image" Target="../media/image1473.svg"/><Relationship Id="rId184" Type="http://schemas.openxmlformats.org/officeDocument/2006/relationships/image" Target="../media/image1494.png"/><Relationship Id="rId219" Type="http://schemas.openxmlformats.org/officeDocument/2006/relationships/image" Target="../media/image1529.svg"/><Relationship Id="rId230" Type="http://schemas.openxmlformats.org/officeDocument/2006/relationships/image" Target="../media/image1540.png"/><Relationship Id="rId251" Type="http://schemas.openxmlformats.org/officeDocument/2006/relationships/image" Target="../media/image1561.svg"/><Relationship Id="rId25" Type="http://schemas.openxmlformats.org/officeDocument/2006/relationships/image" Target="../media/image1336.svg"/><Relationship Id="rId46" Type="http://schemas.openxmlformats.org/officeDocument/2006/relationships/image" Target="../media/image1357.png"/><Relationship Id="rId67" Type="http://schemas.openxmlformats.org/officeDocument/2006/relationships/image" Target="../media/image1378.svg"/><Relationship Id="rId272" Type="http://schemas.openxmlformats.org/officeDocument/2006/relationships/image" Target="../media/image1582.png"/><Relationship Id="rId88" Type="http://schemas.openxmlformats.org/officeDocument/2006/relationships/image" Target="../media/image1399.png"/><Relationship Id="rId111" Type="http://schemas.openxmlformats.org/officeDocument/2006/relationships/image" Target="../media/image1421.svg"/><Relationship Id="rId132" Type="http://schemas.openxmlformats.org/officeDocument/2006/relationships/image" Target="../media/image1442.png"/><Relationship Id="rId153" Type="http://schemas.openxmlformats.org/officeDocument/2006/relationships/image" Target="../media/image1463.svg"/><Relationship Id="rId174" Type="http://schemas.openxmlformats.org/officeDocument/2006/relationships/image" Target="../media/image1484.png"/><Relationship Id="rId195" Type="http://schemas.openxmlformats.org/officeDocument/2006/relationships/image" Target="../media/image1505.svg"/><Relationship Id="rId209" Type="http://schemas.openxmlformats.org/officeDocument/2006/relationships/image" Target="../media/image1519.svg"/><Relationship Id="rId220" Type="http://schemas.openxmlformats.org/officeDocument/2006/relationships/image" Target="../media/image1530.png"/><Relationship Id="rId241" Type="http://schemas.openxmlformats.org/officeDocument/2006/relationships/image" Target="../media/image1551.svg"/><Relationship Id="rId15" Type="http://schemas.openxmlformats.org/officeDocument/2006/relationships/image" Target="../media/image1326.svg"/><Relationship Id="rId36" Type="http://schemas.openxmlformats.org/officeDocument/2006/relationships/image" Target="../media/image1347.png"/><Relationship Id="rId57" Type="http://schemas.openxmlformats.org/officeDocument/2006/relationships/image" Target="../media/image1368.svg"/><Relationship Id="rId262" Type="http://schemas.openxmlformats.org/officeDocument/2006/relationships/image" Target="../media/image1572.png"/><Relationship Id="rId283" Type="http://schemas.openxmlformats.org/officeDocument/2006/relationships/image" Target="../media/image1593.svg"/><Relationship Id="rId78" Type="http://schemas.openxmlformats.org/officeDocument/2006/relationships/image" Target="../media/image1389.png"/><Relationship Id="rId99" Type="http://schemas.openxmlformats.org/officeDocument/2006/relationships/image" Target="../media/image1409.svg"/><Relationship Id="rId101" Type="http://schemas.openxmlformats.org/officeDocument/2006/relationships/image" Target="../media/image1411.svg"/><Relationship Id="rId122" Type="http://schemas.openxmlformats.org/officeDocument/2006/relationships/image" Target="../media/image1432.png"/><Relationship Id="rId143" Type="http://schemas.openxmlformats.org/officeDocument/2006/relationships/image" Target="../media/image1453.svg"/><Relationship Id="rId164" Type="http://schemas.openxmlformats.org/officeDocument/2006/relationships/image" Target="../media/image1474.png"/><Relationship Id="rId185" Type="http://schemas.openxmlformats.org/officeDocument/2006/relationships/image" Target="../media/image1495.svg"/><Relationship Id="rId9" Type="http://schemas.openxmlformats.org/officeDocument/2006/relationships/image" Target="../media/image1320.svg"/><Relationship Id="rId210" Type="http://schemas.openxmlformats.org/officeDocument/2006/relationships/image" Target="../media/image1520.png"/><Relationship Id="rId26" Type="http://schemas.openxmlformats.org/officeDocument/2006/relationships/image" Target="../media/image1337.png"/><Relationship Id="rId231" Type="http://schemas.openxmlformats.org/officeDocument/2006/relationships/image" Target="../media/image1541.svg"/><Relationship Id="rId252" Type="http://schemas.openxmlformats.org/officeDocument/2006/relationships/image" Target="../media/image1562.png"/><Relationship Id="rId273" Type="http://schemas.openxmlformats.org/officeDocument/2006/relationships/image" Target="../media/image1583.svg"/><Relationship Id="rId47" Type="http://schemas.openxmlformats.org/officeDocument/2006/relationships/image" Target="../media/image1358.svg"/><Relationship Id="rId68" Type="http://schemas.openxmlformats.org/officeDocument/2006/relationships/image" Target="../media/image1379.png"/><Relationship Id="rId89" Type="http://schemas.openxmlformats.org/officeDocument/2006/relationships/image" Target="../media/image1400.svg"/><Relationship Id="rId112" Type="http://schemas.openxmlformats.org/officeDocument/2006/relationships/image" Target="../media/image1422.png"/><Relationship Id="rId133" Type="http://schemas.openxmlformats.org/officeDocument/2006/relationships/image" Target="../media/image1443.svg"/><Relationship Id="rId154" Type="http://schemas.openxmlformats.org/officeDocument/2006/relationships/image" Target="../media/image1464.png"/><Relationship Id="rId175" Type="http://schemas.openxmlformats.org/officeDocument/2006/relationships/image" Target="../media/image1485.svg"/><Relationship Id="rId196" Type="http://schemas.openxmlformats.org/officeDocument/2006/relationships/image" Target="../media/image1506.png"/><Relationship Id="rId200" Type="http://schemas.openxmlformats.org/officeDocument/2006/relationships/image" Target="../media/image1510.png"/><Relationship Id="rId16" Type="http://schemas.openxmlformats.org/officeDocument/2006/relationships/image" Target="../media/image1327.png"/><Relationship Id="rId221" Type="http://schemas.openxmlformats.org/officeDocument/2006/relationships/image" Target="../media/image1531.svg"/><Relationship Id="rId242" Type="http://schemas.openxmlformats.org/officeDocument/2006/relationships/image" Target="../media/image1552.png"/><Relationship Id="rId263" Type="http://schemas.openxmlformats.org/officeDocument/2006/relationships/image" Target="../media/image1573.svg"/><Relationship Id="rId284" Type="http://schemas.openxmlformats.org/officeDocument/2006/relationships/image" Target="../media/image1594.png"/><Relationship Id="rId37" Type="http://schemas.openxmlformats.org/officeDocument/2006/relationships/image" Target="../media/image1348.svg"/><Relationship Id="rId58" Type="http://schemas.openxmlformats.org/officeDocument/2006/relationships/image" Target="../media/image1369.png"/><Relationship Id="rId79" Type="http://schemas.openxmlformats.org/officeDocument/2006/relationships/image" Target="../media/image1390.svg"/><Relationship Id="rId102" Type="http://schemas.openxmlformats.org/officeDocument/2006/relationships/image" Target="../media/image1412.png"/><Relationship Id="rId123" Type="http://schemas.openxmlformats.org/officeDocument/2006/relationships/image" Target="../media/image1433.svg"/><Relationship Id="rId144" Type="http://schemas.openxmlformats.org/officeDocument/2006/relationships/image" Target="../media/image1454.png"/><Relationship Id="rId90" Type="http://schemas.openxmlformats.org/officeDocument/2006/relationships/image" Target="../media/image978.png"/><Relationship Id="rId165" Type="http://schemas.openxmlformats.org/officeDocument/2006/relationships/image" Target="../media/image1475.svg"/><Relationship Id="rId186" Type="http://schemas.openxmlformats.org/officeDocument/2006/relationships/image" Target="../media/image1496.png"/><Relationship Id="rId211" Type="http://schemas.openxmlformats.org/officeDocument/2006/relationships/image" Target="../media/image1521.svg"/><Relationship Id="rId232" Type="http://schemas.openxmlformats.org/officeDocument/2006/relationships/image" Target="../media/image1542.png"/><Relationship Id="rId253" Type="http://schemas.openxmlformats.org/officeDocument/2006/relationships/image" Target="../media/image1563.svg"/><Relationship Id="rId274" Type="http://schemas.openxmlformats.org/officeDocument/2006/relationships/image" Target="../media/image1584.png"/><Relationship Id="rId27" Type="http://schemas.openxmlformats.org/officeDocument/2006/relationships/image" Target="../media/image1338.svg"/><Relationship Id="rId48" Type="http://schemas.openxmlformats.org/officeDocument/2006/relationships/image" Target="../media/image1359.png"/><Relationship Id="rId69" Type="http://schemas.openxmlformats.org/officeDocument/2006/relationships/image" Target="../media/image1380.svg"/><Relationship Id="rId113" Type="http://schemas.openxmlformats.org/officeDocument/2006/relationships/image" Target="../media/image1423.svg"/><Relationship Id="rId134" Type="http://schemas.openxmlformats.org/officeDocument/2006/relationships/image" Target="../media/image1444.png"/><Relationship Id="rId80" Type="http://schemas.openxmlformats.org/officeDocument/2006/relationships/image" Target="../media/image1391.png"/><Relationship Id="rId155" Type="http://schemas.openxmlformats.org/officeDocument/2006/relationships/image" Target="../media/image1465.svg"/><Relationship Id="rId176" Type="http://schemas.openxmlformats.org/officeDocument/2006/relationships/image" Target="../media/image1486.png"/><Relationship Id="rId197" Type="http://schemas.openxmlformats.org/officeDocument/2006/relationships/image" Target="../media/image1507.svg"/><Relationship Id="rId201" Type="http://schemas.openxmlformats.org/officeDocument/2006/relationships/image" Target="../media/image1511.svg"/><Relationship Id="rId222" Type="http://schemas.openxmlformats.org/officeDocument/2006/relationships/image" Target="../media/image1532.png"/><Relationship Id="rId243" Type="http://schemas.openxmlformats.org/officeDocument/2006/relationships/image" Target="../media/image1553.svg"/><Relationship Id="rId264" Type="http://schemas.openxmlformats.org/officeDocument/2006/relationships/image" Target="../media/image1574.png"/><Relationship Id="rId285" Type="http://schemas.openxmlformats.org/officeDocument/2006/relationships/image" Target="../media/image1595.svg"/><Relationship Id="rId17" Type="http://schemas.openxmlformats.org/officeDocument/2006/relationships/image" Target="../media/image1328.svg"/><Relationship Id="rId38" Type="http://schemas.openxmlformats.org/officeDocument/2006/relationships/image" Target="../media/image1349.png"/><Relationship Id="rId59" Type="http://schemas.openxmlformats.org/officeDocument/2006/relationships/image" Target="../media/image1370.svg"/><Relationship Id="rId103" Type="http://schemas.openxmlformats.org/officeDocument/2006/relationships/image" Target="../media/image1413.svg"/><Relationship Id="rId124" Type="http://schemas.openxmlformats.org/officeDocument/2006/relationships/image" Target="../media/image1434.png"/><Relationship Id="rId70" Type="http://schemas.openxmlformats.org/officeDocument/2006/relationships/image" Target="../media/image1381.png"/><Relationship Id="rId91" Type="http://schemas.openxmlformats.org/officeDocument/2006/relationships/image" Target="../media/image1401.svg"/><Relationship Id="rId145" Type="http://schemas.openxmlformats.org/officeDocument/2006/relationships/image" Target="../media/image1455.svg"/><Relationship Id="rId166" Type="http://schemas.openxmlformats.org/officeDocument/2006/relationships/image" Target="../media/image1476.png"/><Relationship Id="rId187" Type="http://schemas.openxmlformats.org/officeDocument/2006/relationships/image" Target="../media/image1497.svg"/><Relationship Id="rId1" Type="http://schemas.openxmlformats.org/officeDocument/2006/relationships/slideLayout" Target="../slideLayouts/slideLayout21.xml"/><Relationship Id="rId212" Type="http://schemas.openxmlformats.org/officeDocument/2006/relationships/image" Target="../media/image1522.png"/><Relationship Id="rId233" Type="http://schemas.openxmlformats.org/officeDocument/2006/relationships/image" Target="../media/image1543.svg"/><Relationship Id="rId254" Type="http://schemas.openxmlformats.org/officeDocument/2006/relationships/image" Target="../media/image1564.png"/><Relationship Id="rId28" Type="http://schemas.openxmlformats.org/officeDocument/2006/relationships/image" Target="../media/image1339.png"/><Relationship Id="rId49" Type="http://schemas.openxmlformats.org/officeDocument/2006/relationships/image" Target="../media/image1360.svg"/><Relationship Id="rId114" Type="http://schemas.openxmlformats.org/officeDocument/2006/relationships/image" Target="../media/image1424.png"/><Relationship Id="rId275" Type="http://schemas.openxmlformats.org/officeDocument/2006/relationships/image" Target="../media/image1585.svg"/><Relationship Id="rId60" Type="http://schemas.openxmlformats.org/officeDocument/2006/relationships/image" Target="../media/image1371.png"/><Relationship Id="rId81" Type="http://schemas.openxmlformats.org/officeDocument/2006/relationships/image" Target="../media/image1392.svg"/><Relationship Id="rId135" Type="http://schemas.openxmlformats.org/officeDocument/2006/relationships/image" Target="../media/image1445.svg"/><Relationship Id="rId156" Type="http://schemas.openxmlformats.org/officeDocument/2006/relationships/image" Target="../media/image1466.png"/><Relationship Id="rId177" Type="http://schemas.openxmlformats.org/officeDocument/2006/relationships/image" Target="../media/image1487.svg"/><Relationship Id="rId198" Type="http://schemas.openxmlformats.org/officeDocument/2006/relationships/image" Target="../media/image1508.png"/><Relationship Id="rId202" Type="http://schemas.openxmlformats.org/officeDocument/2006/relationships/image" Target="../media/image1512.png"/><Relationship Id="rId223" Type="http://schemas.openxmlformats.org/officeDocument/2006/relationships/image" Target="../media/image1533.svg"/><Relationship Id="rId244" Type="http://schemas.openxmlformats.org/officeDocument/2006/relationships/image" Target="../media/image1554.png"/><Relationship Id="rId18" Type="http://schemas.openxmlformats.org/officeDocument/2006/relationships/image" Target="../media/image1329.png"/><Relationship Id="rId39" Type="http://schemas.openxmlformats.org/officeDocument/2006/relationships/image" Target="../media/image1350.svg"/><Relationship Id="rId265" Type="http://schemas.openxmlformats.org/officeDocument/2006/relationships/image" Target="../media/image1575.svg"/><Relationship Id="rId50" Type="http://schemas.openxmlformats.org/officeDocument/2006/relationships/image" Target="../media/image1361.png"/><Relationship Id="rId104" Type="http://schemas.openxmlformats.org/officeDocument/2006/relationships/image" Target="../media/image1414.png"/><Relationship Id="rId125" Type="http://schemas.openxmlformats.org/officeDocument/2006/relationships/image" Target="../media/image1435.svg"/><Relationship Id="rId146" Type="http://schemas.openxmlformats.org/officeDocument/2006/relationships/image" Target="../media/image1456.png"/><Relationship Id="rId167" Type="http://schemas.openxmlformats.org/officeDocument/2006/relationships/image" Target="../media/image1477.svg"/><Relationship Id="rId188" Type="http://schemas.openxmlformats.org/officeDocument/2006/relationships/image" Target="../media/image1498.png"/><Relationship Id="rId71" Type="http://schemas.openxmlformats.org/officeDocument/2006/relationships/image" Target="../media/image1382.svg"/><Relationship Id="rId92" Type="http://schemas.openxmlformats.org/officeDocument/2006/relationships/image" Target="../media/image1402.png"/><Relationship Id="rId213" Type="http://schemas.openxmlformats.org/officeDocument/2006/relationships/image" Target="../media/image1523.svg"/><Relationship Id="rId234" Type="http://schemas.openxmlformats.org/officeDocument/2006/relationships/image" Target="../media/image1544.png"/><Relationship Id="rId2" Type="http://schemas.openxmlformats.org/officeDocument/2006/relationships/image" Target="../media/image1313.png"/><Relationship Id="rId29" Type="http://schemas.openxmlformats.org/officeDocument/2006/relationships/image" Target="../media/image1340.svg"/><Relationship Id="rId255" Type="http://schemas.openxmlformats.org/officeDocument/2006/relationships/image" Target="../media/image1565.svg"/><Relationship Id="rId276" Type="http://schemas.openxmlformats.org/officeDocument/2006/relationships/image" Target="../media/image1586.png"/><Relationship Id="rId40" Type="http://schemas.openxmlformats.org/officeDocument/2006/relationships/image" Target="../media/image1351.png"/><Relationship Id="rId115" Type="http://schemas.openxmlformats.org/officeDocument/2006/relationships/image" Target="../media/image1425.svg"/><Relationship Id="rId136" Type="http://schemas.openxmlformats.org/officeDocument/2006/relationships/image" Target="../media/image1446.png"/><Relationship Id="rId157" Type="http://schemas.openxmlformats.org/officeDocument/2006/relationships/image" Target="../media/image1467.svg"/><Relationship Id="rId178" Type="http://schemas.openxmlformats.org/officeDocument/2006/relationships/image" Target="../media/image1488.png"/><Relationship Id="rId61" Type="http://schemas.openxmlformats.org/officeDocument/2006/relationships/image" Target="../media/image1372.svg"/><Relationship Id="rId82" Type="http://schemas.openxmlformats.org/officeDocument/2006/relationships/image" Target="../media/image1393.png"/><Relationship Id="rId199" Type="http://schemas.openxmlformats.org/officeDocument/2006/relationships/image" Target="../media/image1509.svg"/><Relationship Id="rId203" Type="http://schemas.openxmlformats.org/officeDocument/2006/relationships/image" Target="../media/image1513.svg"/><Relationship Id="rId19" Type="http://schemas.openxmlformats.org/officeDocument/2006/relationships/image" Target="../media/image1330.svg"/><Relationship Id="rId224" Type="http://schemas.openxmlformats.org/officeDocument/2006/relationships/image" Target="../media/image1534.png"/><Relationship Id="rId245" Type="http://schemas.openxmlformats.org/officeDocument/2006/relationships/image" Target="../media/image1555.svg"/><Relationship Id="rId266" Type="http://schemas.openxmlformats.org/officeDocument/2006/relationships/image" Target="../media/image1576.png"/><Relationship Id="rId30" Type="http://schemas.openxmlformats.org/officeDocument/2006/relationships/image" Target="../media/image1341.png"/><Relationship Id="rId105" Type="http://schemas.openxmlformats.org/officeDocument/2006/relationships/image" Target="../media/image1415.svg"/><Relationship Id="rId126" Type="http://schemas.openxmlformats.org/officeDocument/2006/relationships/image" Target="../media/image1436.png"/><Relationship Id="rId147" Type="http://schemas.openxmlformats.org/officeDocument/2006/relationships/image" Target="../media/image1457.svg"/><Relationship Id="rId168" Type="http://schemas.openxmlformats.org/officeDocument/2006/relationships/image" Target="../media/image1478.png"/><Relationship Id="rId51" Type="http://schemas.openxmlformats.org/officeDocument/2006/relationships/image" Target="../media/image1362.svg"/><Relationship Id="rId72" Type="http://schemas.openxmlformats.org/officeDocument/2006/relationships/image" Target="../media/image1383.png"/><Relationship Id="rId93" Type="http://schemas.openxmlformats.org/officeDocument/2006/relationships/image" Target="../media/image1403.svg"/><Relationship Id="rId189" Type="http://schemas.openxmlformats.org/officeDocument/2006/relationships/image" Target="../media/image1499.svg"/><Relationship Id="rId3" Type="http://schemas.openxmlformats.org/officeDocument/2006/relationships/image" Target="../media/image1314.svg"/><Relationship Id="rId214" Type="http://schemas.openxmlformats.org/officeDocument/2006/relationships/image" Target="../media/image1524.png"/><Relationship Id="rId235" Type="http://schemas.openxmlformats.org/officeDocument/2006/relationships/image" Target="../media/image1545.svg"/><Relationship Id="rId256" Type="http://schemas.openxmlformats.org/officeDocument/2006/relationships/image" Target="../media/image1566.png"/><Relationship Id="rId277" Type="http://schemas.openxmlformats.org/officeDocument/2006/relationships/image" Target="../media/image1587.svg"/><Relationship Id="rId116" Type="http://schemas.openxmlformats.org/officeDocument/2006/relationships/image" Target="../media/image1426.png"/><Relationship Id="rId137" Type="http://schemas.openxmlformats.org/officeDocument/2006/relationships/image" Target="../media/image1447.svg"/><Relationship Id="rId158" Type="http://schemas.openxmlformats.org/officeDocument/2006/relationships/image" Target="../media/image1468.png"/><Relationship Id="rId20" Type="http://schemas.openxmlformats.org/officeDocument/2006/relationships/image" Target="../media/image1331.png"/><Relationship Id="rId41" Type="http://schemas.openxmlformats.org/officeDocument/2006/relationships/image" Target="../media/image1352.svg"/><Relationship Id="rId62" Type="http://schemas.openxmlformats.org/officeDocument/2006/relationships/image" Target="../media/image1373.png"/><Relationship Id="rId83" Type="http://schemas.openxmlformats.org/officeDocument/2006/relationships/image" Target="../media/image1394.svg"/><Relationship Id="rId179" Type="http://schemas.openxmlformats.org/officeDocument/2006/relationships/image" Target="../media/image1489.svg"/><Relationship Id="rId190" Type="http://schemas.openxmlformats.org/officeDocument/2006/relationships/image" Target="../media/image1500.png"/><Relationship Id="rId204" Type="http://schemas.openxmlformats.org/officeDocument/2006/relationships/image" Target="../media/image1514.png"/><Relationship Id="rId225" Type="http://schemas.openxmlformats.org/officeDocument/2006/relationships/image" Target="../media/image1535.svg"/><Relationship Id="rId246" Type="http://schemas.openxmlformats.org/officeDocument/2006/relationships/image" Target="../media/image1556.png"/><Relationship Id="rId267" Type="http://schemas.openxmlformats.org/officeDocument/2006/relationships/image" Target="../media/image1577.svg"/><Relationship Id="rId106" Type="http://schemas.openxmlformats.org/officeDocument/2006/relationships/image" Target="../media/image1416.png"/><Relationship Id="rId127" Type="http://schemas.openxmlformats.org/officeDocument/2006/relationships/image" Target="../media/image1437.svg"/><Relationship Id="rId10" Type="http://schemas.openxmlformats.org/officeDocument/2006/relationships/image" Target="../media/image1321.png"/><Relationship Id="rId31" Type="http://schemas.openxmlformats.org/officeDocument/2006/relationships/image" Target="../media/image1342.svg"/><Relationship Id="rId52" Type="http://schemas.openxmlformats.org/officeDocument/2006/relationships/image" Target="../media/image1363.png"/><Relationship Id="rId73" Type="http://schemas.openxmlformats.org/officeDocument/2006/relationships/image" Target="../media/image1384.svg"/><Relationship Id="rId94" Type="http://schemas.openxmlformats.org/officeDocument/2006/relationships/image" Target="../media/image1404.png"/><Relationship Id="rId148" Type="http://schemas.openxmlformats.org/officeDocument/2006/relationships/image" Target="../media/image1458.png"/><Relationship Id="rId169" Type="http://schemas.openxmlformats.org/officeDocument/2006/relationships/image" Target="../media/image1479.svg"/><Relationship Id="rId4" Type="http://schemas.openxmlformats.org/officeDocument/2006/relationships/image" Target="../media/image1315.png"/><Relationship Id="rId180" Type="http://schemas.openxmlformats.org/officeDocument/2006/relationships/image" Target="../media/image1490.png"/><Relationship Id="rId215" Type="http://schemas.openxmlformats.org/officeDocument/2006/relationships/image" Target="../media/image1525.svg"/><Relationship Id="rId236" Type="http://schemas.openxmlformats.org/officeDocument/2006/relationships/image" Target="../media/image1546.png"/><Relationship Id="rId257" Type="http://schemas.openxmlformats.org/officeDocument/2006/relationships/image" Target="../media/image1567.svg"/><Relationship Id="rId278" Type="http://schemas.openxmlformats.org/officeDocument/2006/relationships/image" Target="../media/image1588.png"/><Relationship Id="rId42" Type="http://schemas.openxmlformats.org/officeDocument/2006/relationships/image" Target="../media/image1353.png"/><Relationship Id="rId84" Type="http://schemas.openxmlformats.org/officeDocument/2006/relationships/image" Target="../media/image1395.png"/><Relationship Id="rId138" Type="http://schemas.openxmlformats.org/officeDocument/2006/relationships/image" Target="../media/image1448.png"/><Relationship Id="rId191" Type="http://schemas.openxmlformats.org/officeDocument/2006/relationships/image" Target="../media/image1501.svg"/><Relationship Id="rId205" Type="http://schemas.openxmlformats.org/officeDocument/2006/relationships/image" Target="../media/image1515.svg"/><Relationship Id="rId247" Type="http://schemas.openxmlformats.org/officeDocument/2006/relationships/image" Target="../media/image1557.svg"/><Relationship Id="rId107" Type="http://schemas.openxmlformats.org/officeDocument/2006/relationships/image" Target="../media/image1417.svg"/><Relationship Id="rId11" Type="http://schemas.openxmlformats.org/officeDocument/2006/relationships/image" Target="../media/image1322.svg"/><Relationship Id="rId53" Type="http://schemas.openxmlformats.org/officeDocument/2006/relationships/image" Target="../media/image1364.svg"/><Relationship Id="rId149" Type="http://schemas.openxmlformats.org/officeDocument/2006/relationships/image" Target="../media/image1459.svg"/><Relationship Id="rId95" Type="http://schemas.openxmlformats.org/officeDocument/2006/relationships/image" Target="../media/image1405.svg"/><Relationship Id="rId160" Type="http://schemas.openxmlformats.org/officeDocument/2006/relationships/image" Target="../media/image1470.png"/><Relationship Id="rId216" Type="http://schemas.openxmlformats.org/officeDocument/2006/relationships/image" Target="../media/image1526.png"/><Relationship Id="rId258" Type="http://schemas.openxmlformats.org/officeDocument/2006/relationships/image" Target="../media/image1568.png"/><Relationship Id="rId22" Type="http://schemas.openxmlformats.org/officeDocument/2006/relationships/image" Target="../media/image1333.png"/><Relationship Id="rId64" Type="http://schemas.openxmlformats.org/officeDocument/2006/relationships/image" Target="../media/image1375.png"/><Relationship Id="rId118" Type="http://schemas.openxmlformats.org/officeDocument/2006/relationships/image" Target="../media/image1428.pn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11.svg"/><Relationship Id="rId21" Type="http://schemas.openxmlformats.org/officeDocument/2006/relationships/image" Target="../media/image1615.svg"/><Relationship Id="rId42" Type="http://schemas.openxmlformats.org/officeDocument/2006/relationships/image" Target="../media/image1636.png"/><Relationship Id="rId63" Type="http://schemas.openxmlformats.org/officeDocument/2006/relationships/image" Target="../media/image1657.svg"/><Relationship Id="rId84" Type="http://schemas.openxmlformats.org/officeDocument/2006/relationships/image" Target="../media/image1678.png"/><Relationship Id="rId138" Type="http://schemas.openxmlformats.org/officeDocument/2006/relationships/image" Target="../media/image1732.png"/><Relationship Id="rId159" Type="http://schemas.openxmlformats.org/officeDocument/2006/relationships/image" Target="../media/image1753.svg"/><Relationship Id="rId170" Type="http://schemas.openxmlformats.org/officeDocument/2006/relationships/image" Target="../media/image1764.png"/><Relationship Id="rId191" Type="http://schemas.openxmlformats.org/officeDocument/2006/relationships/image" Target="../media/image1785.svg"/><Relationship Id="rId205" Type="http://schemas.openxmlformats.org/officeDocument/2006/relationships/image" Target="../media/image1799.svg"/><Relationship Id="rId226" Type="http://schemas.openxmlformats.org/officeDocument/2006/relationships/image" Target="../media/image1820.png"/><Relationship Id="rId107" Type="http://schemas.openxmlformats.org/officeDocument/2006/relationships/image" Target="../media/image1701.svg"/><Relationship Id="rId11" Type="http://schemas.openxmlformats.org/officeDocument/2006/relationships/image" Target="../media/image1605.svg"/><Relationship Id="rId32" Type="http://schemas.openxmlformats.org/officeDocument/2006/relationships/image" Target="../media/image1626.png"/><Relationship Id="rId53" Type="http://schemas.openxmlformats.org/officeDocument/2006/relationships/image" Target="../media/image1647.svg"/><Relationship Id="rId74" Type="http://schemas.openxmlformats.org/officeDocument/2006/relationships/image" Target="../media/image1668.png"/><Relationship Id="rId128" Type="http://schemas.openxmlformats.org/officeDocument/2006/relationships/image" Target="../media/image1722.png"/><Relationship Id="rId149" Type="http://schemas.openxmlformats.org/officeDocument/2006/relationships/image" Target="../media/image1743.svg"/><Relationship Id="rId5" Type="http://schemas.openxmlformats.org/officeDocument/2006/relationships/image" Target="../media/image1599.svg"/><Relationship Id="rId95" Type="http://schemas.openxmlformats.org/officeDocument/2006/relationships/image" Target="../media/image1689.svg"/><Relationship Id="rId160" Type="http://schemas.openxmlformats.org/officeDocument/2006/relationships/image" Target="../media/image1754.png"/><Relationship Id="rId181" Type="http://schemas.openxmlformats.org/officeDocument/2006/relationships/image" Target="../media/image1775.svg"/><Relationship Id="rId216" Type="http://schemas.openxmlformats.org/officeDocument/2006/relationships/image" Target="../media/image1810.png"/><Relationship Id="rId22" Type="http://schemas.openxmlformats.org/officeDocument/2006/relationships/image" Target="../media/image1616.png"/><Relationship Id="rId43" Type="http://schemas.openxmlformats.org/officeDocument/2006/relationships/image" Target="../media/image1637.svg"/><Relationship Id="rId64" Type="http://schemas.openxmlformats.org/officeDocument/2006/relationships/image" Target="../media/image1658.png"/><Relationship Id="rId118" Type="http://schemas.openxmlformats.org/officeDocument/2006/relationships/image" Target="../media/image1712.png"/><Relationship Id="rId139" Type="http://schemas.openxmlformats.org/officeDocument/2006/relationships/image" Target="../media/image1733.svg"/><Relationship Id="rId85" Type="http://schemas.openxmlformats.org/officeDocument/2006/relationships/image" Target="../media/image1679.svg"/><Relationship Id="rId150" Type="http://schemas.openxmlformats.org/officeDocument/2006/relationships/image" Target="../media/image1744.png"/><Relationship Id="rId171" Type="http://schemas.openxmlformats.org/officeDocument/2006/relationships/image" Target="../media/image1765.svg"/><Relationship Id="rId192" Type="http://schemas.openxmlformats.org/officeDocument/2006/relationships/image" Target="../media/image1786.png"/><Relationship Id="rId206" Type="http://schemas.openxmlformats.org/officeDocument/2006/relationships/image" Target="../media/image1800.png"/><Relationship Id="rId227" Type="http://schemas.openxmlformats.org/officeDocument/2006/relationships/image" Target="../media/image1821.svg"/><Relationship Id="rId12" Type="http://schemas.openxmlformats.org/officeDocument/2006/relationships/image" Target="../media/image1606.png"/><Relationship Id="rId33" Type="http://schemas.openxmlformats.org/officeDocument/2006/relationships/image" Target="../media/image1627.svg"/><Relationship Id="rId108" Type="http://schemas.openxmlformats.org/officeDocument/2006/relationships/image" Target="../media/image1702.png"/><Relationship Id="rId129" Type="http://schemas.openxmlformats.org/officeDocument/2006/relationships/image" Target="../media/image1723.svg"/><Relationship Id="rId54" Type="http://schemas.openxmlformats.org/officeDocument/2006/relationships/image" Target="../media/image1648.png"/><Relationship Id="rId75" Type="http://schemas.openxmlformats.org/officeDocument/2006/relationships/image" Target="../media/image1669.svg"/><Relationship Id="rId96" Type="http://schemas.openxmlformats.org/officeDocument/2006/relationships/image" Target="../media/image1690.png"/><Relationship Id="rId140" Type="http://schemas.openxmlformats.org/officeDocument/2006/relationships/image" Target="../media/image1734.png"/><Relationship Id="rId161" Type="http://schemas.openxmlformats.org/officeDocument/2006/relationships/image" Target="../media/image1755.svg"/><Relationship Id="rId182" Type="http://schemas.openxmlformats.org/officeDocument/2006/relationships/image" Target="../media/image1776.png"/><Relationship Id="rId217" Type="http://schemas.openxmlformats.org/officeDocument/2006/relationships/image" Target="../media/image1811.svg"/><Relationship Id="rId6" Type="http://schemas.openxmlformats.org/officeDocument/2006/relationships/image" Target="../media/image1600.png"/><Relationship Id="rId23" Type="http://schemas.openxmlformats.org/officeDocument/2006/relationships/image" Target="../media/image1617.svg"/><Relationship Id="rId119" Type="http://schemas.openxmlformats.org/officeDocument/2006/relationships/image" Target="../media/image1713.svg"/><Relationship Id="rId44" Type="http://schemas.openxmlformats.org/officeDocument/2006/relationships/image" Target="../media/image1638.png"/><Relationship Id="rId65" Type="http://schemas.openxmlformats.org/officeDocument/2006/relationships/image" Target="../media/image1659.svg"/><Relationship Id="rId86" Type="http://schemas.openxmlformats.org/officeDocument/2006/relationships/image" Target="../media/image1680.png"/><Relationship Id="rId130" Type="http://schemas.openxmlformats.org/officeDocument/2006/relationships/image" Target="../media/image1724.png"/><Relationship Id="rId151" Type="http://schemas.openxmlformats.org/officeDocument/2006/relationships/image" Target="../media/image1745.svg"/><Relationship Id="rId172" Type="http://schemas.openxmlformats.org/officeDocument/2006/relationships/image" Target="../media/image1766.png"/><Relationship Id="rId193" Type="http://schemas.openxmlformats.org/officeDocument/2006/relationships/image" Target="../media/image1787.svg"/><Relationship Id="rId207" Type="http://schemas.openxmlformats.org/officeDocument/2006/relationships/image" Target="../media/image1801.svg"/><Relationship Id="rId228" Type="http://schemas.openxmlformats.org/officeDocument/2006/relationships/image" Target="../media/image1822.png"/><Relationship Id="rId13" Type="http://schemas.openxmlformats.org/officeDocument/2006/relationships/image" Target="../media/image1607.svg"/><Relationship Id="rId109" Type="http://schemas.openxmlformats.org/officeDocument/2006/relationships/image" Target="../media/image1703.svg"/><Relationship Id="rId34" Type="http://schemas.openxmlformats.org/officeDocument/2006/relationships/image" Target="../media/image1628.png"/><Relationship Id="rId55" Type="http://schemas.openxmlformats.org/officeDocument/2006/relationships/image" Target="../media/image1649.svg"/><Relationship Id="rId76" Type="http://schemas.openxmlformats.org/officeDocument/2006/relationships/image" Target="../media/image1670.png"/><Relationship Id="rId97" Type="http://schemas.openxmlformats.org/officeDocument/2006/relationships/image" Target="../media/image1691.svg"/><Relationship Id="rId120" Type="http://schemas.openxmlformats.org/officeDocument/2006/relationships/image" Target="../media/image1714.png"/><Relationship Id="rId141" Type="http://schemas.openxmlformats.org/officeDocument/2006/relationships/image" Target="../media/image1735.svg"/><Relationship Id="rId7" Type="http://schemas.openxmlformats.org/officeDocument/2006/relationships/image" Target="../media/image1601.svg"/><Relationship Id="rId162" Type="http://schemas.openxmlformats.org/officeDocument/2006/relationships/image" Target="../media/image1756.png"/><Relationship Id="rId183" Type="http://schemas.openxmlformats.org/officeDocument/2006/relationships/image" Target="../media/image1777.svg"/><Relationship Id="rId218" Type="http://schemas.openxmlformats.org/officeDocument/2006/relationships/image" Target="../media/image1812.png"/><Relationship Id="rId24" Type="http://schemas.openxmlformats.org/officeDocument/2006/relationships/image" Target="../media/image1618.png"/><Relationship Id="rId45" Type="http://schemas.openxmlformats.org/officeDocument/2006/relationships/image" Target="../media/image1639.svg"/><Relationship Id="rId66" Type="http://schemas.openxmlformats.org/officeDocument/2006/relationships/image" Target="../media/image1660.png"/><Relationship Id="rId87" Type="http://schemas.openxmlformats.org/officeDocument/2006/relationships/image" Target="../media/image1681.svg"/><Relationship Id="rId110" Type="http://schemas.openxmlformats.org/officeDocument/2006/relationships/image" Target="../media/image1704.png"/><Relationship Id="rId131" Type="http://schemas.openxmlformats.org/officeDocument/2006/relationships/image" Target="../media/image1725.svg"/><Relationship Id="rId152" Type="http://schemas.openxmlformats.org/officeDocument/2006/relationships/image" Target="../media/image1746.png"/><Relationship Id="rId173" Type="http://schemas.openxmlformats.org/officeDocument/2006/relationships/image" Target="../media/image1767.svg"/><Relationship Id="rId194" Type="http://schemas.openxmlformats.org/officeDocument/2006/relationships/image" Target="../media/image1788.png"/><Relationship Id="rId208" Type="http://schemas.openxmlformats.org/officeDocument/2006/relationships/image" Target="../media/image1802.png"/><Relationship Id="rId229" Type="http://schemas.openxmlformats.org/officeDocument/2006/relationships/image" Target="../media/image1823.svg"/><Relationship Id="rId14" Type="http://schemas.openxmlformats.org/officeDocument/2006/relationships/image" Target="../media/image1608.png"/><Relationship Id="rId35" Type="http://schemas.openxmlformats.org/officeDocument/2006/relationships/image" Target="../media/image1629.svg"/><Relationship Id="rId56" Type="http://schemas.openxmlformats.org/officeDocument/2006/relationships/image" Target="../media/image1650.png"/><Relationship Id="rId77" Type="http://schemas.openxmlformats.org/officeDocument/2006/relationships/image" Target="../media/image1671.svg"/><Relationship Id="rId100" Type="http://schemas.openxmlformats.org/officeDocument/2006/relationships/image" Target="../media/image1694.png"/><Relationship Id="rId8" Type="http://schemas.openxmlformats.org/officeDocument/2006/relationships/image" Target="../media/image1602.png"/><Relationship Id="rId98" Type="http://schemas.openxmlformats.org/officeDocument/2006/relationships/image" Target="../media/image1692.png"/><Relationship Id="rId121" Type="http://schemas.openxmlformats.org/officeDocument/2006/relationships/image" Target="../media/image1715.svg"/><Relationship Id="rId142" Type="http://schemas.openxmlformats.org/officeDocument/2006/relationships/image" Target="../media/image1736.png"/><Relationship Id="rId163" Type="http://schemas.openxmlformats.org/officeDocument/2006/relationships/image" Target="../media/image1757.svg"/><Relationship Id="rId184" Type="http://schemas.openxmlformats.org/officeDocument/2006/relationships/image" Target="../media/image1778.png"/><Relationship Id="rId219" Type="http://schemas.openxmlformats.org/officeDocument/2006/relationships/image" Target="../media/image1813.svg"/><Relationship Id="rId230" Type="http://schemas.openxmlformats.org/officeDocument/2006/relationships/image" Target="../media/image1824.png"/><Relationship Id="rId25" Type="http://schemas.openxmlformats.org/officeDocument/2006/relationships/image" Target="../media/image1619.svg"/><Relationship Id="rId46" Type="http://schemas.openxmlformats.org/officeDocument/2006/relationships/image" Target="../media/image1640.png"/><Relationship Id="rId67" Type="http://schemas.openxmlformats.org/officeDocument/2006/relationships/image" Target="../media/image1661.svg"/><Relationship Id="rId116" Type="http://schemas.openxmlformats.org/officeDocument/2006/relationships/image" Target="../media/image1710.png"/><Relationship Id="rId137" Type="http://schemas.openxmlformats.org/officeDocument/2006/relationships/image" Target="../media/image1731.svg"/><Relationship Id="rId158" Type="http://schemas.openxmlformats.org/officeDocument/2006/relationships/image" Target="../media/image1752.png"/><Relationship Id="rId20" Type="http://schemas.openxmlformats.org/officeDocument/2006/relationships/image" Target="../media/image1614.png"/><Relationship Id="rId41" Type="http://schemas.openxmlformats.org/officeDocument/2006/relationships/image" Target="../media/image1635.svg"/><Relationship Id="rId62" Type="http://schemas.openxmlformats.org/officeDocument/2006/relationships/image" Target="../media/image1656.png"/><Relationship Id="rId83" Type="http://schemas.openxmlformats.org/officeDocument/2006/relationships/image" Target="../media/image1677.svg"/><Relationship Id="rId88" Type="http://schemas.openxmlformats.org/officeDocument/2006/relationships/image" Target="../media/image1682.png"/><Relationship Id="rId111" Type="http://schemas.openxmlformats.org/officeDocument/2006/relationships/image" Target="../media/image1705.svg"/><Relationship Id="rId132" Type="http://schemas.openxmlformats.org/officeDocument/2006/relationships/image" Target="../media/image1726.png"/><Relationship Id="rId153" Type="http://schemas.openxmlformats.org/officeDocument/2006/relationships/image" Target="../media/image1747.svg"/><Relationship Id="rId174" Type="http://schemas.openxmlformats.org/officeDocument/2006/relationships/image" Target="../media/image1768.png"/><Relationship Id="rId179" Type="http://schemas.openxmlformats.org/officeDocument/2006/relationships/image" Target="../media/image1773.svg"/><Relationship Id="rId195" Type="http://schemas.openxmlformats.org/officeDocument/2006/relationships/image" Target="../media/image1789.svg"/><Relationship Id="rId209" Type="http://schemas.openxmlformats.org/officeDocument/2006/relationships/image" Target="../media/image1803.svg"/><Relationship Id="rId190" Type="http://schemas.openxmlformats.org/officeDocument/2006/relationships/image" Target="../media/image1784.png"/><Relationship Id="rId204" Type="http://schemas.openxmlformats.org/officeDocument/2006/relationships/image" Target="../media/image1798.png"/><Relationship Id="rId220" Type="http://schemas.openxmlformats.org/officeDocument/2006/relationships/image" Target="../media/image1814.png"/><Relationship Id="rId225" Type="http://schemas.openxmlformats.org/officeDocument/2006/relationships/image" Target="../media/image1819.svg"/><Relationship Id="rId15" Type="http://schemas.openxmlformats.org/officeDocument/2006/relationships/image" Target="../media/image1609.svg"/><Relationship Id="rId36" Type="http://schemas.openxmlformats.org/officeDocument/2006/relationships/image" Target="../media/image1630.png"/><Relationship Id="rId57" Type="http://schemas.openxmlformats.org/officeDocument/2006/relationships/image" Target="../media/image1651.svg"/><Relationship Id="rId106" Type="http://schemas.openxmlformats.org/officeDocument/2006/relationships/image" Target="../media/image1700.png"/><Relationship Id="rId127" Type="http://schemas.openxmlformats.org/officeDocument/2006/relationships/image" Target="../media/image1721.svg"/><Relationship Id="rId10" Type="http://schemas.openxmlformats.org/officeDocument/2006/relationships/image" Target="../media/image1604.png"/><Relationship Id="rId31" Type="http://schemas.openxmlformats.org/officeDocument/2006/relationships/image" Target="../media/image1625.svg"/><Relationship Id="rId52" Type="http://schemas.openxmlformats.org/officeDocument/2006/relationships/image" Target="../media/image1646.png"/><Relationship Id="rId73" Type="http://schemas.openxmlformats.org/officeDocument/2006/relationships/image" Target="../media/image1667.svg"/><Relationship Id="rId78" Type="http://schemas.openxmlformats.org/officeDocument/2006/relationships/image" Target="../media/image1672.png"/><Relationship Id="rId94" Type="http://schemas.openxmlformats.org/officeDocument/2006/relationships/image" Target="../media/image1688.png"/><Relationship Id="rId99" Type="http://schemas.openxmlformats.org/officeDocument/2006/relationships/image" Target="../media/image1693.svg"/><Relationship Id="rId101" Type="http://schemas.openxmlformats.org/officeDocument/2006/relationships/image" Target="../media/image1695.svg"/><Relationship Id="rId122" Type="http://schemas.openxmlformats.org/officeDocument/2006/relationships/image" Target="../media/image1716.png"/><Relationship Id="rId143" Type="http://schemas.openxmlformats.org/officeDocument/2006/relationships/image" Target="../media/image1737.svg"/><Relationship Id="rId148" Type="http://schemas.openxmlformats.org/officeDocument/2006/relationships/image" Target="../media/image1742.png"/><Relationship Id="rId164" Type="http://schemas.openxmlformats.org/officeDocument/2006/relationships/image" Target="../media/image1758.png"/><Relationship Id="rId169" Type="http://schemas.openxmlformats.org/officeDocument/2006/relationships/image" Target="../media/image1763.svg"/><Relationship Id="rId185" Type="http://schemas.openxmlformats.org/officeDocument/2006/relationships/image" Target="../media/image1779.svg"/><Relationship Id="rId4" Type="http://schemas.openxmlformats.org/officeDocument/2006/relationships/image" Target="../media/image1598.png"/><Relationship Id="rId9" Type="http://schemas.openxmlformats.org/officeDocument/2006/relationships/image" Target="../media/image1603.svg"/><Relationship Id="rId180" Type="http://schemas.openxmlformats.org/officeDocument/2006/relationships/image" Target="../media/image1774.png"/><Relationship Id="rId210" Type="http://schemas.openxmlformats.org/officeDocument/2006/relationships/image" Target="../media/image1804.png"/><Relationship Id="rId215" Type="http://schemas.openxmlformats.org/officeDocument/2006/relationships/image" Target="../media/image1809.svg"/><Relationship Id="rId26" Type="http://schemas.openxmlformats.org/officeDocument/2006/relationships/image" Target="../media/image1620.png"/><Relationship Id="rId231" Type="http://schemas.openxmlformats.org/officeDocument/2006/relationships/image" Target="../media/image1825.svg"/><Relationship Id="rId47" Type="http://schemas.openxmlformats.org/officeDocument/2006/relationships/image" Target="../media/image1641.svg"/><Relationship Id="rId68" Type="http://schemas.openxmlformats.org/officeDocument/2006/relationships/image" Target="../media/image1662.png"/><Relationship Id="rId89" Type="http://schemas.openxmlformats.org/officeDocument/2006/relationships/image" Target="../media/image1683.svg"/><Relationship Id="rId112" Type="http://schemas.openxmlformats.org/officeDocument/2006/relationships/image" Target="../media/image1706.png"/><Relationship Id="rId133" Type="http://schemas.openxmlformats.org/officeDocument/2006/relationships/image" Target="../media/image1727.svg"/><Relationship Id="rId154" Type="http://schemas.openxmlformats.org/officeDocument/2006/relationships/image" Target="../media/image1748.png"/><Relationship Id="rId175" Type="http://schemas.openxmlformats.org/officeDocument/2006/relationships/image" Target="../media/image1769.svg"/><Relationship Id="rId196" Type="http://schemas.openxmlformats.org/officeDocument/2006/relationships/image" Target="../media/image1790.png"/><Relationship Id="rId200" Type="http://schemas.openxmlformats.org/officeDocument/2006/relationships/image" Target="../media/image1794.png"/><Relationship Id="rId16" Type="http://schemas.openxmlformats.org/officeDocument/2006/relationships/image" Target="../media/image1610.png"/><Relationship Id="rId221" Type="http://schemas.openxmlformats.org/officeDocument/2006/relationships/image" Target="../media/image1815.svg"/><Relationship Id="rId37" Type="http://schemas.openxmlformats.org/officeDocument/2006/relationships/image" Target="../media/image1631.svg"/><Relationship Id="rId58" Type="http://schemas.openxmlformats.org/officeDocument/2006/relationships/image" Target="../media/image1652.png"/><Relationship Id="rId79" Type="http://schemas.openxmlformats.org/officeDocument/2006/relationships/image" Target="../media/image1673.svg"/><Relationship Id="rId102" Type="http://schemas.openxmlformats.org/officeDocument/2006/relationships/image" Target="../media/image1696.png"/><Relationship Id="rId123" Type="http://schemas.openxmlformats.org/officeDocument/2006/relationships/image" Target="../media/image1717.svg"/><Relationship Id="rId144" Type="http://schemas.openxmlformats.org/officeDocument/2006/relationships/image" Target="../media/image1738.png"/><Relationship Id="rId90" Type="http://schemas.openxmlformats.org/officeDocument/2006/relationships/image" Target="../media/image1684.png"/><Relationship Id="rId165" Type="http://schemas.openxmlformats.org/officeDocument/2006/relationships/image" Target="../media/image1759.svg"/><Relationship Id="rId186" Type="http://schemas.openxmlformats.org/officeDocument/2006/relationships/image" Target="../media/image1780.png"/><Relationship Id="rId211" Type="http://schemas.openxmlformats.org/officeDocument/2006/relationships/image" Target="../media/image1805.svg"/><Relationship Id="rId27" Type="http://schemas.openxmlformats.org/officeDocument/2006/relationships/image" Target="../media/image1621.svg"/><Relationship Id="rId48" Type="http://schemas.openxmlformats.org/officeDocument/2006/relationships/image" Target="../media/image1642.png"/><Relationship Id="rId69" Type="http://schemas.openxmlformats.org/officeDocument/2006/relationships/image" Target="../media/image1663.svg"/><Relationship Id="rId113" Type="http://schemas.openxmlformats.org/officeDocument/2006/relationships/image" Target="../media/image1707.svg"/><Relationship Id="rId134" Type="http://schemas.openxmlformats.org/officeDocument/2006/relationships/image" Target="../media/image1728.png"/><Relationship Id="rId80" Type="http://schemas.openxmlformats.org/officeDocument/2006/relationships/image" Target="../media/image1674.png"/><Relationship Id="rId155" Type="http://schemas.openxmlformats.org/officeDocument/2006/relationships/image" Target="../media/image1749.svg"/><Relationship Id="rId176" Type="http://schemas.openxmlformats.org/officeDocument/2006/relationships/image" Target="../media/image1770.png"/><Relationship Id="rId197" Type="http://schemas.openxmlformats.org/officeDocument/2006/relationships/image" Target="../media/image1791.svg"/><Relationship Id="rId201" Type="http://schemas.openxmlformats.org/officeDocument/2006/relationships/image" Target="../media/image1795.svg"/><Relationship Id="rId222" Type="http://schemas.openxmlformats.org/officeDocument/2006/relationships/image" Target="../media/image1816.png"/><Relationship Id="rId17" Type="http://schemas.openxmlformats.org/officeDocument/2006/relationships/image" Target="../media/image1611.svg"/><Relationship Id="rId38" Type="http://schemas.openxmlformats.org/officeDocument/2006/relationships/image" Target="../media/image1632.png"/><Relationship Id="rId59" Type="http://schemas.openxmlformats.org/officeDocument/2006/relationships/image" Target="../media/image1653.svg"/><Relationship Id="rId103" Type="http://schemas.openxmlformats.org/officeDocument/2006/relationships/image" Target="../media/image1697.svg"/><Relationship Id="rId124" Type="http://schemas.openxmlformats.org/officeDocument/2006/relationships/image" Target="../media/image1718.png"/><Relationship Id="rId70" Type="http://schemas.openxmlformats.org/officeDocument/2006/relationships/image" Target="../media/image1664.png"/><Relationship Id="rId91" Type="http://schemas.openxmlformats.org/officeDocument/2006/relationships/image" Target="../media/image1685.svg"/><Relationship Id="rId145" Type="http://schemas.openxmlformats.org/officeDocument/2006/relationships/image" Target="../media/image1739.svg"/><Relationship Id="rId166" Type="http://schemas.openxmlformats.org/officeDocument/2006/relationships/image" Target="../media/image1760.png"/><Relationship Id="rId187" Type="http://schemas.openxmlformats.org/officeDocument/2006/relationships/image" Target="../media/image1781.svg"/><Relationship Id="rId1" Type="http://schemas.openxmlformats.org/officeDocument/2006/relationships/slideLayout" Target="../slideLayouts/slideLayout21.xml"/><Relationship Id="rId212" Type="http://schemas.openxmlformats.org/officeDocument/2006/relationships/image" Target="../media/image1806.png"/><Relationship Id="rId28" Type="http://schemas.openxmlformats.org/officeDocument/2006/relationships/image" Target="../media/image1622.png"/><Relationship Id="rId49" Type="http://schemas.openxmlformats.org/officeDocument/2006/relationships/image" Target="../media/image1643.svg"/><Relationship Id="rId114" Type="http://schemas.openxmlformats.org/officeDocument/2006/relationships/image" Target="../media/image1708.png"/><Relationship Id="rId60" Type="http://schemas.openxmlformats.org/officeDocument/2006/relationships/image" Target="../media/image1654.png"/><Relationship Id="rId81" Type="http://schemas.openxmlformats.org/officeDocument/2006/relationships/image" Target="../media/image1675.svg"/><Relationship Id="rId135" Type="http://schemas.openxmlformats.org/officeDocument/2006/relationships/image" Target="../media/image1729.svg"/><Relationship Id="rId156" Type="http://schemas.openxmlformats.org/officeDocument/2006/relationships/image" Target="../media/image1750.png"/><Relationship Id="rId177" Type="http://schemas.openxmlformats.org/officeDocument/2006/relationships/image" Target="../media/image1771.svg"/><Relationship Id="rId198" Type="http://schemas.openxmlformats.org/officeDocument/2006/relationships/image" Target="../media/image1792.png"/><Relationship Id="rId202" Type="http://schemas.openxmlformats.org/officeDocument/2006/relationships/image" Target="../media/image1796.png"/><Relationship Id="rId223" Type="http://schemas.openxmlformats.org/officeDocument/2006/relationships/image" Target="../media/image1817.svg"/><Relationship Id="rId18" Type="http://schemas.openxmlformats.org/officeDocument/2006/relationships/image" Target="../media/image1612.png"/><Relationship Id="rId39" Type="http://schemas.openxmlformats.org/officeDocument/2006/relationships/image" Target="../media/image1633.svg"/><Relationship Id="rId50" Type="http://schemas.openxmlformats.org/officeDocument/2006/relationships/image" Target="../media/image1644.png"/><Relationship Id="rId104" Type="http://schemas.openxmlformats.org/officeDocument/2006/relationships/image" Target="../media/image1698.png"/><Relationship Id="rId125" Type="http://schemas.openxmlformats.org/officeDocument/2006/relationships/image" Target="../media/image1719.svg"/><Relationship Id="rId146" Type="http://schemas.openxmlformats.org/officeDocument/2006/relationships/image" Target="../media/image1740.png"/><Relationship Id="rId167" Type="http://schemas.openxmlformats.org/officeDocument/2006/relationships/image" Target="../media/image1761.svg"/><Relationship Id="rId188" Type="http://schemas.openxmlformats.org/officeDocument/2006/relationships/image" Target="../media/image1782.png"/><Relationship Id="rId71" Type="http://schemas.openxmlformats.org/officeDocument/2006/relationships/image" Target="../media/image1665.svg"/><Relationship Id="rId92" Type="http://schemas.openxmlformats.org/officeDocument/2006/relationships/image" Target="../media/image1686.png"/><Relationship Id="rId213" Type="http://schemas.openxmlformats.org/officeDocument/2006/relationships/image" Target="../media/image1807.svg"/><Relationship Id="rId2" Type="http://schemas.openxmlformats.org/officeDocument/2006/relationships/image" Target="../media/image1596.png"/><Relationship Id="rId29" Type="http://schemas.openxmlformats.org/officeDocument/2006/relationships/image" Target="../media/image1623.svg"/><Relationship Id="rId40" Type="http://schemas.openxmlformats.org/officeDocument/2006/relationships/image" Target="../media/image1634.png"/><Relationship Id="rId115" Type="http://schemas.openxmlformats.org/officeDocument/2006/relationships/image" Target="../media/image1709.svg"/><Relationship Id="rId136" Type="http://schemas.openxmlformats.org/officeDocument/2006/relationships/image" Target="../media/image1730.png"/><Relationship Id="rId157" Type="http://schemas.openxmlformats.org/officeDocument/2006/relationships/image" Target="../media/image1751.svg"/><Relationship Id="rId178" Type="http://schemas.openxmlformats.org/officeDocument/2006/relationships/image" Target="../media/image1772.png"/><Relationship Id="rId61" Type="http://schemas.openxmlformats.org/officeDocument/2006/relationships/image" Target="../media/image1655.svg"/><Relationship Id="rId82" Type="http://schemas.openxmlformats.org/officeDocument/2006/relationships/image" Target="../media/image1676.png"/><Relationship Id="rId199" Type="http://schemas.openxmlformats.org/officeDocument/2006/relationships/image" Target="../media/image1793.svg"/><Relationship Id="rId203" Type="http://schemas.openxmlformats.org/officeDocument/2006/relationships/image" Target="../media/image1797.svg"/><Relationship Id="rId19" Type="http://schemas.openxmlformats.org/officeDocument/2006/relationships/image" Target="../media/image1613.svg"/><Relationship Id="rId224" Type="http://schemas.openxmlformats.org/officeDocument/2006/relationships/image" Target="../media/image1818.png"/><Relationship Id="rId30" Type="http://schemas.openxmlformats.org/officeDocument/2006/relationships/image" Target="../media/image1624.png"/><Relationship Id="rId105" Type="http://schemas.openxmlformats.org/officeDocument/2006/relationships/image" Target="../media/image1699.svg"/><Relationship Id="rId126" Type="http://schemas.openxmlformats.org/officeDocument/2006/relationships/image" Target="../media/image1720.png"/><Relationship Id="rId147" Type="http://schemas.openxmlformats.org/officeDocument/2006/relationships/image" Target="../media/image1741.svg"/><Relationship Id="rId168" Type="http://schemas.openxmlformats.org/officeDocument/2006/relationships/image" Target="../media/image1762.png"/><Relationship Id="rId51" Type="http://schemas.openxmlformats.org/officeDocument/2006/relationships/image" Target="../media/image1645.svg"/><Relationship Id="rId72" Type="http://schemas.openxmlformats.org/officeDocument/2006/relationships/image" Target="../media/image1666.png"/><Relationship Id="rId93" Type="http://schemas.openxmlformats.org/officeDocument/2006/relationships/image" Target="../media/image1687.svg"/><Relationship Id="rId189" Type="http://schemas.openxmlformats.org/officeDocument/2006/relationships/image" Target="../media/image1783.svg"/><Relationship Id="rId3" Type="http://schemas.openxmlformats.org/officeDocument/2006/relationships/image" Target="../media/image1597.svg"/><Relationship Id="rId214" Type="http://schemas.openxmlformats.org/officeDocument/2006/relationships/image" Target="../media/image1808.png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941.svg"/><Relationship Id="rId21" Type="http://schemas.openxmlformats.org/officeDocument/2006/relationships/image" Target="../media/image1845.svg"/><Relationship Id="rId42" Type="http://schemas.openxmlformats.org/officeDocument/2006/relationships/image" Target="../media/image1866.png"/><Relationship Id="rId63" Type="http://schemas.openxmlformats.org/officeDocument/2006/relationships/image" Target="../media/image1887.svg"/><Relationship Id="rId84" Type="http://schemas.openxmlformats.org/officeDocument/2006/relationships/image" Target="../media/image1908.png"/><Relationship Id="rId138" Type="http://schemas.openxmlformats.org/officeDocument/2006/relationships/image" Target="../media/image1962.png"/><Relationship Id="rId159" Type="http://schemas.openxmlformats.org/officeDocument/2006/relationships/image" Target="../media/image1983.svg"/><Relationship Id="rId170" Type="http://schemas.openxmlformats.org/officeDocument/2006/relationships/image" Target="../media/image1994.png"/><Relationship Id="rId107" Type="http://schemas.openxmlformats.org/officeDocument/2006/relationships/image" Target="../media/image1931.svg"/><Relationship Id="rId11" Type="http://schemas.openxmlformats.org/officeDocument/2006/relationships/image" Target="../media/image1835.svg"/><Relationship Id="rId32" Type="http://schemas.openxmlformats.org/officeDocument/2006/relationships/image" Target="../media/image1856.png"/><Relationship Id="rId53" Type="http://schemas.openxmlformats.org/officeDocument/2006/relationships/image" Target="../media/image1877.svg"/><Relationship Id="rId74" Type="http://schemas.openxmlformats.org/officeDocument/2006/relationships/image" Target="../media/image1898.png"/><Relationship Id="rId128" Type="http://schemas.openxmlformats.org/officeDocument/2006/relationships/image" Target="../media/image1952.png"/><Relationship Id="rId149" Type="http://schemas.openxmlformats.org/officeDocument/2006/relationships/image" Target="../media/image1973.svg"/><Relationship Id="rId5" Type="http://schemas.openxmlformats.org/officeDocument/2006/relationships/image" Target="../media/image1829.svg"/><Relationship Id="rId95" Type="http://schemas.openxmlformats.org/officeDocument/2006/relationships/image" Target="../media/image1919.svg"/><Relationship Id="rId160" Type="http://schemas.openxmlformats.org/officeDocument/2006/relationships/image" Target="../media/image1984.png"/><Relationship Id="rId22" Type="http://schemas.openxmlformats.org/officeDocument/2006/relationships/image" Target="../media/image1846.png"/><Relationship Id="rId43" Type="http://schemas.openxmlformats.org/officeDocument/2006/relationships/image" Target="../media/image1867.svg"/><Relationship Id="rId64" Type="http://schemas.openxmlformats.org/officeDocument/2006/relationships/image" Target="../media/image1888.png"/><Relationship Id="rId118" Type="http://schemas.openxmlformats.org/officeDocument/2006/relationships/image" Target="../media/image1942.png"/><Relationship Id="rId139" Type="http://schemas.openxmlformats.org/officeDocument/2006/relationships/image" Target="../media/image1963.svg"/><Relationship Id="rId85" Type="http://schemas.openxmlformats.org/officeDocument/2006/relationships/image" Target="../media/image1909.svg"/><Relationship Id="rId150" Type="http://schemas.openxmlformats.org/officeDocument/2006/relationships/image" Target="../media/image1974.png"/><Relationship Id="rId171" Type="http://schemas.openxmlformats.org/officeDocument/2006/relationships/image" Target="../media/image1995.svg"/><Relationship Id="rId12" Type="http://schemas.openxmlformats.org/officeDocument/2006/relationships/image" Target="../media/image1836.png"/><Relationship Id="rId33" Type="http://schemas.openxmlformats.org/officeDocument/2006/relationships/image" Target="../media/image1857.svg"/><Relationship Id="rId108" Type="http://schemas.openxmlformats.org/officeDocument/2006/relationships/image" Target="../media/image1932.png"/><Relationship Id="rId129" Type="http://schemas.openxmlformats.org/officeDocument/2006/relationships/image" Target="../media/image1953.svg"/><Relationship Id="rId54" Type="http://schemas.openxmlformats.org/officeDocument/2006/relationships/image" Target="../media/image1878.png"/><Relationship Id="rId75" Type="http://schemas.openxmlformats.org/officeDocument/2006/relationships/image" Target="../media/image1899.svg"/><Relationship Id="rId96" Type="http://schemas.openxmlformats.org/officeDocument/2006/relationships/image" Target="../media/image1920.png"/><Relationship Id="rId140" Type="http://schemas.openxmlformats.org/officeDocument/2006/relationships/image" Target="../media/image1964.png"/><Relationship Id="rId161" Type="http://schemas.openxmlformats.org/officeDocument/2006/relationships/image" Target="../media/image1985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30.png"/><Relationship Id="rId23" Type="http://schemas.openxmlformats.org/officeDocument/2006/relationships/image" Target="../media/image1847.svg"/><Relationship Id="rId28" Type="http://schemas.openxmlformats.org/officeDocument/2006/relationships/image" Target="../media/image1852.png"/><Relationship Id="rId49" Type="http://schemas.openxmlformats.org/officeDocument/2006/relationships/image" Target="../media/image1873.svg"/><Relationship Id="rId114" Type="http://schemas.openxmlformats.org/officeDocument/2006/relationships/image" Target="../media/image1938.png"/><Relationship Id="rId119" Type="http://schemas.openxmlformats.org/officeDocument/2006/relationships/image" Target="../media/image1943.svg"/><Relationship Id="rId44" Type="http://schemas.openxmlformats.org/officeDocument/2006/relationships/image" Target="../media/image1868.png"/><Relationship Id="rId60" Type="http://schemas.openxmlformats.org/officeDocument/2006/relationships/image" Target="../media/image1884.png"/><Relationship Id="rId65" Type="http://schemas.openxmlformats.org/officeDocument/2006/relationships/image" Target="../media/image1889.svg"/><Relationship Id="rId81" Type="http://schemas.openxmlformats.org/officeDocument/2006/relationships/image" Target="../media/image1905.svg"/><Relationship Id="rId86" Type="http://schemas.openxmlformats.org/officeDocument/2006/relationships/image" Target="../media/image1910.png"/><Relationship Id="rId130" Type="http://schemas.openxmlformats.org/officeDocument/2006/relationships/image" Target="../media/image1954.png"/><Relationship Id="rId135" Type="http://schemas.openxmlformats.org/officeDocument/2006/relationships/image" Target="../media/image1959.svg"/><Relationship Id="rId151" Type="http://schemas.openxmlformats.org/officeDocument/2006/relationships/image" Target="../media/image1975.svg"/><Relationship Id="rId156" Type="http://schemas.openxmlformats.org/officeDocument/2006/relationships/image" Target="../media/image1980.png"/><Relationship Id="rId172" Type="http://schemas.openxmlformats.org/officeDocument/2006/relationships/image" Target="../media/image1996.png"/><Relationship Id="rId13" Type="http://schemas.openxmlformats.org/officeDocument/2006/relationships/image" Target="../media/image1837.svg"/><Relationship Id="rId18" Type="http://schemas.openxmlformats.org/officeDocument/2006/relationships/image" Target="../media/image1842.png"/><Relationship Id="rId39" Type="http://schemas.openxmlformats.org/officeDocument/2006/relationships/image" Target="../media/image1863.svg"/><Relationship Id="rId109" Type="http://schemas.openxmlformats.org/officeDocument/2006/relationships/image" Target="../media/image1933.svg"/><Relationship Id="rId34" Type="http://schemas.openxmlformats.org/officeDocument/2006/relationships/image" Target="../media/image1858.png"/><Relationship Id="rId50" Type="http://schemas.openxmlformats.org/officeDocument/2006/relationships/image" Target="../media/image1874.png"/><Relationship Id="rId55" Type="http://schemas.openxmlformats.org/officeDocument/2006/relationships/image" Target="../media/image1879.svg"/><Relationship Id="rId76" Type="http://schemas.openxmlformats.org/officeDocument/2006/relationships/image" Target="../media/image1900.png"/><Relationship Id="rId97" Type="http://schemas.openxmlformats.org/officeDocument/2006/relationships/image" Target="../media/image1921.svg"/><Relationship Id="rId104" Type="http://schemas.openxmlformats.org/officeDocument/2006/relationships/image" Target="../media/image1928.png"/><Relationship Id="rId120" Type="http://schemas.openxmlformats.org/officeDocument/2006/relationships/image" Target="../media/image1944.png"/><Relationship Id="rId125" Type="http://schemas.openxmlformats.org/officeDocument/2006/relationships/image" Target="../media/image1949.svg"/><Relationship Id="rId141" Type="http://schemas.openxmlformats.org/officeDocument/2006/relationships/image" Target="../media/image1965.svg"/><Relationship Id="rId146" Type="http://schemas.openxmlformats.org/officeDocument/2006/relationships/image" Target="../media/image1970.png"/><Relationship Id="rId167" Type="http://schemas.openxmlformats.org/officeDocument/2006/relationships/image" Target="../media/image1991.svg"/><Relationship Id="rId7" Type="http://schemas.openxmlformats.org/officeDocument/2006/relationships/image" Target="../media/image1831.svg"/><Relationship Id="rId71" Type="http://schemas.openxmlformats.org/officeDocument/2006/relationships/image" Target="../media/image1895.svg"/><Relationship Id="rId92" Type="http://schemas.openxmlformats.org/officeDocument/2006/relationships/image" Target="../media/image1916.png"/><Relationship Id="rId162" Type="http://schemas.openxmlformats.org/officeDocument/2006/relationships/image" Target="../media/image1986.png"/><Relationship Id="rId2" Type="http://schemas.openxmlformats.org/officeDocument/2006/relationships/image" Target="../media/image1826.png"/><Relationship Id="rId29" Type="http://schemas.openxmlformats.org/officeDocument/2006/relationships/image" Target="../media/image1853.svg"/><Relationship Id="rId24" Type="http://schemas.openxmlformats.org/officeDocument/2006/relationships/image" Target="../media/image1848.png"/><Relationship Id="rId40" Type="http://schemas.openxmlformats.org/officeDocument/2006/relationships/image" Target="../media/image1864.png"/><Relationship Id="rId45" Type="http://schemas.openxmlformats.org/officeDocument/2006/relationships/image" Target="../media/image1869.svg"/><Relationship Id="rId66" Type="http://schemas.openxmlformats.org/officeDocument/2006/relationships/image" Target="../media/image1890.png"/><Relationship Id="rId87" Type="http://schemas.openxmlformats.org/officeDocument/2006/relationships/image" Target="../media/image1911.svg"/><Relationship Id="rId110" Type="http://schemas.openxmlformats.org/officeDocument/2006/relationships/image" Target="../media/image1934.png"/><Relationship Id="rId115" Type="http://schemas.openxmlformats.org/officeDocument/2006/relationships/image" Target="../media/image1939.svg"/><Relationship Id="rId131" Type="http://schemas.openxmlformats.org/officeDocument/2006/relationships/image" Target="../media/image1955.svg"/><Relationship Id="rId136" Type="http://schemas.openxmlformats.org/officeDocument/2006/relationships/image" Target="../media/image1960.png"/><Relationship Id="rId157" Type="http://schemas.openxmlformats.org/officeDocument/2006/relationships/image" Target="../media/image1981.svg"/><Relationship Id="rId61" Type="http://schemas.openxmlformats.org/officeDocument/2006/relationships/image" Target="../media/image1885.svg"/><Relationship Id="rId82" Type="http://schemas.openxmlformats.org/officeDocument/2006/relationships/image" Target="../media/image1906.png"/><Relationship Id="rId152" Type="http://schemas.openxmlformats.org/officeDocument/2006/relationships/image" Target="../media/image1976.png"/><Relationship Id="rId173" Type="http://schemas.openxmlformats.org/officeDocument/2006/relationships/image" Target="../media/image1997.svg"/><Relationship Id="rId19" Type="http://schemas.openxmlformats.org/officeDocument/2006/relationships/image" Target="../media/image1843.svg"/><Relationship Id="rId14" Type="http://schemas.openxmlformats.org/officeDocument/2006/relationships/image" Target="../media/image1838.png"/><Relationship Id="rId30" Type="http://schemas.openxmlformats.org/officeDocument/2006/relationships/image" Target="../media/image1854.png"/><Relationship Id="rId35" Type="http://schemas.openxmlformats.org/officeDocument/2006/relationships/image" Target="../media/image1859.svg"/><Relationship Id="rId56" Type="http://schemas.openxmlformats.org/officeDocument/2006/relationships/image" Target="../media/image1880.png"/><Relationship Id="rId77" Type="http://schemas.openxmlformats.org/officeDocument/2006/relationships/image" Target="../media/image1901.svg"/><Relationship Id="rId100" Type="http://schemas.openxmlformats.org/officeDocument/2006/relationships/image" Target="../media/image1924.png"/><Relationship Id="rId105" Type="http://schemas.openxmlformats.org/officeDocument/2006/relationships/image" Target="../media/image1929.svg"/><Relationship Id="rId126" Type="http://schemas.openxmlformats.org/officeDocument/2006/relationships/image" Target="../media/image1950.png"/><Relationship Id="rId147" Type="http://schemas.openxmlformats.org/officeDocument/2006/relationships/image" Target="../media/image1971.svg"/><Relationship Id="rId168" Type="http://schemas.openxmlformats.org/officeDocument/2006/relationships/image" Target="../media/image1992.png"/><Relationship Id="rId8" Type="http://schemas.openxmlformats.org/officeDocument/2006/relationships/image" Target="../media/image1832.png"/><Relationship Id="rId51" Type="http://schemas.openxmlformats.org/officeDocument/2006/relationships/image" Target="../media/image1875.svg"/><Relationship Id="rId72" Type="http://schemas.openxmlformats.org/officeDocument/2006/relationships/image" Target="../media/image1896.png"/><Relationship Id="rId93" Type="http://schemas.openxmlformats.org/officeDocument/2006/relationships/image" Target="../media/image1917.svg"/><Relationship Id="rId98" Type="http://schemas.openxmlformats.org/officeDocument/2006/relationships/image" Target="../media/image1922.png"/><Relationship Id="rId121" Type="http://schemas.openxmlformats.org/officeDocument/2006/relationships/image" Target="../media/image1945.svg"/><Relationship Id="rId142" Type="http://schemas.openxmlformats.org/officeDocument/2006/relationships/image" Target="../media/image1966.png"/><Relationship Id="rId163" Type="http://schemas.openxmlformats.org/officeDocument/2006/relationships/image" Target="../media/image1987.svg"/><Relationship Id="rId3" Type="http://schemas.openxmlformats.org/officeDocument/2006/relationships/image" Target="../media/image1827.svg"/><Relationship Id="rId25" Type="http://schemas.openxmlformats.org/officeDocument/2006/relationships/image" Target="../media/image1849.svg"/><Relationship Id="rId46" Type="http://schemas.openxmlformats.org/officeDocument/2006/relationships/image" Target="../media/image1870.png"/><Relationship Id="rId67" Type="http://schemas.openxmlformats.org/officeDocument/2006/relationships/image" Target="../media/image1891.svg"/><Relationship Id="rId116" Type="http://schemas.openxmlformats.org/officeDocument/2006/relationships/image" Target="../media/image1940.png"/><Relationship Id="rId137" Type="http://schemas.openxmlformats.org/officeDocument/2006/relationships/image" Target="../media/image1961.svg"/><Relationship Id="rId158" Type="http://schemas.openxmlformats.org/officeDocument/2006/relationships/image" Target="../media/image1982.png"/><Relationship Id="rId20" Type="http://schemas.openxmlformats.org/officeDocument/2006/relationships/image" Target="../media/image1844.png"/><Relationship Id="rId41" Type="http://schemas.openxmlformats.org/officeDocument/2006/relationships/image" Target="../media/image1865.svg"/><Relationship Id="rId62" Type="http://schemas.openxmlformats.org/officeDocument/2006/relationships/image" Target="../media/image1886.png"/><Relationship Id="rId83" Type="http://schemas.openxmlformats.org/officeDocument/2006/relationships/image" Target="../media/image1907.svg"/><Relationship Id="rId88" Type="http://schemas.openxmlformats.org/officeDocument/2006/relationships/image" Target="../media/image1912.png"/><Relationship Id="rId111" Type="http://schemas.openxmlformats.org/officeDocument/2006/relationships/image" Target="../media/image1935.svg"/><Relationship Id="rId132" Type="http://schemas.openxmlformats.org/officeDocument/2006/relationships/image" Target="../media/image1956.png"/><Relationship Id="rId153" Type="http://schemas.openxmlformats.org/officeDocument/2006/relationships/image" Target="../media/image1977.svg"/><Relationship Id="rId174" Type="http://schemas.openxmlformats.org/officeDocument/2006/relationships/image" Target="../media/image1998.png"/><Relationship Id="rId15" Type="http://schemas.openxmlformats.org/officeDocument/2006/relationships/image" Target="../media/image1839.svg"/><Relationship Id="rId36" Type="http://schemas.openxmlformats.org/officeDocument/2006/relationships/image" Target="../media/image1860.png"/><Relationship Id="rId57" Type="http://schemas.openxmlformats.org/officeDocument/2006/relationships/image" Target="../media/image1881.svg"/><Relationship Id="rId106" Type="http://schemas.openxmlformats.org/officeDocument/2006/relationships/image" Target="../media/image1930.png"/><Relationship Id="rId127" Type="http://schemas.openxmlformats.org/officeDocument/2006/relationships/image" Target="../media/image1951.svg"/><Relationship Id="rId10" Type="http://schemas.openxmlformats.org/officeDocument/2006/relationships/image" Target="../media/image1834.png"/><Relationship Id="rId31" Type="http://schemas.openxmlformats.org/officeDocument/2006/relationships/image" Target="../media/image1855.svg"/><Relationship Id="rId52" Type="http://schemas.openxmlformats.org/officeDocument/2006/relationships/image" Target="../media/image1876.png"/><Relationship Id="rId73" Type="http://schemas.openxmlformats.org/officeDocument/2006/relationships/image" Target="../media/image1897.svg"/><Relationship Id="rId78" Type="http://schemas.openxmlformats.org/officeDocument/2006/relationships/image" Target="../media/image1902.png"/><Relationship Id="rId94" Type="http://schemas.openxmlformats.org/officeDocument/2006/relationships/image" Target="../media/image1918.png"/><Relationship Id="rId99" Type="http://schemas.openxmlformats.org/officeDocument/2006/relationships/image" Target="../media/image1923.svg"/><Relationship Id="rId101" Type="http://schemas.openxmlformats.org/officeDocument/2006/relationships/image" Target="../media/image1925.svg"/><Relationship Id="rId122" Type="http://schemas.openxmlformats.org/officeDocument/2006/relationships/image" Target="../media/image1946.png"/><Relationship Id="rId143" Type="http://schemas.openxmlformats.org/officeDocument/2006/relationships/image" Target="../media/image1967.svg"/><Relationship Id="rId148" Type="http://schemas.openxmlformats.org/officeDocument/2006/relationships/image" Target="../media/image1972.png"/><Relationship Id="rId164" Type="http://schemas.openxmlformats.org/officeDocument/2006/relationships/image" Target="../media/image1988.png"/><Relationship Id="rId169" Type="http://schemas.openxmlformats.org/officeDocument/2006/relationships/image" Target="../media/image1993.svg"/><Relationship Id="rId4" Type="http://schemas.openxmlformats.org/officeDocument/2006/relationships/image" Target="../media/image1828.png"/><Relationship Id="rId9" Type="http://schemas.openxmlformats.org/officeDocument/2006/relationships/image" Target="../media/image1833.svg"/><Relationship Id="rId26" Type="http://schemas.openxmlformats.org/officeDocument/2006/relationships/image" Target="../media/image1850.png"/><Relationship Id="rId47" Type="http://schemas.openxmlformats.org/officeDocument/2006/relationships/image" Target="../media/image1871.svg"/><Relationship Id="rId68" Type="http://schemas.openxmlformats.org/officeDocument/2006/relationships/image" Target="../media/image1892.png"/><Relationship Id="rId89" Type="http://schemas.openxmlformats.org/officeDocument/2006/relationships/image" Target="../media/image1913.svg"/><Relationship Id="rId112" Type="http://schemas.openxmlformats.org/officeDocument/2006/relationships/image" Target="../media/image1936.png"/><Relationship Id="rId133" Type="http://schemas.openxmlformats.org/officeDocument/2006/relationships/image" Target="../media/image1957.svg"/><Relationship Id="rId154" Type="http://schemas.openxmlformats.org/officeDocument/2006/relationships/image" Target="../media/image1978.png"/><Relationship Id="rId175" Type="http://schemas.openxmlformats.org/officeDocument/2006/relationships/image" Target="../media/image1999.svg"/><Relationship Id="rId16" Type="http://schemas.openxmlformats.org/officeDocument/2006/relationships/image" Target="../media/image1840.png"/><Relationship Id="rId37" Type="http://schemas.openxmlformats.org/officeDocument/2006/relationships/image" Target="../media/image1861.svg"/><Relationship Id="rId58" Type="http://schemas.openxmlformats.org/officeDocument/2006/relationships/image" Target="../media/image1882.png"/><Relationship Id="rId79" Type="http://schemas.openxmlformats.org/officeDocument/2006/relationships/image" Target="../media/image1903.svg"/><Relationship Id="rId102" Type="http://schemas.openxmlformats.org/officeDocument/2006/relationships/image" Target="../media/image1926.png"/><Relationship Id="rId123" Type="http://schemas.openxmlformats.org/officeDocument/2006/relationships/image" Target="../media/image1947.svg"/><Relationship Id="rId144" Type="http://schemas.openxmlformats.org/officeDocument/2006/relationships/image" Target="../media/image1968.png"/><Relationship Id="rId90" Type="http://schemas.openxmlformats.org/officeDocument/2006/relationships/image" Target="../media/image1914.png"/><Relationship Id="rId165" Type="http://schemas.openxmlformats.org/officeDocument/2006/relationships/image" Target="../media/image1989.svg"/><Relationship Id="rId27" Type="http://schemas.openxmlformats.org/officeDocument/2006/relationships/image" Target="../media/image1851.svg"/><Relationship Id="rId48" Type="http://schemas.openxmlformats.org/officeDocument/2006/relationships/image" Target="../media/image1872.png"/><Relationship Id="rId69" Type="http://schemas.openxmlformats.org/officeDocument/2006/relationships/image" Target="../media/image1893.svg"/><Relationship Id="rId113" Type="http://schemas.openxmlformats.org/officeDocument/2006/relationships/image" Target="../media/image1937.svg"/><Relationship Id="rId134" Type="http://schemas.openxmlformats.org/officeDocument/2006/relationships/image" Target="../media/image1958.png"/><Relationship Id="rId80" Type="http://schemas.openxmlformats.org/officeDocument/2006/relationships/image" Target="../media/image1904.png"/><Relationship Id="rId155" Type="http://schemas.openxmlformats.org/officeDocument/2006/relationships/image" Target="../media/image1979.svg"/><Relationship Id="rId17" Type="http://schemas.openxmlformats.org/officeDocument/2006/relationships/image" Target="../media/image1841.svg"/><Relationship Id="rId38" Type="http://schemas.openxmlformats.org/officeDocument/2006/relationships/image" Target="../media/image1862.png"/><Relationship Id="rId59" Type="http://schemas.openxmlformats.org/officeDocument/2006/relationships/image" Target="../media/image1883.svg"/><Relationship Id="rId103" Type="http://schemas.openxmlformats.org/officeDocument/2006/relationships/image" Target="../media/image1927.svg"/><Relationship Id="rId124" Type="http://schemas.openxmlformats.org/officeDocument/2006/relationships/image" Target="../media/image1948.png"/><Relationship Id="rId70" Type="http://schemas.openxmlformats.org/officeDocument/2006/relationships/image" Target="../media/image1894.png"/><Relationship Id="rId91" Type="http://schemas.openxmlformats.org/officeDocument/2006/relationships/image" Target="../media/image1915.svg"/><Relationship Id="rId145" Type="http://schemas.openxmlformats.org/officeDocument/2006/relationships/image" Target="../media/image1969.svg"/><Relationship Id="rId166" Type="http://schemas.openxmlformats.org/officeDocument/2006/relationships/image" Target="../media/image199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7F93F2D-6FA1-BC48-B50D-CBC86212D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עמוד פתיחה:</a:t>
            </a:r>
            <a:br>
              <a:rPr lang="he-IL" dirty="0"/>
            </a:br>
            <a:r>
              <a:rPr lang="he-IL" dirty="0"/>
              <a:t>נושא המצגת</a:t>
            </a:r>
            <a:endParaRPr lang="en-US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7D55CF3-4ED4-A44B-8D80-44FF44B4AA1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he-IL" dirty="0"/>
              <a:t>כותרת משנה לעמוד הפתיחה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42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מציין מיקום של תמונה 9" descr="תמונה שמכילה טקסט, מקורה, קומה, תקרה&#10;&#10;התיאור נוצר באופן אוטומטי">
            <a:extLst>
              <a:ext uri="{FF2B5EF4-FFF2-40B4-BE49-F238E27FC236}">
                <a16:creationId xmlns:a16="http://schemas.microsoft.com/office/drawing/2014/main" id="{8442DD86-99AD-3741-8172-F6326DFFE8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5710" b="5710"/>
          <a:stretch/>
        </p:blipFill>
        <p:spPr/>
      </p:pic>
      <p:sp>
        <p:nvSpPr>
          <p:cNvPr id="5" name="כותרת 4">
            <a:extLst>
              <a:ext uri="{FF2B5EF4-FFF2-40B4-BE49-F238E27FC236}">
                <a16:creationId xmlns:a16="http://schemas.microsoft.com/office/drawing/2014/main" id="{251BEC34-A7B8-2742-8908-B9D4A40BD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defTabSz="63889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he-IL" dirty="0"/>
              <a:t>כותרת</a:t>
            </a:r>
            <a:endParaRPr lang="en-US" dirty="0"/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44FA430-2BAF-AD4A-8E05-E3713DD26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טקסט רץ שלב 1</a:t>
            </a:r>
          </a:p>
          <a:p>
            <a:r>
              <a:rPr lang="he-IL" dirty="0"/>
              <a:t>רשימה שלב 1</a:t>
            </a:r>
          </a:p>
          <a:p>
            <a:pPr lvl="1"/>
            <a:r>
              <a:rPr lang="he-IL" dirty="0"/>
              <a:t>טקסט רץ שלב 2</a:t>
            </a:r>
          </a:p>
          <a:p>
            <a:pPr lvl="2"/>
            <a:r>
              <a:rPr lang="he-IL" dirty="0"/>
              <a:t>טקסט רץ שלב 3</a:t>
            </a:r>
          </a:p>
          <a:p>
            <a:pPr lvl="3"/>
            <a:r>
              <a:rPr lang="he-IL" dirty="0"/>
              <a:t>טקסט רץ שלב 4</a:t>
            </a:r>
            <a:endParaRPr lang="en-US" dirty="0"/>
          </a:p>
        </p:txBody>
      </p:sp>
      <p:pic>
        <p:nvPicPr>
          <p:cNvPr id="4" name="מציין מיקום של תמונה 3" descr="תמונה שמכילה חוץ, קרקע&#10;&#10;התיאור נוצר באופן אוטומטי">
            <a:extLst>
              <a:ext uri="{FF2B5EF4-FFF2-40B4-BE49-F238E27FC236}">
                <a16:creationId xmlns:a16="http://schemas.microsoft.com/office/drawing/2014/main" id="{333133E9-CE6D-B346-8729-7892ECA7BE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7452" b="7452"/>
          <a:stretch/>
        </p:blipFill>
        <p:spPr/>
      </p:pic>
    </p:spTree>
    <p:extLst>
      <p:ext uri="{BB962C8B-B14F-4D97-AF65-F5344CB8AC3E}">
        <p14:creationId xmlns:p14="http://schemas.microsoft.com/office/powerpoint/2010/main" val="3090585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מציין מיקום של תמונה 9" descr="תמונה שמכילה טקסט, מקורה, קומה, תקרה&#10;&#10;התיאור נוצר באופן אוטומטי">
            <a:extLst>
              <a:ext uri="{FF2B5EF4-FFF2-40B4-BE49-F238E27FC236}">
                <a16:creationId xmlns:a16="http://schemas.microsoft.com/office/drawing/2014/main" id="{8442DD86-99AD-3741-8172-F6326DFFE8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2498" r="22498"/>
          <a:stretch/>
        </p:blipFill>
        <p:spPr/>
      </p:pic>
      <p:sp>
        <p:nvSpPr>
          <p:cNvPr id="5" name="כותרת 4">
            <a:extLst>
              <a:ext uri="{FF2B5EF4-FFF2-40B4-BE49-F238E27FC236}">
                <a16:creationId xmlns:a16="http://schemas.microsoft.com/office/drawing/2014/main" id="{251BEC34-A7B8-2742-8908-B9D4A40BD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defTabSz="63889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he-IL" dirty="0"/>
              <a:t>כותרת </a:t>
            </a:r>
            <a:br>
              <a:rPr lang="en-US" dirty="0"/>
            </a:br>
            <a:r>
              <a:rPr lang="he-IL" dirty="0"/>
              <a:t>שני משפטים </a:t>
            </a:r>
            <a:endParaRPr lang="en-US" dirty="0"/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44FA430-2BAF-AD4A-8E05-E3713DD26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טקסט רץ שלב 1</a:t>
            </a:r>
          </a:p>
          <a:p>
            <a:r>
              <a:rPr lang="he-IL" dirty="0"/>
              <a:t>רשימה שלב 1</a:t>
            </a:r>
          </a:p>
          <a:p>
            <a:pPr lvl="1"/>
            <a:r>
              <a:rPr lang="he-IL" dirty="0"/>
              <a:t>טקסט רץ שלב 2</a:t>
            </a:r>
          </a:p>
          <a:p>
            <a:pPr lvl="2"/>
            <a:r>
              <a:rPr lang="he-IL" dirty="0"/>
              <a:t>טקסט רץ שלב 3</a:t>
            </a:r>
          </a:p>
          <a:p>
            <a:pPr lvl="3"/>
            <a:r>
              <a:rPr lang="he-IL" dirty="0"/>
              <a:t>טקסט רץ שלב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03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מציין מיקום של תמונה 9" descr="תמונה שמכילה טקסט, מקורה, קומה, תקרה&#10;&#10;התיאור נוצר באופן אוטומטי">
            <a:extLst>
              <a:ext uri="{FF2B5EF4-FFF2-40B4-BE49-F238E27FC236}">
                <a16:creationId xmlns:a16="http://schemas.microsoft.com/office/drawing/2014/main" id="{8442DD86-99AD-3741-8172-F6326DFFE8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5710" b="5710"/>
          <a:stretch/>
        </p:blipFill>
        <p:spPr/>
      </p:pic>
      <p:sp>
        <p:nvSpPr>
          <p:cNvPr id="5" name="כותרת 4">
            <a:extLst>
              <a:ext uri="{FF2B5EF4-FFF2-40B4-BE49-F238E27FC236}">
                <a16:creationId xmlns:a16="http://schemas.microsoft.com/office/drawing/2014/main" id="{251BEC34-A7B8-2742-8908-B9D4A40BD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defTabSz="63889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he-IL" dirty="0"/>
              <a:t>כותרת </a:t>
            </a:r>
            <a:br>
              <a:rPr lang="en-US" dirty="0"/>
            </a:br>
            <a:r>
              <a:rPr lang="he-IL" dirty="0"/>
              <a:t>שני משפטים </a:t>
            </a:r>
            <a:endParaRPr lang="en-US" dirty="0"/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44FA430-2BAF-AD4A-8E05-E3713DD26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טקסט רץ שלב 1</a:t>
            </a:r>
          </a:p>
          <a:p>
            <a:r>
              <a:rPr lang="he-IL" dirty="0"/>
              <a:t>רשימה שלב 1</a:t>
            </a:r>
          </a:p>
          <a:p>
            <a:pPr lvl="1"/>
            <a:r>
              <a:rPr lang="he-IL" dirty="0"/>
              <a:t>טקסט רץ שלב 2</a:t>
            </a:r>
          </a:p>
          <a:p>
            <a:pPr lvl="2"/>
            <a:r>
              <a:rPr lang="he-IL" dirty="0"/>
              <a:t>טקסט רץ שלב 3</a:t>
            </a:r>
          </a:p>
          <a:p>
            <a:pPr lvl="3"/>
            <a:r>
              <a:rPr lang="he-IL" dirty="0"/>
              <a:t>טקסט רץ שלב 4</a:t>
            </a:r>
            <a:endParaRPr lang="en-US" dirty="0"/>
          </a:p>
        </p:txBody>
      </p:sp>
      <p:pic>
        <p:nvPicPr>
          <p:cNvPr id="4" name="מציין מיקום של תמונה 3" descr="תמונה שמכילה חוץ, קרקע&#10;&#10;התיאור נוצר באופן אוטומטי">
            <a:extLst>
              <a:ext uri="{FF2B5EF4-FFF2-40B4-BE49-F238E27FC236}">
                <a16:creationId xmlns:a16="http://schemas.microsoft.com/office/drawing/2014/main" id="{6BAA649F-C0ED-264B-BC4C-36477DAED1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7452" b="7452"/>
          <a:stretch/>
        </p:blipFill>
        <p:spPr/>
      </p:pic>
    </p:spTree>
    <p:extLst>
      <p:ext uri="{BB962C8B-B14F-4D97-AF65-F5344CB8AC3E}">
        <p14:creationId xmlns:p14="http://schemas.microsoft.com/office/powerpoint/2010/main" val="542835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000" t="9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FBF67D02-722F-8744-ADA3-9C1D590A5A02}"/>
              </a:ext>
            </a:extLst>
          </p:cNvPr>
          <p:cNvSpPr/>
          <p:nvPr/>
        </p:nvSpPr>
        <p:spPr>
          <a:xfrm>
            <a:off x="145916" y="461465"/>
            <a:ext cx="8818698" cy="4486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/>
          </a:p>
        </p:txBody>
      </p:sp>
      <p:sp>
        <p:nvSpPr>
          <p:cNvPr id="14" name="כותרת משנה 13">
            <a:extLst>
              <a:ext uri="{FF2B5EF4-FFF2-40B4-BE49-F238E27FC236}">
                <a16:creationId xmlns:a16="http://schemas.microsoft.com/office/drawing/2014/main" id="{D74AA1E3-12CD-2640-83BF-3DD6060FC3E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59758" y="3925398"/>
            <a:ext cx="7886700" cy="756637"/>
          </a:xfrm>
        </p:spPr>
        <p:txBody>
          <a:bodyPr/>
          <a:lstStyle/>
          <a:p>
            <a:pPr marL="0" indent="0">
              <a:buNone/>
            </a:pPr>
            <a:r>
              <a:rPr lang="he-IL" dirty="0">
                <a:solidFill>
                  <a:schemeClr val="bg1"/>
                </a:solidFill>
              </a:rPr>
              <a:t>תת כותרת על תמונה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7DA489CE-E8BE-EA49-8C50-2C401CA565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9758" y="2851855"/>
            <a:ext cx="7886700" cy="994172"/>
          </a:xfrm>
        </p:spPr>
        <p:txBody>
          <a:bodyPr anchor="b"/>
          <a:lstStyle/>
          <a:p>
            <a:r>
              <a:rPr lang="he-IL" dirty="0">
                <a:solidFill>
                  <a:schemeClr val="bg1"/>
                </a:solidFill>
              </a:rPr>
              <a:t>כותרת על תמונה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49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34FB09D6-28AC-934D-8F84-7FC44C6DD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״משפט של מישהו חשוב שאומר דברים חכמים״</a:t>
            </a:r>
            <a:endParaRPr lang="en-US" dirty="0"/>
          </a:p>
        </p:txBody>
      </p:sp>
      <p:sp>
        <p:nvSpPr>
          <p:cNvPr id="5" name="כותרת משנה 4">
            <a:extLst>
              <a:ext uri="{FF2B5EF4-FFF2-40B4-BE49-F238E27FC236}">
                <a16:creationId xmlns:a16="http://schemas.microsoft.com/office/drawing/2014/main" id="{945A1323-CDD0-6C49-AD71-3DEBB4B4D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/>
              <a:t>השם של האיש החשוב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657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27D38A7-6116-854C-A79E-70240C5C9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שער נושא:</a:t>
            </a:r>
            <a:br>
              <a:rPr lang="he-IL" dirty="0"/>
            </a:br>
            <a:r>
              <a:rPr lang="he-IL" dirty="0"/>
              <a:t>נושא מס.1</a:t>
            </a:r>
            <a:endParaRPr lang="en-US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C9E996E-A61E-CB4F-A7BA-D6FA36E8CE0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he-IL" dirty="0"/>
              <a:t>כותרת משנה לעמוד הפתיחה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030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8" name="Google Shape;1238;p78"/>
          <p:cNvGrpSpPr/>
          <p:nvPr/>
        </p:nvGrpSpPr>
        <p:grpSpPr>
          <a:xfrm>
            <a:off x="745571" y="1168666"/>
            <a:ext cx="2492868" cy="1379876"/>
            <a:chOff x="2654821" y="2311071"/>
            <a:chExt cx="2279715" cy="1262120"/>
          </a:xfrm>
          <a:solidFill>
            <a:srgbClr val="D10200"/>
          </a:solidFill>
        </p:grpSpPr>
        <p:grpSp>
          <p:nvGrpSpPr>
            <p:cNvPr id="1239" name="Google Shape;1239;p78"/>
            <p:cNvGrpSpPr/>
            <p:nvPr/>
          </p:nvGrpSpPr>
          <p:grpSpPr>
            <a:xfrm>
              <a:off x="4034269" y="2840745"/>
              <a:ext cx="40212" cy="36437"/>
              <a:chOff x="4293400" y="2574725"/>
              <a:chExt cx="84425" cy="80100"/>
            </a:xfrm>
            <a:grpFill/>
          </p:grpSpPr>
          <p:sp>
            <p:nvSpPr>
              <p:cNvPr id="1240" name="Google Shape;1240;p78"/>
              <p:cNvSpPr/>
              <p:nvPr/>
            </p:nvSpPr>
            <p:spPr>
              <a:xfrm>
                <a:off x="4293400" y="2574725"/>
                <a:ext cx="5715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810" extrusionOk="0">
                    <a:moveTo>
                      <a:pt x="2286" y="905"/>
                    </a:moveTo>
                    <a:lnTo>
                      <a:pt x="1857" y="476"/>
                    </a:lnTo>
                    <a:lnTo>
                      <a:pt x="0" y="0"/>
                    </a:lnTo>
                    <a:lnTo>
                      <a:pt x="95" y="834"/>
                    </a:lnTo>
                    <a:lnTo>
                      <a:pt x="952" y="1476"/>
                    </a:lnTo>
                    <a:lnTo>
                      <a:pt x="1952" y="18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241" name="Google Shape;1241;p78"/>
              <p:cNvSpPr/>
              <p:nvPr/>
            </p:nvSpPr>
            <p:spPr>
              <a:xfrm>
                <a:off x="4299350" y="2589925"/>
                <a:ext cx="78475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596" extrusionOk="0">
                    <a:moveTo>
                      <a:pt x="2009" y="1"/>
                    </a:moveTo>
                    <a:lnTo>
                      <a:pt x="1820" y="252"/>
                    </a:lnTo>
                    <a:lnTo>
                      <a:pt x="1632" y="314"/>
                    </a:lnTo>
                    <a:lnTo>
                      <a:pt x="1590" y="419"/>
                    </a:lnTo>
                    <a:lnTo>
                      <a:pt x="1318" y="398"/>
                    </a:lnTo>
                    <a:lnTo>
                      <a:pt x="1255" y="273"/>
                    </a:lnTo>
                    <a:lnTo>
                      <a:pt x="983" y="63"/>
                    </a:lnTo>
                    <a:lnTo>
                      <a:pt x="837" y="42"/>
                    </a:lnTo>
                    <a:lnTo>
                      <a:pt x="795" y="63"/>
                    </a:lnTo>
                    <a:lnTo>
                      <a:pt x="753" y="252"/>
                    </a:lnTo>
                    <a:lnTo>
                      <a:pt x="900" y="314"/>
                    </a:lnTo>
                    <a:lnTo>
                      <a:pt x="983" y="461"/>
                    </a:lnTo>
                    <a:lnTo>
                      <a:pt x="963" y="670"/>
                    </a:lnTo>
                    <a:lnTo>
                      <a:pt x="753" y="566"/>
                    </a:lnTo>
                    <a:lnTo>
                      <a:pt x="544" y="524"/>
                    </a:lnTo>
                    <a:lnTo>
                      <a:pt x="209" y="356"/>
                    </a:lnTo>
                    <a:lnTo>
                      <a:pt x="0" y="419"/>
                    </a:lnTo>
                    <a:lnTo>
                      <a:pt x="0" y="524"/>
                    </a:lnTo>
                    <a:lnTo>
                      <a:pt x="105" y="628"/>
                    </a:lnTo>
                    <a:lnTo>
                      <a:pt x="314" y="670"/>
                    </a:lnTo>
                    <a:lnTo>
                      <a:pt x="419" y="796"/>
                    </a:lnTo>
                    <a:lnTo>
                      <a:pt x="377" y="921"/>
                    </a:lnTo>
                    <a:lnTo>
                      <a:pt x="377" y="1026"/>
                    </a:lnTo>
                    <a:lnTo>
                      <a:pt x="628" y="1214"/>
                    </a:lnTo>
                    <a:lnTo>
                      <a:pt x="628" y="1340"/>
                    </a:lnTo>
                    <a:lnTo>
                      <a:pt x="544" y="1423"/>
                    </a:lnTo>
                    <a:lnTo>
                      <a:pt x="628" y="1612"/>
                    </a:lnTo>
                    <a:lnTo>
                      <a:pt x="879" y="1737"/>
                    </a:lnTo>
                    <a:lnTo>
                      <a:pt x="1067" y="1737"/>
                    </a:lnTo>
                    <a:lnTo>
                      <a:pt x="1193" y="1863"/>
                    </a:lnTo>
                    <a:lnTo>
                      <a:pt x="1046" y="1884"/>
                    </a:lnTo>
                    <a:lnTo>
                      <a:pt x="1109" y="2051"/>
                    </a:lnTo>
                    <a:lnTo>
                      <a:pt x="1088" y="2093"/>
                    </a:lnTo>
                    <a:lnTo>
                      <a:pt x="1088" y="2239"/>
                    </a:lnTo>
                    <a:lnTo>
                      <a:pt x="1172" y="2260"/>
                    </a:lnTo>
                    <a:lnTo>
                      <a:pt x="1276" y="2198"/>
                    </a:lnTo>
                    <a:lnTo>
                      <a:pt x="1276" y="2156"/>
                    </a:lnTo>
                    <a:lnTo>
                      <a:pt x="1318" y="2093"/>
                    </a:lnTo>
                    <a:lnTo>
                      <a:pt x="1381" y="2072"/>
                    </a:lnTo>
                    <a:lnTo>
                      <a:pt x="1486" y="1946"/>
                    </a:lnTo>
                    <a:lnTo>
                      <a:pt x="1569" y="1926"/>
                    </a:lnTo>
                    <a:lnTo>
                      <a:pt x="1611" y="1821"/>
                    </a:lnTo>
                    <a:lnTo>
                      <a:pt x="1695" y="1821"/>
                    </a:lnTo>
                    <a:lnTo>
                      <a:pt x="1820" y="1737"/>
                    </a:lnTo>
                    <a:lnTo>
                      <a:pt x="1883" y="1737"/>
                    </a:lnTo>
                    <a:lnTo>
                      <a:pt x="1883" y="1758"/>
                    </a:lnTo>
                    <a:lnTo>
                      <a:pt x="1925" y="1758"/>
                    </a:lnTo>
                    <a:lnTo>
                      <a:pt x="1988" y="1863"/>
                    </a:lnTo>
                    <a:lnTo>
                      <a:pt x="2051" y="1946"/>
                    </a:lnTo>
                    <a:lnTo>
                      <a:pt x="2009" y="1988"/>
                    </a:lnTo>
                    <a:lnTo>
                      <a:pt x="2030" y="2051"/>
                    </a:lnTo>
                    <a:lnTo>
                      <a:pt x="2155" y="2135"/>
                    </a:lnTo>
                    <a:lnTo>
                      <a:pt x="1988" y="2260"/>
                    </a:lnTo>
                    <a:lnTo>
                      <a:pt x="2155" y="2470"/>
                    </a:lnTo>
                    <a:lnTo>
                      <a:pt x="2260" y="2511"/>
                    </a:lnTo>
                    <a:lnTo>
                      <a:pt x="2302" y="2574"/>
                    </a:lnTo>
                    <a:lnTo>
                      <a:pt x="2406" y="2595"/>
                    </a:lnTo>
                    <a:lnTo>
                      <a:pt x="2448" y="2574"/>
                    </a:lnTo>
                    <a:lnTo>
                      <a:pt x="2448" y="2365"/>
                    </a:lnTo>
                    <a:lnTo>
                      <a:pt x="2427" y="2302"/>
                    </a:lnTo>
                    <a:lnTo>
                      <a:pt x="2427" y="2198"/>
                    </a:lnTo>
                    <a:lnTo>
                      <a:pt x="2406" y="2072"/>
                    </a:lnTo>
                    <a:lnTo>
                      <a:pt x="2427" y="1967"/>
                    </a:lnTo>
                    <a:lnTo>
                      <a:pt x="2469" y="1946"/>
                    </a:lnTo>
                    <a:lnTo>
                      <a:pt x="2553" y="2030"/>
                    </a:lnTo>
                    <a:lnTo>
                      <a:pt x="2511" y="2135"/>
                    </a:lnTo>
                    <a:lnTo>
                      <a:pt x="2553" y="2198"/>
                    </a:lnTo>
                    <a:lnTo>
                      <a:pt x="2574" y="2135"/>
                    </a:lnTo>
                    <a:lnTo>
                      <a:pt x="2574" y="1946"/>
                    </a:lnTo>
                    <a:lnTo>
                      <a:pt x="2636" y="1884"/>
                    </a:lnTo>
                    <a:lnTo>
                      <a:pt x="2636" y="1779"/>
                    </a:lnTo>
                    <a:lnTo>
                      <a:pt x="2574" y="1737"/>
                    </a:lnTo>
                    <a:lnTo>
                      <a:pt x="2616" y="1633"/>
                    </a:lnTo>
                    <a:lnTo>
                      <a:pt x="2657" y="1549"/>
                    </a:lnTo>
                    <a:lnTo>
                      <a:pt x="2636" y="1444"/>
                    </a:lnTo>
                    <a:lnTo>
                      <a:pt x="2636" y="1298"/>
                    </a:lnTo>
                    <a:lnTo>
                      <a:pt x="2783" y="1151"/>
                    </a:lnTo>
                    <a:lnTo>
                      <a:pt x="2950" y="1130"/>
                    </a:lnTo>
                    <a:lnTo>
                      <a:pt x="3034" y="1089"/>
                    </a:lnTo>
                    <a:lnTo>
                      <a:pt x="3139" y="1089"/>
                    </a:lnTo>
                    <a:lnTo>
                      <a:pt x="3034" y="984"/>
                    </a:lnTo>
                    <a:lnTo>
                      <a:pt x="2888" y="900"/>
                    </a:lnTo>
                    <a:lnTo>
                      <a:pt x="2741" y="921"/>
                    </a:lnTo>
                    <a:lnTo>
                      <a:pt x="2616" y="817"/>
                    </a:lnTo>
                    <a:lnTo>
                      <a:pt x="2574" y="712"/>
                    </a:lnTo>
                    <a:lnTo>
                      <a:pt x="2406" y="586"/>
                    </a:lnTo>
                    <a:lnTo>
                      <a:pt x="2323" y="419"/>
                    </a:lnTo>
                    <a:lnTo>
                      <a:pt x="2323" y="314"/>
                    </a:lnTo>
                    <a:lnTo>
                      <a:pt x="2134" y="84"/>
                    </a:lnTo>
                    <a:lnTo>
                      <a:pt x="200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2" name="Google Shape;1242;p78"/>
            <p:cNvGrpSpPr/>
            <p:nvPr/>
          </p:nvGrpSpPr>
          <p:grpSpPr>
            <a:xfrm>
              <a:off x="3894606" y="2334874"/>
              <a:ext cx="913198" cy="518984"/>
              <a:chOff x="4000175" y="1462675"/>
              <a:chExt cx="1917275" cy="1140875"/>
            </a:xfrm>
            <a:grpFill/>
          </p:grpSpPr>
          <p:sp>
            <p:nvSpPr>
              <p:cNvPr id="1243" name="Google Shape;1243;p78"/>
              <p:cNvSpPr/>
              <p:nvPr/>
            </p:nvSpPr>
            <p:spPr>
              <a:xfrm>
                <a:off x="4178050" y="2433300"/>
                <a:ext cx="6025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607" extrusionOk="0">
                    <a:moveTo>
                      <a:pt x="639" y="2410"/>
                    </a:moveTo>
                    <a:lnTo>
                      <a:pt x="1180" y="2607"/>
                    </a:lnTo>
                    <a:lnTo>
                      <a:pt x="2410" y="2017"/>
                    </a:lnTo>
                    <a:lnTo>
                      <a:pt x="2262" y="0"/>
                    </a:lnTo>
                    <a:lnTo>
                      <a:pt x="541" y="0"/>
                    </a:lnTo>
                    <a:lnTo>
                      <a:pt x="0" y="177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grpSp>
            <p:nvGrpSpPr>
              <p:cNvPr id="1244" name="Google Shape;1244;p78"/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  <a:grpFill/>
            </p:grpSpPr>
            <p:sp>
              <p:nvSpPr>
                <p:cNvPr id="1245" name="Google Shape;1245;p78"/>
                <p:cNvSpPr/>
                <p:nvPr/>
              </p:nvSpPr>
              <p:spPr>
                <a:xfrm>
                  <a:off x="4000175" y="2000075"/>
                  <a:ext cx="1545875" cy="5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35" h="20400" extrusionOk="0">
                      <a:moveTo>
                        <a:pt x="1594" y="319"/>
                      </a:moveTo>
                      <a:lnTo>
                        <a:pt x="106" y="0"/>
                      </a:lnTo>
                      <a:lnTo>
                        <a:pt x="0" y="2444"/>
                      </a:lnTo>
                      <a:lnTo>
                        <a:pt x="1062" y="9031"/>
                      </a:lnTo>
                      <a:lnTo>
                        <a:pt x="3931" y="9775"/>
                      </a:lnTo>
                      <a:lnTo>
                        <a:pt x="2125" y="10200"/>
                      </a:lnTo>
                      <a:lnTo>
                        <a:pt x="531" y="10413"/>
                      </a:lnTo>
                      <a:lnTo>
                        <a:pt x="1487" y="13600"/>
                      </a:lnTo>
                      <a:lnTo>
                        <a:pt x="3931" y="17212"/>
                      </a:lnTo>
                      <a:lnTo>
                        <a:pt x="8393" y="18594"/>
                      </a:lnTo>
                      <a:lnTo>
                        <a:pt x="9987" y="18169"/>
                      </a:lnTo>
                      <a:lnTo>
                        <a:pt x="13281" y="20400"/>
                      </a:lnTo>
                      <a:lnTo>
                        <a:pt x="14343" y="18912"/>
                      </a:lnTo>
                      <a:lnTo>
                        <a:pt x="28793" y="17319"/>
                      </a:lnTo>
                      <a:lnTo>
                        <a:pt x="35699" y="16894"/>
                      </a:lnTo>
                      <a:lnTo>
                        <a:pt x="48342" y="16894"/>
                      </a:lnTo>
                      <a:lnTo>
                        <a:pt x="49617" y="15194"/>
                      </a:lnTo>
                      <a:lnTo>
                        <a:pt x="59285" y="20294"/>
                      </a:lnTo>
                      <a:lnTo>
                        <a:pt x="60135" y="19231"/>
                      </a:lnTo>
                      <a:lnTo>
                        <a:pt x="61835" y="18487"/>
                      </a:lnTo>
                      <a:lnTo>
                        <a:pt x="61092" y="13494"/>
                      </a:lnTo>
                      <a:lnTo>
                        <a:pt x="46323" y="3188"/>
                      </a:lnTo>
                      <a:lnTo>
                        <a:pt x="12962" y="10413"/>
                      </a:lnTo>
                      <a:lnTo>
                        <a:pt x="4569" y="7013"/>
                      </a:lnTo>
                      <a:lnTo>
                        <a:pt x="2444" y="3507"/>
                      </a:lnTo>
                      <a:lnTo>
                        <a:pt x="2019" y="18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1246" name="Google Shape;1246;p78"/>
                <p:cNvSpPr/>
                <p:nvPr/>
              </p:nvSpPr>
              <p:spPr>
                <a:xfrm>
                  <a:off x="4624175" y="1521775"/>
                  <a:ext cx="58100" cy="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" h="2951" extrusionOk="0">
                      <a:moveTo>
                        <a:pt x="210" y="1"/>
                      </a:moveTo>
                      <a:lnTo>
                        <a:pt x="126" y="84"/>
                      </a:lnTo>
                      <a:lnTo>
                        <a:pt x="147" y="189"/>
                      </a:lnTo>
                      <a:lnTo>
                        <a:pt x="252" y="252"/>
                      </a:lnTo>
                      <a:lnTo>
                        <a:pt x="335" y="356"/>
                      </a:lnTo>
                      <a:lnTo>
                        <a:pt x="273" y="419"/>
                      </a:lnTo>
                      <a:lnTo>
                        <a:pt x="210" y="419"/>
                      </a:lnTo>
                      <a:lnTo>
                        <a:pt x="147" y="335"/>
                      </a:lnTo>
                      <a:lnTo>
                        <a:pt x="63" y="293"/>
                      </a:lnTo>
                      <a:lnTo>
                        <a:pt x="22" y="293"/>
                      </a:lnTo>
                      <a:lnTo>
                        <a:pt x="42" y="356"/>
                      </a:lnTo>
                      <a:lnTo>
                        <a:pt x="22" y="545"/>
                      </a:lnTo>
                      <a:lnTo>
                        <a:pt x="1" y="565"/>
                      </a:lnTo>
                      <a:lnTo>
                        <a:pt x="1" y="712"/>
                      </a:lnTo>
                      <a:lnTo>
                        <a:pt x="42" y="754"/>
                      </a:lnTo>
                      <a:lnTo>
                        <a:pt x="126" y="775"/>
                      </a:lnTo>
                      <a:lnTo>
                        <a:pt x="189" y="858"/>
                      </a:lnTo>
                      <a:lnTo>
                        <a:pt x="147" y="963"/>
                      </a:lnTo>
                      <a:lnTo>
                        <a:pt x="294" y="1256"/>
                      </a:lnTo>
                      <a:lnTo>
                        <a:pt x="356" y="1340"/>
                      </a:lnTo>
                      <a:lnTo>
                        <a:pt x="461" y="1340"/>
                      </a:lnTo>
                      <a:lnTo>
                        <a:pt x="398" y="1402"/>
                      </a:lnTo>
                      <a:lnTo>
                        <a:pt x="294" y="1444"/>
                      </a:lnTo>
                      <a:lnTo>
                        <a:pt x="231" y="1612"/>
                      </a:lnTo>
                      <a:lnTo>
                        <a:pt x="335" y="1821"/>
                      </a:lnTo>
                      <a:lnTo>
                        <a:pt x="398" y="1988"/>
                      </a:lnTo>
                      <a:lnTo>
                        <a:pt x="398" y="2114"/>
                      </a:lnTo>
                      <a:lnTo>
                        <a:pt x="440" y="2177"/>
                      </a:lnTo>
                      <a:lnTo>
                        <a:pt x="461" y="2281"/>
                      </a:lnTo>
                      <a:lnTo>
                        <a:pt x="419" y="2323"/>
                      </a:lnTo>
                      <a:lnTo>
                        <a:pt x="503" y="2511"/>
                      </a:lnTo>
                      <a:lnTo>
                        <a:pt x="545" y="2679"/>
                      </a:lnTo>
                      <a:lnTo>
                        <a:pt x="649" y="2762"/>
                      </a:lnTo>
                      <a:lnTo>
                        <a:pt x="649" y="2867"/>
                      </a:lnTo>
                      <a:lnTo>
                        <a:pt x="733" y="2951"/>
                      </a:lnTo>
                      <a:lnTo>
                        <a:pt x="879" y="2909"/>
                      </a:lnTo>
                      <a:lnTo>
                        <a:pt x="963" y="2742"/>
                      </a:lnTo>
                      <a:lnTo>
                        <a:pt x="1089" y="2553"/>
                      </a:lnTo>
                      <a:lnTo>
                        <a:pt x="1172" y="2511"/>
                      </a:lnTo>
                      <a:lnTo>
                        <a:pt x="1151" y="2428"/>
                      </a:lnTo>
                      <a:lnTo>
                        <a:pt x="1172" y="2323"/>
                      </a:lnTo>
                      <a:lnTo>
                        <a:pt x="1423" y="2135"/>
                      </a:lnTo>
                      <a:lnTo>
                        <a:pt x="1528" y="2114"/>
                      </a:lnTo>
                      <a:lnTo>
                        <a:pt x="1612" y="2177"/>
                      </a:lnTo>
                      <a:lnTo>
                        <a:pt x="1695" y="2177"/>
                      </a:lnTo>
                      <a:lnTo>
                        <a:pt x="1737" y="2072"/>
                      </a:lnTo>
                      <a:lnTo>
                        <a:pt x="1800" y="1988"/>
                      </a:lnTo>
                      <a:lnTo>
                        <a:pt x="1926" y="1926"/>
                      </a:lnTo>
                      <a:lnTo>
                        <a:pt x="2114" y="1779"/>
                      </a:lnTo>
                      <a:lnTo>
                        <a:pt x="2135" y="1674"/>
                      </a:lnTo>
                      <a:lnTo>
                        <a:pt x="2219" y="1612"/>
                      </a:lnTo>
                      <a:lnTo>
                        <a:pt x="2323" y="1382"/>
                      </a:lnTo>
                      <a:lnTo>
                        <a:pt x="2302" y="1256"/>
                      </a:lnTo>
                      <a:lnTo>
                        <a:pt x="2135" y="1068"/>
                      </a:lnTo>
                      <a:lnTo>
                        <a:pt x="2051" y="942"/>
                      </a:lnTo>
                      <a:lnTo>
                        <a:pt x="2051" y="837"/>
                      </a:lnTo>
                      <a:lnTo>
                        <a:pt x="1884" y="712"/>
                      </a:lnTo>
                      <a:lnTo>
                        <a:pt x="1779" y="712"/>
                      </a:lnTo>
                      <a:lnTo>
                        <a:pt x="1716" y="733"/>
                      </a:lnTo>
                      <a:lnTo>
                        <a:pt x="1633" y="670"/>
                      </a:lnTo>
                      <a:lnTo>
                        <a:pt x="1507" y="628"/>
                      </a:lnTo>
                      <a:lnTo>
                        <a:pt x="1382" y="503"/>
                      </a:lnTo>
                      <a:lnTo>
                        <a:pt x="1319" y="461"/>
                      </a:lnTo>
                      <a:lnTo>
                        <a:pt x="1298" y="524"/>
                      </a:lnTo>
                      <a:lnTo>
                        <a:pt x="1214" y="503"/>
                      </a:lnTo>
                      <a:lnTo>
                        <a:pt x="1193" y="419"/>
                      </a:lnTo>
                      <a:lnTo>
                        <a:pt x="1110" y="314"/>
                      </a:lnTo>
                      <a:lnTo>
                        <a:pt x="1047" y="314"/>
                      </a:lnTo>
                      <a:lnTo>
                        <a:pt x="1005" y="419"/>
                      </a:lnTo>
                      <a:lnTo>
                        <a:pt x="963" y="419"/>
                      </a:lnTo>
                      <a:lnTo>
                        <a:pt x="858" y="252"/>
                      </a:lnTo>
                      <a:lnTo>
                        <a:pt x="775" y="210"/>
                      </a:lnTo>
                      <a:lnTo>
                        <a:pt x="775" y="252"/>
                      </a:lnTo>
                      <a:lnTo>
                        <a:pt x="858" y="356"/>
                      </a:lnTo>
                      <a:lnTo>
                        <a:pt x="858" y="440"/>
                      </a:lnTo>
                      <a:lnTo>
                        <a:pt x="775" y="503"/>
                      </a:lnTo>
                      <a:lnTo>
                        <a:pt x="775" y="607"/>
                      </a:lnTo>
                      <a:lnTo>
                        <a:pt x="733" y="607"/>
                      </a:lnTo>
                      <a:lnTo>
                        <a:pt x="670" y="524"/>
                      </a:lnTo>
                      <a:lnTo>
                        <a:pt x="649" y="147"/>
                      </a:lnTo>
                      <a:lnTo>
                        <a:pt x="545" y="105"/>
                      </a:lnTo>
                      <a:lnTo>
                        <a:pt x="440" y="84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7" name="Google Shape;1247;p78"/>
                <p:cNvSpPr/>
                <p:nvPr/>
              </p:nvSpPr>
              <p:spPr>
                <a:xfrm>
                  <a:off x="4499150" y="1462675"/>
                  <a:ext cx="117200" cy="10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" h="4164" extrusionOk="0">
                      <a:moveTo>
                        <a:pt x="398" y="0"/>
                      </a:moveTo>
                      <a:lnTo>
                        <a:pt x="357" y="63"/>
                      </a:lnTo>
                      <a:lnTo>
                        <a:pt x="336" y="168"/>
                      </a:lnTo>
                      <a:lnTo>
                        <a:pt x="357" y="251"/>
                      </a:lnTo>
                      <a:lnTo>
                        <a:pt x="357" y="398"/>
                      </a:lnTo>
                      <a:lnTo>
                        <a:pt x="252" y="523"/>
                      </a:lnTo>
                      <a:lnTo>
                        <a:pt x="147" y="712"/>
                      </a:lnTo>
                      <a:lnTo>
                        <a:pt x="22" y="879"/>
                      </a:lnTo>
                      <a:lnTo>
                        <a:pt x="1" y="984"/>
                      </a:lnTo>
                      <a:lnTo>
                        <a:pt x="22" y="1423"/>
                      </a:lnTo>
                      <a:lnTo>
                        <a:pt x="105" y="1507"/>
                      </a:lnTo>
                      <a:lnTo>
                        <a:pt x="210" y="1549"/>
                      </a:lnTo>
                      <a:lnTo>
                        <a:pt x="231" y="1653"/>
                      </a:lnTo>
                      <a:lnTo>
                        <a:pt x="189" y="1967"/>
                      </a:lnTo>
                      <a:lnTo>
                        <a:pt x="126" y="2093"/>
                      </a:lnTo>
                      <a:lnTo>
                        <a:pt x="105" y="2197"/>
                      </a:lnTo>
                      <a:lnTo>
                        <a:pt x="126" y="2281"/>
                      </a:lnTo>
                      <a:lnTo>
                        <a:pt x="189" y="2260"/>
                      </a:lnTo>
                      <a:lnTo>
                        <a:pt x="273" y="2155"/>
                      </a:lnTo>
                      <a:lnTo>
                        <a:pt x="419" y="2093"/>
                      </a:lnTo>
                      <a:lnTo>
                        <a:pt x="482" y="2155"/>
                      </a:lnTo>
                      <a:lnTo>
                        <a:pt x="503" y="2260"/>
                      </a:lnTo>
                      <a:lnTo>
                        <a:pt x="650" y="2385"/>
                      </a:lnTo>
                      <a:lnTo>
                        <a:pt x="754" y="2385"/>
                      </a:lnTo>
                      <a:lnTo>
                        <a:pt x="817" y="2344"/>
                      </a:lnTo>
                      <a:lnTo>
                        <a:pt x="901" y="2365"/>
                      </a:lnTo>
                      <a:cubicBezTo>
                        <a:pt x="859" y="2448"/>
                        <a:pt x="859" y="2511"/>
                        <a:pt x="859" y="2595"/>
                      </a:cubicBezTo>
                      <a:lnTo>
                        <a:pt x="838" y="2595"/>
                      </a:lnTo>
                      <a:lnTo>
                        <a:pt x="733" y="2657"/>
                      </a:lnTo>
                      <a:lnTo>
                        <a:pt x="629" y="2595"/>
                      </a:lnTo>
                      <a:lnTo>
                        <a:pt x="545" y="2595"/>
                      </a:lnTo>
                      <a:lnTo>
                        <a:pt x="440" y="2678"/>
                      </a:lnTo>
                      <a:lnTo>
                        <a:pt x="315" y="2678"/>
                      </a:lnTo>
                      <a:lnTo>
                        <a:pt x="294" y="2699"/>
                      </a:lnTo>
                      <a:lnTo>
                        <a:pt x="336" y="2783"/>
                      </a:lnTo>
                      <a:lnTo>
                        <a:pt x="482" y="2804"/>
                      </a:lnTo>
                      <a:lnTo>
                        <a:pt x="524" y="2909"/>
                      </a:lnTo>
                      <a:lnTo>
                        <a:pt x="650" y="2971"/>
                      </a:lnTo>
                      <a:lnTo>
                        <a:pt x="733" y="3076"/>
                      </a:lnTo>
                      <a:lnTo>
                        <a:pt x="901" y="3118"/>
                      </a:lnTo>
                      <a:lnTo>
                        <a:pt x="1110" y="3118"/>
                      </a:lnTo>
                      <a:lnTo>
                        <a:pt x="1173" y="3139"/>
                      </a:lnTo>
                      <a:lnTo>
                        <a:pt x="1131" y="3181"/>
                      </a:lnTo>
                      <a:lnTo>
                        <a:pt x="963" y="3222"/>
                      </a:lnTo>
                      <a:lnTo>
                        <a:pt x="838" y="3222"/>
                      </a:lnTo>
                      <a:lnTo>
                        <a:pt x="838" y="3285"/>
                      </a:lnTo>
                      <a:lnTo>
                        <a:pt x="942" y="3327"/>
                      </a:lnTo>
                      <a:lnTo>
                        <a:pt x="1068" y="3327"/>
                      </a:lnTo>
                      <a:lnTo>
                        <a:pt x="1173" y="3243"/>
                      </a:lnTo>
                      <a:lnTo>
                        <a:pt x="1319" y="3139"/>
                      </a:lnTo>
                      <a:lnTo>
                        <a:pt x="1382" y="3097"/>
                      </a:lnTo>
                      <a:lnTo>
                        <a:pt x="1445" y="2929"/>
                      </a:lnTo>
                      <a:lnTo>
                        <a:pt x="1528" y="2762"/>
                      </a:lnTo>
                      <a:lnTo>
                        <a:pt x="1486" y="2678"/>
                      </a:lnTo>
                      <a:lnTo>
                        <a:pt x="1256" y="2532"/>
                      </a:lnTo>
                      <a:lnTo>
                        <a:pt x="1152" y="2511"/>
                      </a:lnTo>
                      <a:lnTo>
                        <a:pt x="1152" y="2385"/>
                      </a:lnTo>
                      <a:lnTo>
                        <a:pt x="1256" y="2406"/>
                      </a:lnTo>
                      <a:lnTo>
                        <a:pt x="1382" y="2385"/>
                      </a:lnTo>
                      <a:lnTo>
                        <a:pt x="1570" y="2281"/>
                      </a:lnTo>
                      <a:lnTo>
                        <a:pt x="1654" y="2176"/>
                      </a:lnTo>
                      <a:lnTo>
                        <a:pt x="1654" y="2072"/>
                      </a:lnTo>
                      <a:lnTo>
                        <a:pt x="1779" y="1946"/>
                      </a:lnTo>
                      <a:lnTo>
                        <a:pt x="1968" y="1800"/>
                      </a:lnTo>
                      <a:lnTo>
                        <a:pt x="2114" y="1967"/>
                      </a:lnTo>
                      <a:lnTo>
                        <a:pt x="2010" y="2009"/>
                      </a:lnTo>
                      <a:lnTo>
                        <a:pt x="1968" y="2093"/>
                      </a:lnTo>
                      <a:lnTo>
                        <a:pt x="1968" y="2176"/>
                      </a:lnTo>
                      <a:lnTo>
                        <a:pt x="1800" y="2197"/>
                      </a:lnTo>
                      <a:lnTo>
                        <a:pt x="1696" y="2281"/>
                      </a:lnTo>
                      <a:lnTo>
                        <a:pt x="1654" y="2469"/>
                      </a:lnTo>
                      <a:lnTo>
                        <a:pt x="1654" y="2574"/>
                      </a:lnTo>
                      <a:lnTo>
                        <a:pt x="1758" y="2637"/>
                      </a:lnTo>
                      <a:lnTo>
                        <a:pt x="1821" y="2637"/>
                      </a:lnTo>
                      <a:lnTo>
                        <a:pt x="1884" y="2720"/>
                      </a:lnTo>
                      <a:lnTo>
                        <a:pt x="1758" y="2867"/>
                      </a:lnTo>
                      <a:lnTo>
                        <a:pt x="1717" y="2971"/>
                      </a:lnTo>
                      <a:lnTo>
                        <a:pt x="1779" y="3139"/>
                      </a:lnTo>
                      <a:lnTo>
                        <a:pt x="1758" y="3222"/>
                      </a:lnTo>
                      <a:lnTo>
                        <a:pt x="1570" y="3327"/>
                      </a:lnTo>
                      <a:lnTo>
                        <a:pt x="1549" y="3390"/>
                      </a:lnTo>
                      <a:lnTo>
                        <a:pt x="1675" y="3453"/>
                      </a:lnTo>
                      <a:lnTo>
                        <a:pt x="1738" y="3515"/>
                      </a:lnTo>
                      <a:lnTo>
                        <a:pt x="1779" y="3494"/>
                      </a:lnTo>
                      <a:lnTo>
                        <a:pt x="1758" y="3411"/>
                      </a:lnTo>
                      <a:lnTo>
                        <a:pt x="1779" y="3348"/>
                      </a:lnTo>
                      <a:lnTo>
                        <a:pt x="1884" y="3411"/>
                      </a:lnTo>
                      <a:lnTo>
                        <a:pt x="1989" y="3494"/>
                      </a:lnTo>
                      <a:lnTo>
                        <a:pt x="2093" y="3432"/>
                      </a:lnTo>
                      <a:lnTo>
                        <a:pt x="2177" y="3432"/>
                      </a:lnTo>
                      <a:lnTo>
                        <a:pt x="2240" y="3536"/>
                      </a:lnTo>
                      <a:lnTo>
                        <a:pt x="2323" y="3746"/>
                      </a:lnTo>
                      <a:lnTo>
                        <a:pt x="2407" y="3829"/>
                      </a:lnTo>
                      <a:lnTo>
                        <a:pt x="2533" y="3850"/>
                      </a:lnTo>
                      <a:lnTo>
                        <a:pt x="2658" y="3934"/>
                      </a:lnTo>
                      <a:lnTo>
                        <a:pt x="2763" y="3955"/>
                      </a:lnTo>
                      <a:lnTo>
                        <a:pt x="2909" y="3871"/>
                      </a:lnTo>
                      <a:lnTo>
                        <a:pt x="3056" y="3829"/>
                      </a:lnTo>
                      <a:lnTo>
                        <a:pt x="3139" y="3871"/>
                      </a:lnTo>
                      <a:lnTo>
                        <a:pt x="3286" y="3955"/>
                      </a:lnTo>
                      <a:lnTo>
                        <a:pt x="3579" y="3976"/>
                      </a:lnTo>
                      <a:lnTo>
                        <a:pt x="3683" y="3955"/>
                      </a:lnTo>
                      <a:lnTo>
                        <a:pt x="3767" y="3976"/>
                      </a:lnTo>
                      <a:lnTo>
                        <a:pt x="3872" y="3976"/>
                      </a:lnTo>
                      <a:lnTo>
                        <a:pt x="3955" y="4059"/>
                      </a:lnTo>
                      <a:lnTo>
                        <a:pt x="4060" y="4164"/>
                      </a:lnTo>
                      <a:lnTo>
                        <a:pt x="4165" y="4164"/>
                      </a:lnTo>
                      <a:lnTo>
                        <a:pt x="4269" y="4080"/>
                      </a:lnTo>
                      <a:lnTo>
                        <a:pt x="4395" y="3955"/>
                      </a:lnTo>
                      <a:lnTo>
                        <a:pt x="4541" y="3913"/>
                      </a:lnTo>
                      <a:lnTo>
                        <a:pt x="4688" y="3725"/>
                      </a:lnTo>
                      <a:lnTo>
                        <a:pt x="4688" y="3620"/>
                      </a:lnTo>
                      <a:lnTo>
                        <a:pt x="4541" y="3453"/>
                      </a:lnTo>
                      <a:lnTo>
                        <a:pt x="4479" y="3432"/>
                      </a:lnTo>
                      <a:lnTo>
                        <a:pt x="4332" y="3285"/>
                      </a:lnTo>
                      <a:lnTo>
                        <a:pt x="4186" y="3243"/>
                      </a:lnTo>
                      <a:lnTo>
                        <a:pt x="4060" y="3181"/>
                      </a:lnTo>
                      <a:lnTo>
                        <a:pt x="4018" y="3034"/>
                      </a:lnTo>
                      <a:lnTo>
                        <a:pt x="4102" y="3034"/>
                      </a:lnTo>
                      <a:lnTo>
                        <a:pt x="4186" y="3097"/>
                      </a:lnTo>
                      <a:lnTo>
                        <a:pt x="4290" y="3097"/>
                      </a:lnTo>
                      <a:lnTo>
                        <a:pt x="4290" y="3013"/>
                      </a:lnTo>
                      <a:lnTo>
                        <a:pt x="4165" y="2825"/>
                      </a:lnTo>
                      <a:lnTo>
                        <a:pt x="3976" y="2657"/>
                      </a:lnTo>
                      <a:lnTo>
                        <a:pt x="3976" y="2490"/>
                      </a:lnTo>
                      <a:lnTo>
                        <a:pt x="3955" y="2344"/>
                      </a:lnTo>
                      <a:lnTo>
                        <a:pt x="3851" y="2281"/>
                      </a:lnTo>
                      <a:lnTo>
                        <a:pt x="3851" y="2155"/>
                      </a:lnTo>
                      <a:lnTo>
                        <a:pt x="3788" y="2093"/>
                      </a:lnTo>
                      <a:lnTo>
                        <a:pt x="3746" y="2093"/>
                      </a:lnTo>
                      <a:lnTo>
                        <a:pt x="3370" y="1821"/>
                      </a:lnTo>
                      <a:lnTo>
                        <a:pt x="3160" y="1779"/>
                      </a:lnTo>
                      <a:lnTo>
                        <a:pt x="2972" y="1821"/>
                      </a:lnTo>
                      <a:lnTo>
                        <a:pt x="2951" y="1883"/>
                      </a:lnTo>
                      <a:lnTo>
                        <a:pt x="2972" y="1967"/>
                      </a:lnTo>
                      <a:lnTo>
                        <a:pt x="3139" y="2155"/>
                      </a:lnTo>
                      <a:lnTo>
                        <a:pt x="3139" y="2239"/>
                      </a:lnTo>
                      <a:lnTo>
                        <a:pt x="3077" y="2344"/>
                      </a:lnTo>
                      <a:lnTo>
                        <a:pt x="3077" y="2448"/>
                      </a:lnTo>
                      <a:lnTo>
                        <a:pt x="3056" y="2574"/>
                      </a:lnTo>
                      <a:lnTo>
                        <a:pt x="2972" y="2720"/>
                      </a:lnTo>
                      <a:lnTo>
                        <a:pt x="2930" y="2783"/>
                      </a:lnTo>
                      <a:lnTo>
                        <a:pt x="2909" y="2699"/>
                      </a:lnTo>
                      <a:lnTo>
                        <a:pt x="2951" y="2595"/>
                      </a:lnTo>
                      <a:lnTo>
                        <a:pt x="2972" y="2490"/>
                      </a:lnTo>
                      <a:lnTo>
                        <a:pt x="2930" y="2448"/>
                      </a:lnTo>
                      <a:lnTo>
                        <a:pt x="2972" y="2260"/>
                      </a:lnTo>
                      <a:lnTo>
                        <a:pt x="2930" y="2155"/>
                      </a:lnTo>
                      <a:lnTo>
                        <a:pt x="2742" y="1883"/>
                      </a:lnTo>
                      <a:lnTo>
                        <a:pt x="2595" y="1779"/>
                      </a:lnTo>
                      <a:lnTo>
                        <a:pt x="2386" y="1758"/>
                      </a:lnTo>
                      <a:lnTo>
                        <a:pt x="2323" y="1779"/>
                      </a:lnTo>
                      <a:lnTo>
                        <a:pt x="2282" y="1925"/>
                      </a:lnTo>
                      <a:lnTo>
                        <a:pt x="2240" y="1946"/>
                      </a:lnTo>
                      <a:cubicBezTo>
                        <a:pt x="2198" y="1883"/>
                        <a:pt x="2114" y="1841"/>
                        <a:pt x="2072" y="1821"/>
                      </a:cubicBezTo>
                      <a:lnTo>
                        <a:pt x="2114" y="1779"/>
                      </a:lnTo>
                      <a:lnTo>
                        <a:pt x="2177" y="1674"/>
                      </a:lnTo>
                      <a:lnTo>
                        <a:pt x="2177" y="1549"/>
                      </a:lnTo>
                      <a:lnTo>
                        <a:pt x="1989" y="1444"/>
                      </a:lnTo>
                      <a:lnTo>
                        <a:pt x="1800" y="1297"/>
                      </a:lnTo>
                      <a:lnTo>
                        <a:pt x="1696" y="1109"/>
                      </a:lnTo>
                      <a:lnTo>
                        <a:pt x="1696" y="984"/>
                      </a:lnTo>
                      <a:lnTo>
                        <a:pt x="1758" y="837"/>
                      </a:lnTo>
                      <a:lnTo>
                        <a:pt x="1758" y="733"/>
                      </a:lnTo>
                      <a:lnTo>
                        <a:pt x="1696" y="712"/>
                      </a:lnTo>
                      <a:lnTo>
                        <a:pt x="1403" y="712"/>
                      </a:lnTo>
                      <a:lnTo>
                        <a:pt x="1194" y="628"/>
                      </a:lnTo>
                      <a:lnTo>
                        <a:pt x="1047" y="523"/>
                      </a:lnTo>
                      <a:lnTo>
                        <a:pt x="817" y="251"/>
                      </a:lnTo>
                      <a:lnTo>
                        <a:pt x="650" y="105"/>
                      </a:lnTo>
                      <a:lnTo>
                        <a:pt x="46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8" name="Google Shape;1248;p78"/>
                <p:cNvSpPr/>
                <p:nvPr/>
              </p:nvSpPr>
              <p:spPr>
                <a:xfrm>
                  <a:off x="4241800" y="1706950"/>
                  <a:ext cx="130800" cy="24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9856" extrusionOk="0">
                      <a:moveTo>
                        <a:pt x="4750" y="1"/>
                      </a:moveTo>
                      <a:lnTo>
                        <a:pt x="4625" y="63"/>
                      </a:lnTo>
                      <a:lnTo>
                        <a:pt x="4604" y="126"/>
                      </a:lnTo>
                      <a:lnTo>
                        <a:pt x="4520" y="105"/>
                      </a:lnTo>
                      <a:lnTo>
                        <a:pt x="4436" y="42"/>
                      </a:lnTo>
                      <a:lnTo>
                        <a:pt x="4332" y="63"/>
                      </a:lnTo>
                      <a:lnTo>
                        <a:pt x="4206" y="168"/>
                      </a:lnTo>
                      <a:lnTo>
                        <a:pt x="4185" y="273"/>
                      </a:lnTo>
                      <a:lnTo>
                        <a:pt x="4101" y="335"/>
                      </a:lnTo>
                      <a:lnTo>
                        <a:pt x="4018" y="356"/>
                      </a:lnTo>
                      <a:lnTo>
                        <a:pt x="3934" y="440"/>
                      </a:lnTo>
                      <a:lnTo>
                        <a:pt x="3934" y="524"/>
                      </a:lnTo>
                      <a:lnTo>
                        <a:pt x="3871" y="628"/>
                      </a:lnTo>
                      <a:lnTo>
                        <a:pt x="3871" y="670"/>
                      </a:lnTo>
                      <a:lnTo>
                        <a:pt x="3934" y="775"/>
                      </a:lnTo>
                      <a:lnTo>
                        <a:pt x="3934" y="858"/>
                      </a:lnTo>
                      <a:lnTo>
                        <a:pt x="3829" y="858"/>
                      </a:lnTo>
                      <a:lnTo>
                        <a:pt x="3788" y="900"/>
                      </a:lnTo>
                      <a:lnTo>
                        <a:pt x="3788" y="984"/>
                      </a:lnTo>
                      <a:lnTo>
                        <a:pt x="3725" y="1047"/>
                      </a:lnTo>
                      <a:lnTo>
                        <a:pt x="3662" y="1109"/>
                      </a:lnTo>
                      <a:lnTo>
                        <a:pt x="3453" y="1256"/>
                      </a:lnTo>
                      <a:lnTo>
                        <a:pt x="3369" y="1298"/>
                      </a:lnTo>
                      <a:lnTo>
                        <a:pt x="3306" y="1277"/>
                      </a:lnTo>
                      <a:lnTo>
                        <a:pt x="3202" y="1277"/>
                      </a:lnTo>
                      <a:lnTo>
                        <a:pt x="3139" y="1319"/>
                      </a:lnTo>
                      <a:lnTo>
                        <a:pt x="3034" y="1486"/>
                      </a:lnTo>
                      <a:lnTo>
                        <a:pt x="2951" y="1528"/>
                      </a:lnTo>
                      <a:lnTo>
                        <a:pt x="2888" y="1507"/>
                      </a:lnTo>
                      <a:lnTo>
                        <a:pt x="2867" y="1423"/>
                      </a:lnTo>
                      <a:lnTo>
                        <a:pt x="2825" y="1423"/>
                      </a:lnTo>
                      <a:lnTo>
                        <a:pt x="2783" y="1507"/>
                      </a:lnTo>
                      <a:lnTo>
                        <a:pt x="2825" y="1633"/>
                      </a:lnTo>
                      <a:lnTo>
                        <a:pt x="2783" y="1695"/>
                      </a:lnTo>
                      <a:lnTo>
                        <a:pt x="2762" y="1591"/>
                      </a:lnTo>
                      <a:lnTo>
                        <a:pt x="2721" y="1486"/>
                      </a:lnTo>
                      <a:lnTo>
                        <a:pt x="2532" y="1507"/>
                      </a:lnTo>
                      <a:lnTo>
                        <a:pt x="2323" y="1570"/>
                      </a:lnTo>
                      <a:lnTo>
                        <a:pt x="2260" y="1612"/>
                      </a:lnTo>
                      <a:lnTo>
                        <a:pt x="2197" y="1633"/>
                      </a:lnTo>
                      <a:lnTo>
                        <a:pt x="2156" y="1695"/>
                      </a:lnTo>
                      <a:lnTo>
                        <a:pt x="2218" y="1842"/>
                      </a:lnTo>
                      <a:lnTo>
                        <a:pt x="2260" y="1905"/>
                      </a:lnTo>
                      <a:lnTo>
                        <a:pt x="2260" y="1946"/>
                      </a:lnTo>
                      <a:lnTo>
                        <a:pt x="2218" y="1988"/>
                      </a:lnTo>
                      <a:lnTo>
                        <a:pt x="2135" y="2093"/>
                      </a:lnTo>
                      <a:lnTo>
                        <a:pt x="2093" y="2051"/>
                      </a:lnTo>
                      <a:lnTo>
                        <a:pt x="2093" y="2009"/>
                      </a:lnTo>
                      <a:lnTo>
                        <a:pt x="2135" y="1946"/>
                      </a:lnTo>
                      <a:lnTo>
                        <a:pt x="2135" y="1884"/>
                      </a:lnTo>
                      <a:lnTo>
                        <a:pt x="2051" y="1884"/>
                      </a:lnTo>
                      <a:lnTo>
                        <a:pt x="1946" y="2009"/>
                      </a:lnTo>
                      <a:lnTo>
                        <a:pt x="1884" y="2051"/>
                      </a:lnTo>
                      <a:lnTo>
                        <a:pt x="1884" y="2135"/>
                      </a:lnTo>
                      <a:lnTo>
                        <a:pt x="1946" y="2156"/>
                      </a:lnTo>
                      <a:lnTo>
                        <a:pt x="1905" y="2218"/>
                      </a:lnTo>
                      <a:lnTo>
                        <a:pt x="1842" y="2323"/>
                      </a:lnTo>
                      <a:lnTo>
                        <a:pt x="1716" y="2323"/>
                      </a:lnTo>
                      <a:lnTo>
                        <a:pt x="1632" y="2365"/>
                      </a:lnTo>
                      <a:lnTo>
                        <a:pt x="1612" y="2449"/>
                      </a:lnTo>
                      <a:lnTo>
                        <a:pt x="1507" y="2470"/>
                      </a:lnTo>
                      <a:lnTo>
                        <a:pt x="1465" y="2553"/>
                      </a:lnTo>
                      <a:lnTo>
                        <a:pt x="1423" y="2721"/>
                      </a:lnTo>
                      <a:lnTo>
                        <a:pt x="1465" y="2742"/>
                      </a:lnTo>
                      <a:lnTo>
                        <a:pt x="1528" y="2742"/>
                      </a:lnTo>
                      <a:lnTo>
                        <a:pt x="1465" y="2825"/>
                      </a:lnTo>
                      <a:lnTo>
                        <a:pt x="1277" y="2825"/>
                      </a:lnTo>
                      <a:lnTo>
                        <a:pt x="1214" y="2867"/>
                      </a:lnTo>
                      <a:lnTo>
                        <a:pt x="1193" y="3034"/>
                      </a:lnTo>
                      <a:lnTo>
                        <a:pt x="1214" y="3097"/>
                      </a:lnTo>
                      <a:lnTo>
                        <a:pt x="1277" y="3097"/>
                      </a:lnTo>
                      <a:lnTo>
                        <a:pt x="1360" y="3076"/>
                      </a:lnTo>
                      <a:lnTo>
                        <a:pt x="1381" y="3139"/>
                      </a:lnTo>
                      <a:lnTo>
                        <a:pt x="1360" y="3181"/>
                      </a:lnTo>
                      <a:lnTo>
                        <a:pt x="1360" y="3286"/>
                      </a:lnTo>
                      <a:lnTo>
                        <a:pt x="1277" y="3348"/>
                      </a:lnTo>
                      <a:lnTo>
                        <a:pt x="1193" y="3306"/>
                      </a:lnTo>
                      <a:lnTo>
                        <a:pt x="1068" y="3286"/>
                      </a:lnTo>
                      <a:lnTo>
                        <a:pt x="942" y="3348"/>
                      </a:lnTo>
                      <a:lnTo>
                        <a:pt x="900" y="3411"/>
                      </a:lnTo>
                      <a:lnTo>
                        <a:pt x="900" y="3495"/>
                      </a:lnTo>
                      <a:lnTo>
                        <a:pt x="858" y="3599"/>
                      </a:lnTo>
                      <a:lnTo>
                        <a:pt x="754" y="3683"/>
                      </a:lnTo>
                      <a:lnTo>
                        <a:pt x="670" y="3620"/>
                      </a:lnTo>
                      <a:lnTo>
                        <a:pt x="628" y="3558"/>
                      </a:lnTo>
                      <a:lnTo>
                        <a:pt x="586" y="3474"/>
                      </a:lnTo>
                      <a:lnTo>
                        <a:pt x="544" y="3495"/>
                      </a:lnTo>
                      <a:lnTo>
                        <a:pt x="524" y="3662"/>
                      </a:lnTo>
                      <a:lnTo>
                        <a:pt x="544" y="3788"/>
                      </a:lnTo>
                      <a:lnTo>
                        <a:pt x="649" y="3871"/>
                      </a:lnTo>
                      <a:lnTo>
                        <a:pt x="733" y="3830"/>
                      </a:lnTo>
                      <a:lnTo>
                        <a:pt x="754" y="3871"/>
                      </a:lnTo>
                      <a:lnTo>
                        <a:pt x="754" y="3934"/>
                      </a:lnTo>
                      <a:lnTo>
                        <a:pt x="691" y="4081"/>
                      </a:lnTo>
                      <a:lnTo>
                        <a:pt x="733" y="4122"/>
                      </a:lnTo>
                      <a:lnTo>
                        <a:pt x="796" y="4143"/>
                      </a:lnTo>
                      <a:lnTo>
                        <a:pt x="858" y="4081"/>
                      </a:lnTo>
                      <a:lnTo>
                        <a:pt x="900" y="4081"/>
                      </a:lnTo>
                      <a:lnTo>
                        <a:pt x="963" y="4102"/>
                      </a:lnTo>
                      <a:lnTo>
                        <a:pt x="1068" y="4102"/>
                      </a:lnTo>
                      <a:lnTo>
                        <a:pt x="1151" y="4039"/>
                      </a:lnTo>
                      <a:lnTo>
                        <a:pt x="1172" y="4081"/>
                      </a:lnTo>
                      <a:lnTo>
                        <a:pt x="1109" y="4143"/>
                      </a:lnTo>
                      <a:lnTo>
                        <a:pt x="1047" y="4185"/>
                      </a:lnTo>
                      <a:lnTo>
                        <a:pt x="900" y="4185"/>
                      </a:lnTo>
                      <a:lnTo>
                        <a:pt x="858" y="4248"/>
                      </a:lnTo>
                      <a:lnTo>
                        <a:pt x="775" y="4227"/>
                      </a:lnTo>
                      <a:lnTo>
                        <a:pt x="733" y="4311"/>
                      </a:lnTo>
                      <a:lnTo>
                        <a:pt x="754" y="4436"/>
                      </a:lnTo>
                      <a:lnTo>
                        <a:pt x="837" y="4499"/>
                      </a:lnTo>
                      <a:lnTo>
                        <a:pt x="900" y="4520"/>
                      </a:lnTo>
                      <a:lnTo>
                        <a:pt x="984" y="4499"/>
                      </a:lnTo>
                      <a:lnTo>
                        <a:pt x="1005" y="4520"/>
                      </a:lnTo>
                      <a:lnTo>
                        <a:pt x="984" y="4562"/>
                      </a:lnTo>
                      <a:lnTo>
                        <a:pt x="858" y="4625"/>
                      </a:lnTo>
                      <a:lnTo>
                        <a:pt x="733" y="4625"/>
                      </a:lnTo>
                      <a:lnTo>
                        <a:pt x="649" y="4666"/>
                      </a:lnTo>
                      <a:lnTo>
                        <a:pt x="649" y="4729"/>
                      </a:lnTo>
                      <a:lnTo>
                        <a:pt x="691" y="4771"/>
                      </a:lnTo>
                      <a:lnTo>
                        <a:pt x="796" y="4750"/>
                      </a:lnTo>
                      <a:lnTo>
                        <a:pt x="900" y="4750"/>
                      </a:lnTo>
                      <a:lnTo>
                        <a:pt x="900" y="4813"/>
                      </a:lnTo>
                      <a:lnTo>
                        <a:pt x="837" y="4834"/>
                      </a:lnTo>
                      <a:lnTo>
                        <a:pt x="733" y="4855"/>
                      </a:lnTo>
                      <a:lnTo>
                        <a:pt x="733" y="4897"/>
                      </a:lnTo>
                      <a:lnTo>
                        <a:pt x="754" y="4938"/>
                      </a:lnTo>
                      <a:lnTo>
                        <a:pt x="879" y="4959"/>
                      </a:lnTo>
                      <a:lnTo>
                        <a:pt x="984" y="5043"/>
                      </a:lnTo>
                      <a:lnTo>
                        <a:pt x="984" y="5085"/>
                      </a:lnTo>
                      <a:lnTo>
                        <a:pt x="858" y="5085"/>
                      </a:lnTo>
                      <a:lnTo>
                        <a:pt x="754" y="5043"/>
                      </a:lnTo>
                      <a:lnTo>
                        <a:pt x="649" y="5043"/>
                      </a:lnTo>
                      <a:lnTo>
                        <a:pt x="565" y="5085"/>
                      </a:lnTo>
                      <a:lnTo>
                        <a:pt x="544" y="5169"/>
                      </a:lnTo>
                      <a:lnTo>
                        <a:pt x="482" y="5210"/>
                      </a:lnTo>
                      <a:lnTo>
                        <a:pt x="482" y="5273"/>
                      </a:lnTo>
                      <a:lnTo>
                        <a:pt x="544" y="5315"/>
                      </a:lnTo>
                      <a:lnTo>
                        <a:pt x="524" y="5378"/>
                      </a:lnTo>
                      <a:lnTo>
                        <a:pt x="461" y="5399"/>
                      </a:lnTo>
                      <a:lnTo>
                        <a:pt x="419" y="5399"/>
                      </a:lnTo>
                      <a:lnTo>
                        <a:pt x="335" y="5483"/>
                      </a:lnTo>
                      <a:lnTo>
                        <a:pt x="314" y="5566"/>
                      </a:lnTo>
                      <a:lnTo>
                        <a:pt x="335" y="5608"/>
                      </a:lnTo>
                      <a:lnTo>
                        <a:pt x="314" y="5671"/>
                      </a:lnTo>
                      <a:lnTo>
                        <a:pt x="210" y="5692"/>
                      </a:lnTo>
                      <a:lnTo>
                        <a:pt x="210" y="5713"/>
                      </a:lnTo>
                      <a:lnTo>
                        <a:pt x="335" y="5838"/>
                      </a:lnTo>
                      <a:lnTo>
                        <a:pt x="440" y="5901"/>
                      </a:lnTo>
                      <a:lnTo>
                        <a:pt x="482" y="5880"/>
                      </a:lnTo>
                      <a:lnTo>
                        <a:pt x="524" y="5796"/>
                      </a:lnTo>
                      <a:lnTo>
                        <a:pt x="586" y="5734"/>
                      </a:lnTo>
                      <a:lnTo>
                        <a:pt x="754" y="5629"/>
                      </a:lnTo>
                      <a:lnTo>
                        <a:pt x="858" y="5587"/>
                      </a:lnTo>
                      <a:lnTo>
                        <a:pt x="858" y="5629"/>
                      </a:lnTo>
                      <a:lnTo>
                        <a:pt x="837" y="5629"/>
                      </a:lnTo>
                      <a:lnTo>
                        <a:pt x="796" y="5713"/>
                      </a:lnTo>
                      <a:lnTo>
                        <a:pt x="649" y="5817"/>
                      </a:lnTo>
                      <a:lnTo>
                        <a:pt x="586" y="5922"/>
                      </a:lnTo>
                      <a:lnTo>
                        <a:pt x="565" y="6027"/>
                      </a:lnTo>
                      <a:lnTo>
                        <a:pt x="586" y="6131"/>
                      </a:lnTo>
                      <a:lnTo>
                        <a:pt x="565" y="6194"/>
                      </a:lnTo>
                      <a:lnTo>
                        <a:pt x="565" y="6236"/>
                      </a:lnTo>
                      <a:lnTo>
                        <a:pt x="754" y="6236"/>
                      </a:lnTo>
                      <a:lnTo>
                        <a:pt x="837" y="6194"/>
                      </a:lnTo>
                      <a:lnTo>
                        <a:pt x="837" y="6257"/>
                      </a:lnTo>
                      <a:lnTo>
                        <a:pt x="775" y="6299"/>
                      </a:lnTo>
                      <a:lnTo>
                        <a:pt x="586" y="6299"/>
                      </a:lnTo>
                      <a:lnTo>
                        <a:pt x="524" y="6340"/>
                      </a:lnTo>
                      <a:lnTo>
                        <a:pt x="356" y="6445"/>
                      </a:lnTo>
                      <a:lnTo>
                        <a:pt x="356" y="6571"/>
                      </a:lnTo>
                      <a:lnTo>
                        <a:pt x="335" y="6654"/>
                      </a:lnTo>
                      <a:lnTo>
                        <a:pt x="356" y="6759"/>
                      </a:lnTo>
                      <a:lnTo>
                        <a:pt x="461" y="6759"/>
                      </a:lnTo>
                      <a:lnTo>
                        <a:pt x="524" y="6822"/>
                      </a:lnTo>
                      <a:lnTo>
                        <a:pt x="482" y="6863"/>
                      </a:lnTo>
                      <a:lnTo>
                        <a:pt x="377" y="6863"/>
                      </a:lnTo>
                      <a:lnTo>
                        <a:pt x="252" y="6884"/>
                      </a:lnTo>
                      <a:lnTo>
                        <a:pt x="147" y="7052"/>
                      </a:lnTo>
                      <a:lnTo>
                        <a:pt x="147" y="7177"/>
                      </a:lnTo>
                      <a:lnTo>
                        <a:pt x="210" y="7240"/>
                      </a:lnTo>
                      <a:lnTo>
                        <a:pt x="272" y="7198"/>
                      </a:lnTo>
                      <a:lnTo>
                        <a:pt x="440" y="7135"/>
                      </a:lnTo>
                      <a:lnTo>
                        <a:pt x="461" y="7177"/>
                      </a:lnTo>
                      <a:lnTo>
                        <a:pt x="356" y="7261"/>
                      </a:lnTo>
                      <a:lnTo>
                        <a:pt x="335" y="7366"/>
                      </a:lnTo>
                      <a:lnTo>
                        <a:pt x="377" y="7366"/>
                      </a:lnTo>
                      <a:lnTo>
                        <a:pt x="461" y="7282"/>
                      </a:lnTo>
                      <a:lnTo>
                        <a:pt x="544" y="7261"/>
                      </a:lnTo>
                      <a:lnTo>
                        <a:pt x="565" y="7303"/>
                      </a:lnTo>
                      <a:lnTo>
                        <a:pt x="482" y="7387"/>
                      </a:lnTo>
                      <a:lnTo>
                        <a:pt x="461" y="7470"/>
                      </a:lnTo>
                      <a:lnTo>
                        <a:pt x="544" y="7554"/>
                      </a:lnTo>
                      <a:lnTo>
                        <a:pt x="649" y="7554"/>
                      </a:lnTo>
                      <a:lnTo>
                        <a:pt x="565" y="7575"/>
                      </a:lnTo>
                      <a:lnTo>
                        <a:pt x="482" y="7575"/>
                      </a:lnTo>
                      <a:lnTo>
                        <a:pt x="419" y="7659"/>
                      </a:lnTo>
                      <a:lnTo>
                        <a:pt x="419" y="7721"/>
                      </a:lnTo>
                      <a:lnTo>
                        <a:pt x="461" y="7826"/>
                      </a:lnTo>
                      <a:lnTo>
                        <a:pt x="419" y="7889"/>
                      </a:lnTo>
                      <a:lnTo>
                        <a:pt x="356" y="7868"/>
                      </a:lnTo>
                      <a:lnTo>
                        <a:pt x="252" y="7889"/>
                      </a:lnTo>
                      <a:lnTo>
                        <a:pt x="168" y="7826"/>
                      </a:lnTo>
                      <a:lnTo>
                        <a:pt x="105" y="7826"/>
                      </a:lnTo>
                      <a:lnTo>
                        <a:pt x="0" y="7972"/>
                      </a:lnTo>
                      <a:lnTo>
                        <a:pt x="0" y="8077"/>
                      </a:lnTo>
                      <a:lnTo>
                        <a:pt x="168" y="8265"/>
                      </a:lnTo>
                      <a:lnTo>
                        <a:pt x="147" y="8391"/>
                      </a:lnTo>
                      <a:lnTo>
                        <a:pt x="168" y="8496"/>
                      </a:lnTo>
                      <a:lnTo>
                        <a:pt x="335" y="8621"/>
                      </a:lnTo>
                      <a:lnTo>
                        <a:pt x="335" y="8705"/>
                      </a:lnTo>
                      <a:lnTo>
                        <a:pt x="482" y="8830"/>
                      </a:lnTo>
                      <a:lnTo>
                        <a:pt x="586" y="8872"/>
                      </a:lnTo>
                      <a:lnTo>
                        <a:pt x="649" y="8851"/>
                      </a:lnTo>
                      <a:lnTo>
                        <a:pt x="733" y="8830"/>
                      </a:lnTo>
                      <a:lnTo>
                        <a:pt x="837" y="8663"/>
                      </a:lnTo>
                      <a:lnTo>
                        <a:pt x="796" y="8516"/>
                      </a:lnTo>
                      <a:lnTo>
                        <a:pt x="837" y="8412"/>
                      </a:lnTo>
                      <a:lnTo>
                        <a:pt x="900" y="8307"/>
                      </a:lnTo>
                      <a:lnTo>
                        <a:pt x="858" y="8433"/>
                      </a:lnTo>
                      <a:lnTo>
                        <a:pt x="858" y="8516"/>
                      </a:lnTo>
                      <a:lnTo>
                        <a:pt x="900" y="8600"/>
                      </a:lnTo>
                      <a:lnTo>
                        <a:pt x="963" y="8747"/>
                      </a:lnTo>
                      <a:lnTo>
                        <a:pt x="1047" y="8788"/>
                      </a:lnTo>
                      <a:lnTo>
                        <a:pt x="1109" y="8726"/>
                      </a:lnTo>
                      <a:lnTo>
                        <a:pt x="1109" y="8642"/>
                      </a:lnTo>
                      <a:lnTo>
                        <a:pt x="1172" y="8537"/>
                      </a:lnTo>
                      <a:lnTo>
                        <a:pt x="1193" y="8600"/>
                      </a:lnTo>
                      <a:lnTo>
                        <a:pt x="1172" y="8642"/>
                      </a:lnTo>
                      <a:lnTo>
                        <a:pt x="1172" y="8747"/>
                      </a:lnTo>
                      <a:lnTo>
                        <a:pt x="1277" y="8935"/>
                      </a:lnTo>
                      <a:lnTo>
                        <a:pt x="1402" y="9019"/>
                      </a:lnTo>
                      <a:lnTo>
                        <a:pt x="1507" y="9019"/>
                      </a:lnTo>
                      <a:lnTo>
                        <a:pt x="1591" y="8956"/>
                      </a:lnTo>
                      <a:lnTo>
                        <a:pt x="1632" y="8998"/>
                      </a:lnTo>
                      <a:lnTo>
                        <a:pt x="1612" y="9040"/>
                      </a:lnTo>
                      <a:lnTo>
                        <a:pt x="1570" y="9040"/>
                      </a:lnTo>
                      <a:lnTo>
                        <a:pt x="1528" y="9123"/>
                      </a:lnTo>
                      <a:lnTo>
                        <a:pt x="1444" y="9165"/>
                      </a:lnTo>
                      <a:lnTo>
                        <a:pt x="1423" y="9249"/>
                      </a:lnTo>
                      <a:lnTo>
                        <a:pt x="1528" y="9332"/>
                      </a:lnTo>
                      <a:lnTo>
                        <a:pt x="1528" y="9416"/>
                      </a:lnTo>
                      <a:lnTo>
                        <a:pt x="1444" y="9416"/>
                      </a:lnTo>
                      <a:lnTo>
                        <a:pt x="1381" y="9374"/>
                      </a:lnTo>
                      <a:lnTo>
                        <a:pt x="1381" y="9458"/>
                      </a:lnTo>
                      <a:lnTo>
                        <a:pt x="1423" y="9521"/>
                      </a:lnTo>
                      <a:lnTo>
                        <a:pt x="1612" y="9542"/>
                      </a:lnTo>
                      <a:lnTo>
                        <a:pt x="1716" y="9584"/>
                      </a:lnTo>
                      <a:lnTo>
                        <a:pt x="1821" y="9563"/>
                      </a:lnTo>
                      <a:lnTo>
                        <a:pt x="1967" y="9604"/>
                      </a:lnTo>
                      <a:lnTo>
                        <a:pt x="1967" y="9521"/>
                      </a:lnTo>
                      <a:lnTo>
                        <a:pt x="2051" y="9542"/>
                      </a:lnTo>
                      <a:lnTo>
                        <a:pt x="2072" y="9625"/>
                      </a:lnTo>
                      <a:lnTo>
                        <a:pt x="2135" y="9772"/>
                      </a:lnTo>
                      <a:lnTo>
                        <a:pt x="2218" y="9856"/>
                      </a:lnTo>
                      <a:lnTo>
                        <a:pt x="2281" y="9856"/>
                      </a:lnTo>
                      <a:lnTo>
                        <a:pt x="2365" y="9751"/>
                      </a:lnTo>
                      <a:lnTo>
                        <a:pt x="2344" y="9625"/>
                      </a:lnTo>
                      <a:lnTo>
                        <a:pt x="2177" y="9542"/>
                      </a:lnTo>
                      <a:lnTo>
                        <a:pt x="2135" y="9521"/>
                      </a:lnTo>
                      <a:lnTo>
                        <a:pt x="2177" y="9479"/>
                      </a:lnTo>
                      <a:lnTo>
                        <a:pt x="2260" y="9521"/>
                      </a:lnTo>
                      <a:lnTo>
                        <a:pt x="2365" y="9584"/>
                      </a:lnTo>
                      <a:lnTo>
                        <a:pt x="2428" y="9667"/>
                      </a:lnTo>
                      <a:lnTo>
                        <a:pt x="2469" y="9772"/>
                      </a:lnTo>
                      <a:lnTo>
                        <a:pt x="2532" y="9772"/>
                      </a:lnTo>
                      <a:lnTo>
                        <a:pt x="2553" y="9667"/>
                      </a:lnTo>
                      <a:lnTo>
                        <a:pt x="2595" y="9646"/>
                      </a:lnTo>
                      <a:lnTo>
                        <a:pt x="2679" y="9751"/>
                      </a:lnTo>
                      <a:lnTo>
                        <a:pt x="2804" y="9793"/>
                      </a:lnTo>
                      <a:lnTo>
                        <a:pt x="2888" y="9793"/>
                      </a:lnTo>
                      <a:lnTo>
                        <a:pt x="2888" y="9730"/>
                      </a:lnTo>
                      <a:lnTo>
                        <a:pt x="2783" y="9646"/>
                      </a:lnTo>
                      <a:lnTo>
                        <a:pt x="2783" y="9584"/>
                      </a:lnTo>
                      <a:lnTo>
                        <a:pt x="2846" y="9563"/>
                      </a:lnTo>
                      <a:lnTo>
                        <a:pt x="2951" y="9604"/>
                      </a:lnTo>
                      <a:lnTo>
                        <a:pt x="2993" y="9667"/>
                      </a:lnTo>
                      <a:lnTo>
                        <a:pt x="3013" y="9667"/>
                      </a:lnTo>
                      <a:lnTo>
                        <a:pt x="3055" y="9772"/>
                      </a:lnTo>
                      <a:lnTo>
                        <a:pt x="3118" y="9814"/>
                      </a:lnTo>
                      <a:lnTo>
                        <a:pt x="3181" y="9793"/>
                      </a:lnTo>
                      <a:lnTo>
                        <a:pt x="3202" y="9688"/>
                      </a:lnTo>
                      <a:lnTo>
                        <a:pt x="3160" y="9604"/>
                      </a:lnTo>
                      <a:lnTo>
                        <a:pt x="3076" y="9604"/>
                      </a:lnTo>
                      <a:lnTo>
                        <a:pt x="3013" y="9563"/>
                      </a:lnTo>
                      <a:lnTo>
                        <a:pt x="3055" y="9500"/>
                      </a:lnTo>
                      <a:lnTo>
                        <a:pt x="3097" y="9542"/>
                      </a:lnTo>
                      <a:lnTo>
                        <a:pt x="3160" y="9542"/>
                      </a:lnTo>
                      <a:lnTo>
                        <a:pt x="3223" y="9437"/>
                      </a:lnTo>
                      <a:lnTo>
                        <a:pt x="3265" y="9353"/>
                      </a:lnTo>
                      <a:lnTo>
                        <a:pt x="3265" y="9312"/>
                      </a:lnTo>
                      <a:lnTo>
                        <a:pt x="3118" y="9207"/>
                      </a:lnTo>
                      <a:lnTo>
                        <a:pt x="3055" y="9228"/>
                      </a:lnTo>
                      <a:lnTo>
                        <a:pt x="2951" y="9207"/>
                      </a:lnTo>
                      <a:lnTo>
                        <a:pt x="2867" y="9040"/>
                      </a:lnTo>
                      <a:lnTo>
                        <a:pt x="2762" y="9040"/>
                      </a:lnTo>
                      <a:lnTo>
                        <a:pt x="2574" y="8872"/>
                      </a:lnTo>
                      <a:lnTo>
                        <a:pt x="2490" y="8788"/>
                      </a:lnTo>
                      <a:lnTo>
                        <a:pt x="2365" y="8788"/>
                      </a:lnTo>
                      <a:lnTo>
                        <a:pt x="2239" y="8516"/>
                      </a:lnTo>
                      <a:lnTo>
                        <a:pt x="2030" y="8286"/>
                      </a:lnTo>
                      <a:lnTo>
                        <a:pt x="1946" y="8014"/>
                      </a:lnTo>
                      <a:lnTo>
                        <a:pt x="1842" y="7847"/>
                      </a:lnTo>
                      <a:lnTo>
                        <a:pt x="1842" y="7554"/>
                      </a:lnTo>
                      <a:lnTo>
                        <a:pt x="1758" y="7387"/>
                      </a:lnTo>
                      <a:lnTo>
                        <a:pt x="1716" y="7073"/>
                      </a:lnTo>
                      <a:lnTo>
                        <a:pt x="1695" y="7010"/>
                      </a:lnTo>
                      <a:lnTo>
                        <a:pt x="1737" y="6905"/>
                      </a:lnTo>
                      <a:lnTo>
                        <a:pt x="1737" y="6822"/>
                      </a:lnTo>
                      <a:lnTo>
                        <a:pt x="1632" y="6801"/>
                      </a:lnTo>
                      <a:lnTo>
                        <a:pt x="1549" y="6843"/>
                      </a:lnTo>
                      <a:lnTo>
                        <a:pt x="1486" y="6801"/>
                      </a:lnTo>
                      <a:lnTo>
                        <a:pt x="1507" y="6759"/>
                      </a:lnTo>
                      <a:lnTo>
                        <a:pt x="1653" y="6759"/>
                      </a:lnTo>
                      <a:lnTo>
                        <a:pt x="1800" y="6696"/>
                      </a:lnTo>
                      <a:lnTo>
                        <a:pt x="1821" y="6487"/>
                      </a:lnTo>
                      <a:lnTo>
                        <a:pt x="1800" y="6382"/>
                      </a:lnTo>
                      <a:lnTo>
                        <a:pt x="1695" y="6403"/>
                      </a:lnTo>
                      <a:lnTo>
                        <a:pt x="1591" y="6424"/>
                      </a:lnTo>
                      <a:lnTo>
                        <a:pt x="1632" y="6382"/>
                      </a:lnTo>
                      <a:lnTo>
                        <a:pt x="1800" y="6319"/>
                      </a:lnTo>
                      <a:lnTo>
                        <a:pt x="1821" y="6236"/>
                      </a:lnTo>
                      <a:lnTo>
                        <a:pt x="1779" y="6194"/>
                      </a:lnTo>
                      <a:lnTo>
                        <a:pt x="1570" y="6194"/>
                      </a:lnTo>
                      <a:lnTo>
                        <a:pt x="1423" y="6173"/>
                      </a:lnTo>
                      <a:lnTo>
                        <a:pt x="1423" y="6110"/>
                      </a:lnTo>
                      <a:lnTo>
                        <a:pt x="1507" y="6068"/>
                      </a:lnTo>
                      <a:lnTo>
                        <a:pt x="1465" y="6006"/>
                      </a:lnTo>
                      <a:lnTo>
                        <a:pt x="1465" y="5922"/>
                      </a:lnTo>
                      <a:lnTo>
                        <a:pt x="1507" y="5964"/>
                      </a:lnTo>
                      <a:lnTo>
                        <a:pt x="1570" y="6068"/>
                      </a:lnTo>
                      <a:lnTo>
                        <a:pt x="1674" y="6110"/>
                      </a:lnTo>
                      <a:lnTo>
                        <a:pt x="1821" y="6110"/>
                      </a:lnTo>
                      <a:lnTo>
                        <a:pt x="1842" y="6068"/>
                      </a:lnTo>
                      <a:lnTo>
                        <a:pt x="1925" y="6027"/>
                      </a:lnTo>
                      <a:lnTo>
                        <a:pt x="1988" y="5901"/>
                      </a:lnTo>
                      <a:lnTo>
                        <a:pt x="1988" y="5775"/>
                      </a:lnTo>
                      <a:lnTo>
                        <a:pt x="2051" y="5650"/>
                      </a:lnTo>
                      <a:lnTo>
                        <a:pt x="2093" y="5545"/>
                      </a:lnTo>
                      <a:lnTo>
                        <a:pt x="2009" y="5462"/>
                      </a:lnTo>
                      <a:lnTo>
                        <a:pt x="1946" y="5336"/>
                      </a:lnTo>
                      <a:lnTo>
                        <a:pt x="1842" y="5294"/>
                      </a:lnTo>
                      <a:lnTo>
                        <a:pt x="1779" y="5294"/>
                      </a:lnTo>
                      <a:lnTo>
                        <a:pt x="1716" y="5252"/>
                      </a:lnTo>
                      <a:lnTo>
                        <a:pt x="1800" y="5231"/>
                      </a:lnTo>
                      <a:lnTo>
                        <a:pt x="1884" y="5252"/>
                      </a:lnTo>
                      <a:lnTo>
                        <a:pt x="1946" y="5231"/>
                      </a:lnTo>
                      <a:lnTo>
                        <a:pt x="2009" y="5294"/>
                      </a:lnTo>
                      <a:lnTo>
                        <a:pt x="2009" y="5378"/>
                      </a:lnTo>
                      <a:lnTo>
                        <a:pt x="2051" y="5399"/>
                      </a:lnTo>
                      <a:lnTo>
                        <a:pt x="2114" y="5336"/>
                      </a:lnTo>
                      <a:lnTo>
                        <a:pt x="2051" y="5148"/>
                      </a:lnTo>
                      <a:lnTo>
                        <a:pt x="1925" y="4980"/>
                      </a:lnTo>
                      <a:lnTo>
                        <a:pt x="1821" y="4834"/>
                      </a:lnTo>
                      <a:lnTo>
                        <a:pt x="1842" y="4771"/>
                      </a:lnTo>
                      <a:lnTo>
                        <a:pt x="1925" y="4855"/>
                      </a:lnTo>
                      <a:lnTo>
                        <a:pt x="1946" y="4938"/>
                      </a:lnTo>
                      <a:lnTo>
                        <a:pt x="2051" y="4980"/>
                      </a:lnTo>
                      <a:lnTo>
                        <a:pt x="2156" y="5022"/>
                      </a:lnTo>
                      <a:lnTo>
                        <a:pt x="2197" y="4938"/>
                      </a:lnTo>
                      <a:lnTo>
                        <a:pt x="2197" y="4855"/>
                      </a:lnTo>
                      <a:lnTo>
                        <a:pt x="2135" y="4813"/>
                      </a:lnTo>
                      <a:lnTo>
                        <a:pt x="2135" y="4729"/>
                      </a:lnTo>
                      <a:lnTo>
                        <a:pt x="2218" y="4625"/>
                      </a:lnTo>
                      <a:lnTo>
                        <a:pt x="2218" y="4520"/>
                      </a:lnTo>
                      <a:lnTo>
                        <a:pt x="2135" y="4415"/>
                      </a:lnTo>
                      <a:lnTo>
                        <a:pt x="2009" y="4248"/>
                      </a:lnTo>
                      <a:lnTo>
                        <a:pt x="2093" y="4248"/>
                      </a:lnTo>
                      <a:lnTo>
                        <a:pt x="2197" y="4332"/>
                      </a:lnTo>
                      <a:lnTo>
                        <a:pt x="2260" y="4311"/>
                      </a:lnTo>
                      <a:lnTo>
                        <a:pt x="2323" y="4185"/>
                      </a:lnTo>
                      <a:lnTo>
                        <a:pt x="2302" y="4143"/>
                      </a:lnTo>
                      <a:lnTo>
                        <a:pt x="2218" y="4143"/>
                      </a:lnTo>
                      <a:lnTo>
                        <a:pt x="2218" y="3997"/>
                      </a:lnTo>
                      <a:lnTo>
                        <a:pt x="2302" y="3976"/>
                      </a:lnTo>
                      <a:lnTo>
                        <a:pt x="2407" y="4039"/>
                      </a:lnTo>
                      <a:lnTo>
                        <a:pt x="2553" y="4102"/>
                      </a:lnTo>
                      <a:lnTo>
                        <a:pt x="2616" y="4018"/>
                      </a:lnTo>
                      <a:lnTo>
                        <a:pt x="2532" y="3976"/>
                      </a:lnTo>
                      <a:lnTo>
                        <a:pt x="2532" y="3913"/>
                      </a:lnTo>
                      <a:lnTo>
                        <a:pt x="2616" y="3913"/>
                      </a:lnTo>
                      <a:lnTo>
                        <a:pt x="2679" y="3934"/>
                      </a:lnTo>
                      <a:lnTo>
                        <a:pt x="2762" y="3871"/>
                      </a:lnTo>
                      <a:lnTo>
                        <a:pt x="2762" y="3767"/>
                      </a:lnTo>
                      <a:lnTo>
                        <a:pt x="2741" y="3704"/>
                      </a:lnTo>
                      <a:lnTo>
                        <a:pt x="2762" y="3662"/>
                      </a:lnTo>
                      <a:lnTo>
                        <a:pt x="2930" y="3578"/>
                      </a:lnTo>
                      <a:lnTo>
                        <a:pt x="2951" y="3495"/>
                      </a:lnTo>
                      <a:lnTo>
                        <a:pt x="2846" y="3453"/>
                      </a:lnTo>
                      <a:lnTo>
                        <a:pt x="2783" y="3369"/>
                      </a:lnTo>
                      <a:lnTo>
                        <a:pt x="2846" y="3265"/>
                      </a:lnTo>
                      <a:lnTo>
                        <a:pt x="2888" y="3369"/>
                      </a:lnTo>
                      <a:lnTo>
                        <a:pt x="2972" y="3306"/>
                      </a:lnTo>
                      <a:lnTo>
                        <a:pt x="3139" y="3097"/>
                      </a:lnTo>
                      <a:lnTo>
                        <a:pt x="3181" y="2972"/>
                      </a:lnTo>
                      <a:lnTo>
                        <a:pt x="3265" y="2930"/>
                      </a:lnTo>
                      <a:lnTo>
                        <a:pt x="3285" y="2783"/>
                      </a:lnTo>
                      <a:lnTo>
                        <a:pt x="3453" y="2679"/>
                      </a:lnTo>
                      <a:lnTo>
                        <a:pt x="3516" y="2532"/>
                      </a:lnTo>
                      <a:lnTo>
                        <a:pt x="3599" y="2323"/>
                      </a:lnTo>
                      <a:lnTo>
                        <a:pt x="3683" y="2323"/>
                      </a:lnTo>
                      <a:lnTo>
                        <a:pt x="3892" y="2156"/>
                      </a:lnTo>
                      <a:lnTo>
                        <a:pt x="4122" y="1905"/>
                      </a:lnTo>
                      <a:lnTo>
                        <a:pt x="4311" y="1737"/>
                      </a:lnTo>
                      <a:lnTo>
                        <a:pt x="4394" y="1737"/>
                      </a:lnTo>
                      <a:lnTo>
                        <a:pt x="4541" y="1612"/>
                      </a:lnTo>
                      <a:lnTo>
                        <a:pt x="4729" y="1570"/>
                      </a:lnTo>
                      <a:lnTo>
                        <a:pt x="4834" y="1486"/>
                      </a:lnTo>
                      <a:lnTo>
                        <a:pt x="4980" y="1277"/>
                      </a:lnTo>
                      <a:lnTo>
                        <a:pt x="5064" y="1214"/>
                      </a:lnTo>
                      <a:lnTo>
                        <a:pt x="5127" y="1214"/>
                      </a:lnTo>
                      <a:lnTo>
                        <a:pt x="5190" y="1193"/>
                      </a:lnTo>
                      <a:lnTo>
                        <a:pt x="5190" y="1109"/>
                      </a:lnTo>
                      <a:lnTo>
                        <a:pt x="5169" y="1068"/>
                      </a:lnTo>
                      <a:lnTo>
                        <a:pt x="5231" y="963"/>
                      </a:lnTo>
                      <a:lnTo>
                        <a:pt x="5190" y="858"/>
                      </a:lnTo>
                      <a:lnTo>
                        <a:pt x="5190" y="691"/>
                      </a:lnTo>
                      <a:lnTo>
                        <a:pt x="5169" y="670"/>
                      </a:lnTo>
                      <a:lnTo>
                        <a:pt x="5085" y="670"/>
                      </a:lnTo>
                      <a:lnTo>
                        <a:pt x="5085" y="524"/>
                      </a:lnTo>
                      <a:lnTo>
                        <a:pt x="5148" y="377"/>
                      </a:lnTo>
                      <a:lnTo>
                        <a:pt x="5127" y="335"/>
                      </a:lnTo>
                      <a:lnTo>
                        <a:pt x="5022" y="314"/>
                      </a:lnTo>
                      <a:lnTo>
                        <a:pt x="4959" y="252"/>
                      </a:lnTo>
                      <a:lnTo>
                        <a:pt x="4855" y="231"/>
                      </a:lnTo>
                      <a:lnTo>
                        <a:pt x="4813" y="147"/>
                      </a:lnTo>
                      <a:lnTo>
                        <a:pt x="4813" y="42"/>
                      </a:lnTo>
                      <a:lnTo>
                        <a:pt x="475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9" name="Google Shape;1249;p78"/>
                <p:cNvSpPr/>
                <p:nvPr/>
              </p:nvSpPr>
              <p:spPr>
                <a:xfrm>
                  <a:off x="4015475" y="1586100"/>
                  <a:ext cx="1901975" cy="10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79" h="40698" extrusionOk="0">
                      <a:moveTo>
                        <a:pt x="27578" y="1"/>
                      </a:moveTo>
                      <a:lnTo>
                        <a:pt x="27431" y="126"/>
                      </a:lnTo>
                      <a:lnTo>
                        <a:pt x="27389" y="231"/>
                      </a:lnTo>
                      <a:lnTo>
                        <a:pt x="27285" y="273"/>
                      </a:lnTo>
                      <a:lnTo>
                        <a:pt x="27368" y="377"/>
                      </a:lnTo>
                      <a:lnTo>
                        <a:pt x="27264" y="482"/>
                      </a:lnTo>
                      <a:lnTo>
                        <a:pt x="27243" y="649"/>
                      </a:lnTo>
                      <a:lnTo>
                        <a:pt x="27285" y="796"/>
                      </a:lnTo>
                      <a:lnTo>
                        <a:pt x="27159" y="921"/>
                      </a:lnTo>
                      <a:lnTo>
                        <a:pt x="27138" y="1444"/>
                      </a:lnTo>
                      <a:lnTo>
                        <a:pt x="27264" y="1570"/>
                      </a:lnTo>
                      <a:lnTo>
                        <a:pt x="27264" y="1695"/>
                      </a:lnTo>
                      <a:lnTo>
                        <a:pt x="27159" y="1695"/>
                      </a:lnTo>
                      <a:lnTo>
                        <a:pt x="27180" y="1842"/>
                      </a:lnTo>
                      <a:lnTo>
                        <a:pt x="27285" y="1967"/>
                      </a:lnTo>
                      <a:lnTo>
                        <a:pt x="27389" y="1967"/>
                      </a:lnTo>
                      <a:lnTo>
                        <a:pt x="27536" y="2156"/>
                      </a:lnTo>
                      <a:lnTo>
                        <a:pt x="27682" y="2177"/>
                      </a:lnTo>
                      <a:lnTo>
                        <a:pt x="27536" y="2281"/>
                      </a:lnTo>
                      <a:lnTo>
                        <a:pt x="27578" y="2407"/>
                      </a:lnTo>
                      <a:lnTo>
                        <a:pt x="27578" y="2491"/>
                      </a:lnTo>
                      <a:lnTo>
                        <a:pt x="27787" y="2511"/>
                      </a:lnTo>
                      <a:lnTo>
                        <a:pt x="27912" y="2470"/>
                      </a:lnTo>
                      <a:lnTo>
                        <a:pt x="28101" y="2532"/>
                      </a:lnTo>
                      <a:lnTo>
                        <a:pt x="28289" y="2532"/>
                      </a:lnTo>
                      <a:lnTo>
                        <a:pt x="28331" y="2616"/>
                      </a:lnTo>
                      <a:lnTo>
                        <a:pt x="28226" y="2700"/>
                      </a:lnTo>
                      <a:lnTo>
                        <a:pt x="28122" y="2679"/>
                      </a:lnTo>
                      <a:lnTo>
                        <a:pt x="28059" y="2700"/>
                      </a:lnTo>
                      <a:lnTo>
                        <a:pt x="27933" y="2616"/>
                      </a:lnTo>
                      <a:lnTo>
                        <a:pt x="27661" y="2721"/>
                      </a:lnTo>
                      <a:lnTo>
                        <a:pt x="27578" y="2679"/>
                      </a:lnTo>
                      <a:lnTo>
                        <a:pt x="27473" y="2721"/>
                      </a:lnTo>
                      <a:lnTo>
                        <a:pt x="27368" y="2700"/>
                      </a:lnTo>
                      <a:lnTo>
                        <a:pt x="27264" y="2700"/>
                      </a:lnTo>
                      <a:lnTo>
                        <a:pt x="27201" y="2783"/>
                      </a:lnTo>
                      <a:lnTo>
                        <a:pt x="26950" y="2783"/>
                      </a:lnTo>
                      <a:lnTo>
                        <a:pt x="26887" y="2888"/>
                      </a:lnTo>
                      <a:lnTo>
                        <a:pt x="26908" y="2930"/>
                      </a:lnTo>
                      <a:lnTo>
                        <a:pt x="27034" y="2951"/>
                      </a:lnTo>
                      <a:lnTo>
                        <a:pt x="27054" y="3055"/>
                      </a:lnTo>
                      <a:lnTo>
                        <a:pt x="27201" y="3035"/>
                      </a:lnTo>
                      <a:lnTo>
                        <a:pt x="27264" y="3097"/>
                      </a:lnTo>
                      <a:lnTo>
                        <a:pt x="27410" y="3014"/>
                      </a:lnTo>
                      <a:lnTo>
                        <a:pt x="27515" y="3160"/>
                      </a:lnTo>
                      <a:lnTo>
                        <a:pt x="27661" y="3265"/>
                      </a:lnTo>
                      <a:lnTo>
                        <a:pt x="27787" y="3516"/>
                      </a:lnTo>
                      <a:lnTo>
                        <a:pt x="27682" y="3746"/>
                      </a:lnTo>
                      <a:lnTo>
                        <a:pt x="27410" y="4018"/>
                      </a:lnTo>
                      <a:lnTo>
                        <a:pt x="27515" y="3746"/>
                      </a:lnTo>
                      <a:lnTo>
                        <a:pt x="27431" y="3662"/>
                      </a:lnTo>
                      <a:lnTo>
                        <a:pt x="27431" y="3495"/>
                      </a:lnTo>
                      <a:lnTo>
                        <a:pt x="27243" y="3453"/>
                      </a:lnTo>
                      <a:lnTo>
                        <a:pt x="27180" y="3432"/>
                      </a:lnTo>
                      <a:lnTo>
                        <a:pt x="27180" y="3348"/>
                      </a:lnTo>
                      <a:lnTo>
                        <a:pt x="27117" y="3327"/>
                      </a:lnTo>
                      <a:lnTo>
                        <a:pt x="27013" y="3411"/>
                      </a:lnTo>
                      <a:lnTo>
                        <a:pt x="26845" y="3411"/>
                      </a:lnTo>
                      <a:lnTo>
                        <a:pt x="26720" y="3537"/>
                      </a:lnTo>
                      <a:lnTo>
                        <a:pt x="26845" y="3599"/>
                      </a:lnTo>
                      <a:lnTo>
                        <a:pt x="26803" y="3662"/>
                      </a:lnTo>
                      <a:lnTo>
                        <a:pt x="26657" y="3662"/>
                      </a:lnTo>
                      <a:lnTo>
                        <a:pt x="26741" y="3767"/>
                      </a:lnTo>
                      <a:lnTo>
                        <a:pt x="26720" y="3851"/>
                      </a:lnTo>
                      <a:lnTo>
                        <a:pt x="26552" y="3976"/>
                      </a:lnTo>
                      <a:lnTo>
                        <a:pt x="26531" y="3851"/>
                      </a:lnTo>
                      <a:lnTo>
                        <a:pt x="26490" y="3851"/>
                      </a:lnTo>
                      <a:lnTo>
                        <a:pt x="26406" y="3913"/>
                      </a:lnTo>
                      <a:lnTo>
                        <a:pt x="26448" y="4039"/>
                      </a:lnTo>
                      <a:lnTo>
                        <a:pt x="26406" y="4164"/>
                      </a:lnTo>
                      <a:lnTo>
                        <a:pt x="26301" y="4164"/>
                      </a:lnTo>
                      <a:lnTo>
                        <a:pt x="26280" y="3976"/>
                      </a:lnTo>
                      <a:lnTo>
                        <a:pt x="26176" y="3871"/>
                      </a:lnTo>
                      <a:lnTo>
                        <a:pt x="26134" y="3934"/>
                      </a:lnTo>
                      <a:lnTo>
                        <a:pt x="26176" y="4039"/>
                      </a:lnTo>
                      <a:lnTo>
                        <a:pt x="26071" y="4227"/>
                      </a:lnTo>
                      <a:lnTo>
                        <a:pt x="26008" y="4374"/>
                      </a:lnTo>
                      <a:lnTo>
                        <a:pt x="25883" y="4290"/>
                      </a:lnTo>
                      <a:lnTo>
                        <a:pt x="25883" y="4227"/>
                      </a:lnTo>
                      <a:lnTo>
                        <a:pt x="26008" y="3955"/>
                      </a:lnTo>
                      <a:lnTo>
                        <a:pt x="25966" y="3851"/>
                      </a:lnTo>
                      <a:lnTo>
                        <a:pt x="25820" y="3830"/>
                      </a:lnTo>
                      <a:lnTo>
                        <a:pt x="25506" y="3934"/>
                      </a:lnTo>
                      <a:lnTo>
                        <a:pt x="25401" y="3871"/>
                      </a:lnTo>
                      <a:lnTo>
                        <a:pt x="25255" y="4018"/>
                      </a:lnTo>
                      <a:lnTo>
                        <a:pt x="25150" y="3976"/>
                      </a:lnTo>
                      <a:lnTo>
                        <a:pt x="25046" y="3934"/>
                      </a:lnTo>
                      <a:lnTo>
                        <a:pt x="24878" y="3955"/>
                      </a:lnTo>
                      <a:lnTo>
                        <a:pt x="25025" y="4081"/>
                      </a:lnTo>
                      <a:lnTo>
                        <a:pt x="24941" y="4164"/>
                      </a:lnTo>
                      <a:lnTo>
                        <a:pt x="24920" y="4143"/>
                      </a:lnTo>
                      <a:lnTo>
                        <a:pt x="24878" y="4081"/>
                      </a:lnTo>
                      <a:lnTo>
                        <a:pt x="24837" y="4060"/>
                      </a:lnTo>
                      <a:lnTo>
                        <a:pt x="24774" y="4164"/>
                      </a:lnTo>
                      <a:lnTo>
                        <a:pt x="24732" y="4227"/>
                      </a:lnTo>
                      <a:lnTo>
                        <a:pt x="24732" y="4478"/>
                      </a:lnTo>
                      <a:lnTo>
                        <a:pt x="24816" y="4562"/>
                      </a:lnTo>
                      <a:lnTo>
                        <a:pt x="24941" y="4436"/>
                      </a:lnTo>
                      <a:lnTo>
                        <a:pt x="25025" y="4478"/>
                      </a:lnTo>
                      <a:lnTo>
                        <a:pt x="25192" y="4353"/>
                      </a:lnTo>
                      <a:lnTo>
                        <a:pt x="25276" y="4374"/>
                      </a:lnTo>
                      <a:lnTo>
                        <a:pt x="25255" y="4478"/>
                      </a:lnTo>
                      <a:lnTo>
                        <a:pt x="24941" y="4604"/>
                      </a:lnTo>
                      <a:lnTo>
                        <a:pt x="24878" y="4750"/>
                      </a:lnTo>
                      <a:lnTo>
                        <a:pt x="24753" y="4813"/>
                      </a:lnTo>
                      <a:lnTo>
                        <a:pt x="24502" y="4855"/>
                      </a:lnTo>
                      <a:lnTo>
                        <a:pt x="24460" y="4918"/>
                      </a:lnTo>
                      <a:lnTo>
                        <a:pt x="24523" y="5001"/>
                      </a:lnTo>
                      <a:lnTo>
                        <a:pt x="24313" y="5064"/>
                      </a:lnTo>
                      <a:lnTo>
                        <a:pt x="24209" y="5001"/>
                      </a:lnTo>
                      <a:lnTo>
                        <a:pt x="24146" y="5022"/>
                      </a:lnTo>
                      <a:lnTo>
                        <a:pt x="24125" y="5127"/>
                      </a:lnTo>
                      <a:lnTo>
                        <a:pt x="24041" y="5169"/>
                      </a:lnTo>
                      <a:lnTo>
                        <a:pt x="23895" y="5211"/>
                      </a:lnTo>
                      <a:lnTo>
                        <a:pt x="23832" y="5294"/>
                      </a:lnTo>
                      <a:lnTo>
                        <a:pt x="23916" y="5399"/>
                      </a:lnTo>
                      <a:lnTo>
                        <a:pt x="23874" y="5399"/>
                      </a:lnTo>
                      <a:lnTo>
                        <a:pt x="23832" y="5504"/>
                      </a:lnTo>
                      <a:lnTo>
                        <a:pt x="23790" y="5524"/>
                      </a:lnTo>
                      <a:lnTo>
                        <a:pt x="23728" y="5441"/>
                      </a:lnTo>
                      <a:lnTo>
                        <a:pt x="23686" y="5441"/>
                      </a:lnTo>
                      <a:lnTo>
                        <a:pt x="23581" y="5608"/>
                      </a:lnTo>
                      <a:lnTo>
                        <a:pt x="23602" y="5650"/>
                      </a:lnTo>
                      <a:lnTo>
                        <a:pt x="23560" y="5713"/>
                      </a:lnTo>
                      <a:lnTo>
                        <a:pt x="23560" y="5817"/>
                      </a:lnTo>
                      <a:lnTo>
                        <a:pt x="23456" y="5943"/>
                      </a:lnTo>
                      <a:lnTo>
                        <a:pt x="23477" y="6048"/>
                      </a:lnTo>
                      <a:lnTo>
                        <a:pt x="23309" y="6110"/>
                      </a:lnTo>
                      <a:lnTo>
                        <a:pt x="23142" y="6110"/>
                      </a:lnTo>
                      <a:lnTo>
                        <a:pt x="23037" y="6173"/>
                      </a:lnTo>
                      <a:lnTo>
                        <a:pt x="23037" y="6278"/>
                      </a:lnTo>
                      <a:lnTo>
                        <a:pt x="23100" y="6278"/>
                      </a:lnTo>
                      <a:lnTo>
                        <a:pt x="23163" y="6215"/>
                      </a:lnTo>
                      <a:lnTo>
                        <a:pt x="23414" y="6257"/>
                      </a:lnTo>
                      <a:lnTo>
                        <a:pt x="23372" y="6340"/>
                      </a:lnTo>
                      <a:lnTo>
                        <a:pt x="23246" y="6320"/>
                      </a:lnTo>
                      <a:lnTo>
                        <a:pt x="23204" y="6361"/>
                      </a:lnTo>
                      <a:lnTo>
                        <a:pt x="23288" y="6445"/>
                      </a:lnTo>
                      <a:lnTo>
                        <a:pt x="23267" y="6675"/>
                      </a:lnTo>
                      <a:lnTo>
                        <a:pt x="23163" y="6759"/>
                      </a:lnTo>
                      <a:lnTo>
                        <a:pt x="23184" y="6843"/>
                      </a:lnTo>
                      <a:lnTo>
                        <a:pt x="23163" y="6947"/>
                      </a:lnTo>
                      <a:lnTo>
                        <a:pt x="23037" y="6759"/>
                      </a:lnTo>
                      <a:lnTo>
                        <a:pt x="22932" y="6780"/>
                      </a:lnTo>
                      <a:lnTo>
                        <a:pt x="22786" y="6633"/>
                      </a:lnTo>
                      <a:lnTo>
                        <a:pt x="22723" y="6592"/>
                      </a:lnTo>
                      <a:lnTo>
                        <a:pt x="22681" y="6654"/>
                      </a:lnTo>
                      <a:lnTo>
                        <a:pt x="22765" y="6738"/>
                      </a:lnTo>
                      <a:lnTo>
                        <a:pt x="22765" y="6843"/>
                      </a:lnTo>
                      <a:lnTo>
                        <a:pt x="22723" y="6905"/>
                      </a:lnTo>
                      <a:lnTo>
                        <a:pt x="22786" y="7010"/>
                      </a:lnTo>
                      <a:lnTo>
                        <a:pt x="22891" y="6968"/>
                      </a:lnTo>
                      <a:lnTo>
                        <a:pt x="23079" y="7010"/>
                      </a:lnTo>
                      <a:lnTo>
                        <a:pt x="23204" y="7052"/>
                      </a:lnTo>
                      <a:lnTo>
                        <a:pt x="23246" y="7156"/>
                      </a:lnTo>
                      <a:lnTo>
                        <a:pt x="23351" y="7219"/>
                      </a:lnTo>
                      <a:lnTo>
                        <a:pt x="23456" y="7198"/>
                      </a:lnTo>
                      <a:lnTo>
                        <a:pt x="23497" y="7177"/>
                      </a:lnTo>
                      <a:lnTo>
                        <a:pt x="23560" y="7261"/>
                      </a:lnTo>
                      <a:lnTo>
                        <a:pt x="23414" y="7303"/>
                      </a:lnTo>
                      <a:lnTo>
                        <a:pt x="23288" y="7303"/>
                      </a:lnTo>
                      <a:lnTo>
                        <a:pt x="23184" y="7198"/>
                      </a:lnTo>
                      <a:lnTo>
                        <a:pt x="23142" y="7219"/>
                      </a:lnTo>
                      <a:lnTo>
                        <a:pt x="23100" y="7303"/>
                      </a:lnTo>
                      <a:lnTo>
                        <a:pt x="23058" y="7366"/>
                      </a:lnTo>
                      <a:lnTo>
                        <a:pt x="23184" y="7512"/>
                      </a:lnTo>
                      <a:lnTo>
                        <a:pt x="23267" y="7470"/>
                      </a:lnTo>
                      <a:lnTo>
                        <a:pt x="23456" y="7470"/>
                      </a:lnTo>
                      <a:lnTo>
                        <a:pt x="23497" y="7617"/>
                      </a:lnTo>
                      <a:lnTo>
                        <a:pt x="23581" y="7680"/>
                      </a:lnTo>
                      <a:lnTo>
                        <a:pt x="23623" y="7596"/>
                      </a:lnTo>
                      <a:lnTo>
                        <a:pt x="23811" y="7596"/>
                      </a:lnTo>
                      <a:lnTo>
                        <a:pt x="23790" y="7701"/>
                      </a:lnTo>
                      <a:lnTo>
                        <a:pt x="23937" y="7805"/>
                      </a:lnTo>
                      <a:lnTo>
                        <a:pt x="24083" y="7805"/>
                      </a:lnTo>
                      <a:lnTo>
                        <a:pt x="24146" y="7952"/>
                      </a:lnTo>
                      <a:lnTo>
                        <a:pt x="24083" y="8161"/>
                      </a:lnTo>
                      <a:lnTo>
                        <a:pt x="23832" y="8307"/>
                      </a:lnTo>
                      <a:lnTo>
                        <a:pt x="23769" y="8433"/>
                      </a:lnTo>
                      <a:lnTo>
                        <a:pt x="23769" y="8517"/>
                      </a:lnTo>
                      <a:lnTo>
                        <a:pt x="23979" y="8726"/>
                      </a:lnTo>
                      <a:lnTo>
                        <a:pt x="24104" y="8768"/>
                      </a:lnTo>
                      <a:lnTo>
                        <a:pt x="23895" y="8768"/>
                      </a:lnTo>
                      <a:lnTo>
                        <a:pt x="23665" y="8579"/>
                      </a:lnTo>
                      <a:lnTo>
                        <a:pt x="23665" y="8454"/>
                      </a:lnTo>
                      <a:lnTo>
                        <a:pt x="23769" y="8224"/>
                      </a:lnTo>
                      <a:lnTo>
                        <a:pt x="23832" y="8161"/>
                      </a:lnTo>
                      <a:lnTo>
                        <a:pt x="23832" y="8098"/>
                      </a:lnTo>
                      <a:lnTo>
                        <a:pt x="23895" y="7952"/>
                      </a:lnTo>
                      <a:lnTo>
                        <a:pt x="23832" y="7910"/>
                      </a:lnTo>
                      <a:lnTo>
                        <a:pt x="23456" y="8098"/>
                      </a:lnTo>
                      <a:lnTo>
                        <a:pt x="23246" y="8161"/>
                      </a:lnTo>
                      <a:lnTo>
                        <a:pt x="23184" y="8307"/>
                      </a:lnTo>
                      <a:lnTo>
                        <a:pt x="23058" y="8349"/>
                      </a:lnTo>
                      <a:lnTo>
                        <a:pt x="22953" y="8307"/>
                      </a:lnTo>
                      <a:lnTo>
                        <a:pt x="22828" y="8328"/>
                      </a:lnTo>
                      <a:lnTo>
                        <a:pt x="22660" y="8454"/>
                      </a:lnTo>
                      <a:lnTo>
                        <a:pt x="22221" y="8621"/>
                      </a:lnTo>
                      <a:lnTo>
                        <a:pt x="21907" y="8684"/>
                      </a:lnTo>
                      <a:lnTo>
                        <a:pt x="21782" y="8684"/>
                      </a:lnTo>
                      <a:lnTo>
                        <a:pt x="21614" y="8851"/>
                      </a:lnTo>
                      <a:lnTo>
                        <a:pt x="21468" y="8851"/>
                      </a:lnTo>
                      <a:lnTo>
                        <a:pt x="21384" y="8935"/>
                      </a:lnTo>
                      <a:lnTo>
                        <a:pt x="21510" y="9040"/>
                      </a:lnTo>
                      <a:lnTo>
                        <a:pt x="21510" y="9165"/>
                      </a:lnTo>
                      <a:lnTo>
                        <a:pt x="21489" y="9291"/>
                      </a:lnTo>
                      <a:lnTo>
                        <a:pt x="21572" y="9374"/>
                      </a:lnTo>
                      <a:lnTo>
                        <a:pt x="21677" y="9374"/>
                      </a:lnTo>
                      <a:lnTo>
                        <a:pt x="21698" y="9458"/>
                      </a:lnTo>
                      <a:lnTo>
                        <a:pt x="21635" y="9521"/>
                      </a:lnTo>
                      <a:lnTo>
                        <a:pt x="21844" y="9667"/>
                      </a:lnTo>
                      <a:lnTo>
                        <a:pt x="22012" y="9918"/>
                      </a:lnTo>
                      <a:lnTo>
                        <a:pt x="22012" y="10128"/>
                      </a:lnTo>
                      <a:lnTo>
                        <a:pt x="22054" y="10232"/>
                      </a:lnTo>
                      <a:lnTo>
                        <a:pt x="22116" y="10232"/>
                      </a:lnTo>
                      <a:lnTo>
                        <a:pt x="22137" y="10400"/>
                      </a:lnTo>
                      <a:lnTo>
                        <a:pt x="22305" y="10504"/>
                      </a:lnTo>
                      <a:lnTo>
                        <a:pt x="22430" y="10462"/>
                      </a:lnTo>
                      <a:lnTo>
                        <a:pt x="22828" y="10504"/>
                      </a:lnTo>
                      <a:lnTo>
                        <a:pt x="22953" y="10421"/>
                      </a:lnTo>
                      <a:lnTo>
                        <a:pt x="22953" y="10504"/>
                      </a:lnTo>
                      <a:lnTo>
                        <a:pt x="22995" y="10609"/>
                      </a:lnTo>
                      <a:lnTo>
                        <a:pt x="22995" y="10755"/>
                      </a:lnTo>
                      <a:lnTo>
                        <a:pt x="23184" y="10839"/>
                      </a:lnTo>
                      <a:lnTo>
                        <a:pt x="23288" y="10986"/>
                      </a:lnTo>
                      <a:lnTo>
                        <a:pt x="23581" y="10986"/>
                      </a:lnTo>
                      <a:lnTo>
                        <a:pt x="23790" y="11132"/>
                      </a:lnTo>
                      <a:lnTo>
                        <a:pt x="23874" y="11132"/>
                      </a:lnTo>
                      <a:lnTo>
                        <a:pt x="23979" y="11258"/>
                      </a:lnTo>
                      <a:lnTo>
                        <a:pt x="24000" y="11550"/>
                      </a:lnTo>
                      <a:lnTo>
                        <a:pt x="24041" y="11676"/>
                      </a:lnTo>
                      <a:lnTo>
                        <a:pt x="24000" y="11864"/>
                      </a:lnTo>
                      <a:lnTo>
                        <a:pt x="24125" y="12011"/>
                      </a:lnTo>
                      <a:lnTo>
                        <a:pt x="24230" y="12094"/>
                      </a:lnTo>
                      <a:lnTo>
                        <a:pt x="24418" y="12346"/>
                      </a:lnTo>
                      <a:lnTo>
                        <a:pt x="24502" y="12618"/>
                      </a:lnTo>
                      <a:lnTo>
                        <a:pt x="24648" y="12743"/>
                      </a:lnTo>
                      <a:lnTo>
                        <a:pt x="24711" y="12869"/>
                      </a:lnTo>
                      <a:lnTo>
                        <a:pt x="24585" y="13141"/>
                      </a:lnTo>
                      <a:lnTo>
                        <a:pt x="24502" y="13162"/>
                      </a:lnTo>
                      <a:lnTo>
                        <a:pt x="24418" y="13141"/>
                      </a:lnTo>
                      <a:lnTo>
                        <a:pt x="24418" y="13141"/>
                      </a:lnTo>
                      <a:lnTo>
                        <a:pt x="24523" y="13287"/>
                      </a:lnTo>
                      <a:lnTo>
                        <a:pt x="24732" y="13329"/>
                      </a:lnTo>
                      <a:lnTo>
                        <a:pt x="24837" y="13392"/>
                      </a:lnTo>
                      <a:lnTo>
                        <a:pt x="25046" y="13643"/>
                      </a:lnTo>
                      <a:lnTo>
                        <a:pt x="25255" y="13706"/>
                      </a:lnTo>
                      <a:lnTo>
                        <a:pt x="25276" y="13685"/>
                      </a:lnTo>
                      <a:lnTo>
                        <a:pt x="25360" y="13706"/>
                      </a:lnTo>
                      <a:lnTo>
                        <a:pt x="25548" y="13559"/>
                      </a:lnTo>
                      <a:lnTo>
                        <a:pt x="25736" y="13517"/>
                      </a:lnTo>
                      <a:lnTo>
                        <a:pt x="25945" y="13685"/>
                      </a:lnTo>
                      <a:lnTo>
                        <a:pt x="26092" y="13747"/>
                      </a:lnTo>
                      <a:lnTo>
                        <a:pt x="26197" y="13747"/>
                      </a:lnTo>
                      <a:lnTo>
                        <a:pt x="26280" y="13894"/>
                      </a:lnTo>
                      <a:lnTo>
                        <a:pt x="26301" y="14124"/>
                      </a:lnTo>
                      <a:lnTo>
                        <a:pt x="26238" y="13915"/>
                      </a:lnTo>
                      <a:lnTo>
                        <a:pt x="26176" y="13810"/>
                      </a:lnTo>
                      <a:lnTo>
                        <a:pt x="25987" y="13810"/>
                      </a:lnTo>
                      <a:lnTo>
                        <a:pt x="25757" y="13643"/>
                      </a:lnTo>
                      <a:lnTo>
                        <a:pt x="25611" y="13643"/>
                      </a:lnTo>
                      <a:lnTo>
                        <a:pt x="25443" y="13810"/>
                      </a:lnTo>
                      <a:lnTo>
                        <a:pt x="25443" y="13978"/>
                      </a:lnTo>
                      <a:lnTo>
                        <a:pt x="25464" y="14061"/>
                      </a:lnTo>
                      <a:lnTo>
                        <a:pt x="25234" y="13810"/>
                      </a:lnTo>
                      <a:lnTo>
                        <a:pt x="24983" y="13810"/>
                      </a:lnTo>
                      <a:lnTo>
                        <a:pt x="24857" y="13706"/>
                      </a:lnTo>
                      <a:lnTo>
                        <a:pt x="24857" y="13580"/>
                      </a:lnTo>
                      <a:lnTo>
                        <a:pt x="24753" y="13434"/>
                      </a:lnTo>
                      <a:lnTo>
                        <a:pt x="24565" y="13371"/>
                      </a:lnTo>
                      <a:lnTo>
                        <a:pt x="24397" y="13371"/>
                      </a:lnTo>
                      <a:lnTo>
                        <a:pt x="24188" y="13245"/>
                      </a:lnTo>
                      <a:lnTo>
                        <a:pt x="24230" y="13182"/>
                      </a:lnTo>
                      <a:lnTo>
                        <a:pt x="24230" y="13057"/>
                      </a:lnTo>
                      <a:lnTo>
                        <a:pt x="24313" y="13015"/>
                      </a:lnTo>
                      <a:lnTo>
                        <a:pt x="24272" y="12910"/>
                      </a:lnTo>
                      <a:lnTo>
                        <a:pt x="24230" y="12638"/>
                      </a:lnTo>
                      <a:lnTo>
                        <a:pt x="24167" y="12429"/>
                      </a:lnTo>
                      <a:lnTo>
                        <a:pt x="24083" y="12387"/>
                      </a:lnTo>
                      <a:lnTo>
                        <a:pt x="24021" y="12555"/>
                      </a:lnTo>
                      <a:lnTo>
                        <a:pt x="23958" y="12597"/>
                      </a:lnTo>
                      <a:lnTo>
                        <a:pt x="23979" y="12743"/>
                      </a:lnTo>
                      <a:lnTo>
                        <a:pt x="23895" y="12827"/>
                      </a:lnTo>
                      <a:lnTo>
                        <a:pt x="23916" y="12910"/>
                      </a:lnTo>
                      <a:lnTo>
                        <a:pt x="23895" y="13036"/>
                      </a:lnTo>
                      <a:lnTo>
                        <a:pt x="23811" y="13036"/>
                      </a:lnTo>
                      <a:lnTo>
                        <a:pt x="23769" y="12659"/>
                      </a:lnTo>
                      <a:lnTo>
                        <a:pt x="23853" y="12555"/>
                      </a:lnTo>
                      <a:lnTo>
                        <a:pt x="23811" y="12429"/>
                      </a:lnTo>
                      <a:lnTo>
                        <a:pt x="23644" y="12283"/>
                      </a:lnTo>
                      <a:lnTo>
                        <a:pt x="23644" y="12094"/>
                      </a:lnTo>
                      <a:lnTo>
                        <a:pt x="23560" y="11969"/>
                      </a:lnTo>
                      <a:lnTo>
                        <a:pt x="23560" y="11802"/>
                      </a:lnTo>
                      <a:lnTo>
                        <a:pt x="23707" y="11697"/>
                      </a:lnTo>
                      <a:lnTo>
                        <a:pt x="23707" y="11613"/>
                      </a:lnTo>
                      <a:lnTo>
                        <a:pt x="23686" y="11509"/>
                      </a:lnTo>
                      <a:lnTo>
                        <a:pt x="23707" y="11299"/>
                      </a:lnTo>
                      <a:lnTo>
                        <a:pt x="23581" y="11278"/>
                      </a:lnTo>
                      <a:lnTo>
                        <a:pt x="23539" y="11299"/>
                      </a:lnTo>
                      <a:lnTo>
                        <a:pt x="23456" y="11216"/>
                      </a:lnTo>
                      <a:lnTo>
                        <a:pt x="23225" y="11383"/>
                      </a:lnTo>
                      <a:lnTo>
                        <a:pt x="22912" y="11425"/>
                      </a:lnTo>
                      <a:lnTo>
                        <a:pt x="22744" y="11425"/>
                      </a:lnTo>
                      <a:lnTo>
                        <a:pt x="22514" y="11195"/>
                      </a:lnTo>
                      <a:lnTo>
                        <a:pt x="22388" y="11111"/>
                      </a:lnTo>
                      <a:lnTo>
                        <a:pt x="22347" y="11006"/>
                      </a:lnTo>
                      <a:lnTo>
                        <a:pt x="22012" y="10965"/>
                      </a:lnTo>
                      <a:lnTo>
                        <a:pt x="21886" y="10860"/>
                      </a:lnTo>
                      <a:lnTo>
                        <a:pt x="21761" y="10693"/>
                      </a:lnTo>
                      <a:lnTo>
                        <a:pt x="21363" y="10693"/>
                      </a:lnTo>
                      <a:lnTo>
                        <a:pt x="21259" y="10651"/>
                      </a:lnTo>
                      <a:lnTo>
                        <a:pt x="21133" y="10734"/>
                      </a:lnTo>
                      <a:lnTo>
                        <a:pt x="20987" y="10944"/>
                      </a:lnTo>
                      <a:lnTo>
                        <a:pt x="20966" y="11069"/>
                      </a:lnTo>
                      <a:lnTo>
                        <a:pt x="20924" y="11111"/>
                      </a:lnTo>
                      <a:lnTo>
                        <a:pt x="20861" y="11090"/>
                      </a:lnTo>
                      <a:lnTo>
                        <a:pt x="20840" y="11174"/>
                      </a:lnTo>
                      <a:lnTo>
                        <a:pt x="20924" y="11258"/>
                      </a:lnTo>
                      <a:lnTo>
                        <a:pt x="21091" y="11132"/>
                      </a:lnTo>
                      <a:lnTo>
                        <a:pt x="21300" y="11174"/>
                      </a:lnTo>
                      <a:lnTo>
                        <a:pt x="21405" y="11383"/>
                      </a:lnTo>
                      <a:lnTo>
                        <a:pt x="21280" y="11613"/>
                      </a:lnTo>
                      <a:lnTo>
                        <a:pt x="21133" y="11655"/>
                      </a:lnTo>
                      <a:lnTo>
                        <a:pt x="20861" y="11550"/>
                      </a:lnTo>
                      <a:lnTo>
                        <a:pt x="20715" y="11362"/>
                      </a:lnTo>
                      <a:lnTo>
                        <a:pt x="20610" y="11362"/>
                      </a:lnTo>
                      <a:lnTo>
                        <a:pt x="20443" y="11467"/>
                      </a:lnTo>
                      <a:lnTo>
                        <a:pt x="20401" y="11550"/>
                      </a:lnTo>
                      <a:lnTo>
                        <a:pt x="20317" y="11571"/>
                      </a:lnTo>
                      <a:lnTo>
                        <a:pt x="20505" y="11822"/>
                      </a:lnTo>
                      <a:lnTo>
                        <a:pt x="20568" y="11822"/>
                      </a:lnTo>
                      <a:lnTo>
                        <a:pt x="20631" y="11969"/>
                      </a:lnTo>
                      <a:lnTo>
                        <a:pt x="20840" y="12136"/>
                      </a:lnTo>
                      <a:lnTo>
                        <a:pt x="21028" y="12136"/>
                      </a:lnTo>
                      <a:lnTo>
                        <a:pt x="21112" y="12220"/>
                      </a:lnTo>
                      <a:lnTo>
                        <a:pt x="21405" y="12241"/>
                      </a:lnTo>
                      <a:lnTo>
                        <a:pt x="21489" y="12178"/>
                      </a:lnTo>
                      <a:lnTo>
                        <a:pt x="21531" y="12178"/>
                      </a:lnTo>
                      <a:lnTo>
                        <a:pt x="21572" y="12283"/>
                      </a:lnTo>
                      <a:lnTo>
                        <a:pt x="21782" y="12283"/>
                      </a:lnTo>
                      <a:lnTo>
                        <a:pt x="21824" y="12429"/>
                      </a:lnTo>
                      <a:lnTo>
                        <a:pt x="21907" y="12450"/>
                      </a:lnTo>
                      <a:lnTo>
                        <a:pt x="21928" y="12555"/>
                      </a:lnTo>
                      <a:lnTo>
                        <a:pt x="22158" y="12597"/>
                      </a:lnTo>
                      <a:lnTo>
                        <a:pt x="22263" y="12513"/>
                      </a:lnTo>
                      <a:lnTo>
                        <a:pt x="22200" y="12618"/>
                      </a:lnTo>
                      <a:lnTo>
                        <a:pt x="21949" y="12659"/>
                      </a:lnTo>
                      <a:lnTo>
                        <a:pt x="21803" y="12576"/>
                      </a:lnTo>
                      <a:lnTo>
                        <a:pt x="21698" y="12555"/>
                      </a:lnTo>
                      <a:lnTo>
                        <a:pt x="21531" y="12366"/>
                      </a:lnTo>
                      <a:lnTo>
                        <a:pt x="21426" y="12346"/>
                      </a:lnTo>
                      <a:lnTo>
                        <a:pt x="21321" y="12408"/>
                      </a:lnTo>
                      <a:lnTo>
                        <a:pt x="21196" y="12408"/>
                      </a:lnTo>
                      <a:lnTo>
                        <a:pt x="21091" y="12534"/>
                      </a:lnTo>
                      <a:lnTo>
                        <a:pt x="21049" y="12429"/>
                      </a:lnTo>
                      <a:lnTo>
                        <a:pt x="20945" y="12346"/>
                      </a:lnTo>
                      <a:lnTo>
                        <a:pt x="20840" y="12408"/>
                      </a:lnTo>
                      <a:lnTo>
                        <a:pt x="20631" y="12408"/>
                      </a:lnTo>
                      <a:lnTo>
                        <a:pt x="20464" y="12304"/>
                      </a:lnTo>
                      <a:lnTo>
                        <a:pt x="20338" y="12325"/>
                      </a:lnTo>
                      <a:lnTo>
                        <a:pt x="20296" y="12220"/>
                      </a:lnTo>
                      <a:lnTo>
                        <a:pt x="20401" y="12136"/>
                      </a:lnTo>
                      <a:lnTo>
                        <a:pt x="20401" y="12053"/>
                      </a:lnTo>
                      <a:lnTo>
                        <a:pt x="20296" y="11990"/>
                      </a:lnTo>
                      <a:lnTo>
                        <a:pt x="20296" y="11885"/>
                      </a:lnTo>
                      <a:lnTo>
                        <a:pt x="20108" y="11718"/>
                      </a:lnTo>
                      <a:lnTo>
                        <a:pt x="20024" y="11592"/>
                      </a:lnTo>
                      <a:lnTo>
                        <a:pt x="20087" y="11425"/>
                      </a:lnTo>
                      <a:lnTo>
                        <a:pt x="19982" y="11278"/>
                      </a:lnTo>
                      <a:lnTo>
                        <a:pt x="19982" y="11006"/>
                      </a:lnTo>
                      <a:lnTo>
                        <a:pt x="19836" y="10881"/>
                      </a:lnTo>
                      <a:lnTo>
                        <a:pt x="19836" y="10693"/>
                      </a:lnTo>
                      <a:lnTo>
                        <a:pt x="19794" y="10651"/>
                      </a:lnTo>
                      <a:lnTo>
                        <a:pt x="19710" y="10630"/>
                      </a:lnTo>
                      <a:lnTo>
                        <a:pt x="19689" y="10462"/>
                      </a:lnTo>
                      <a:lnTo>
                        <a:pt x="19522" y="10337"/>
                      </a:lnTo>
                      <a:lnTo>
                        <a:pt x="19459" y="10379"/>
                      </a:lnTo>
                      <a:lnTo>
                        <a:pt x="19689" y="10860"/>
                      </a:lnTo>
                      <a:lnTo>
                        <a:pt x="19752" y="11174"/>
                      </a:lnTo>
                      <a:lnTo>
                        <a:pt x="19710" y="11425"/>
                      </a:lnTo>
                      <a:lnTo>
                        <a:pt x="19522" y="11676"/>
                      </a:lnTo>
                      <a:lnTo>
                        <a:pt x="19396" y="11802"/>
                      </a:lnTo>
                      <a:lnTo>
                        <a:pt x="19396" y="11885"/>
                      </a:lnTo>
                      <a:lnTo>
                        <a:pt x="19480" y="11948"/>
                      </a:lnTo>
                      <a:lnTo>
                        <a:pt x="19501" y="12136"/>
                      </a:lnTo>
                      <a:lnTo>
                        <a:pt x="19417" y="12346"/>
                      </a:lnTo>
                      <a:lnTo>
                        <a:pt x="19417" y="12471"/>
                      </a:lnTo>
                      <a:lnTo>
                        <a:pt x="19627" y="12618"/>
                      </a:lnTo>
                      <a:lnTo>
                        <a:pt x="19899" y="12848"/>
                      </a:lnTo>
                      <a:lnTo>
                        <a:pt x="19940" y="12994"/>
                      </a:lnTo>
                      <a:lnTo>
                        <a:pt x="20108" y="12994"/>
                      </a:lnTo>
                      <a:lnTo>
                        <a:pt x="20233" y="13141"/>
                      </a:lnTo>
                      <a:lnTo>
                        <a:pt x="20338" y="13371"/>
                      </a:lnTo>
                      <a:lnTo>
                        <a:pt x="20317" y="13727"/>
                      </a:lnTo>
                      <a:lnTo>
                        <a:pt x="20275" y="13894"/>
                      </a:lnTo>
                      <a:lnTo>
                        <a:pt x="20422" y="14103"/>
                      </a:lnTo>
                      <a:lnTo>
                        <a:pt x="20380" y="14354"/>
                      </a:lnTo>
                      <a:lnTo>
                        <a:pt x="20464" y="14501"/>
                      </a:lnTo>
                      <a:lnTo>
                        <a:pt x="20673" y="14731"/>
                      </a:lnTo>
                      <a:lnTo>
                        <a:pt x="20715" y="14856"/>
                      </a:lnTo>
                      <a:lnTo>
                        <a:pt x="20673" y="15024"/>
                      </a:lnTo>
                      <a:lnTo>
                        <a:pt x="20736" y="15087"/>
                      </a:lnTo>
                      <a:lnTo>
                        <a:pt x="20882" y="15149"/>
                      </a:lnTo>
                      <a:lnTo>
                        <a:pt x="21070" y="15045"/>
                      </a:lnTo>
                      <a:lnTo>
                        <a:pt x="21280" y="15087"/>
                      </a:lnTo>
                      <a:lnTo>
                        <a:pt x="21363" y="15045"/>
                      </a:lnTo>
                      <a:lnTo>
                        <a:pt x="21384" y="14877"/>
                      </a:lnTo>
                      <a:lnTo>
                        <a:pt x="21510" y="14752"/>
                      </a:lnTo>
                      <a:lnTo>
                        <a:pt x="21677" y="14815"/>
                      </a:lnTo>
                      <a:lnTo>
                        <a:pt x="21782" y="14773"/>
                      </a:lnTo>
                      <a:lnTo>
                        <a:pt x="21991" y="14919"/>
                      </a:lnTo>
                      <a:lnTo>
                        <a:pt x="22116" y="14856"/>
                      </a:lnTo>
                      <a:lnTo>
                        <a:pt x="22200" y="14982"/>
                      </a:lnTo>
                      <a:lnTo>
                        <a:pt x="22451" y="15087"/>
                      </a:lnTo>
                      <a:lnTo>
                        <a:pt x="22640" y="15087"/>
                      </a:lnTo>
                      <a:lnTo>
                        <a:pt x="22765" y="15275"/>
                      </a:lnTo>
                      <a:lnTo>
                        <a:pt x="22765" y="15379"/>
                      </a:lnTo>
                      <a:lnTo>
                        <a:pt x="22953" y="15484"/>
                      </a:lnTo>
                      <a:lnTo>
                        <a:pt x="23016" y="15589"/>
                      </a:lnTo>
                      <a:lnTo>
                        <a:pt x="23037" y="15610"/>
                      </a:lnTo>
                      <a:lnTo>
                        <a:pt x="23058" y="15693"/>
                      </a:lnTo>
                      <a:lnTo>
                        <a:pt x="23142" y="15777"/>
                      </a:lnTo>
                      <a:lnTo>
                        <a:pt x="23058" y="15861"/>
                      </a:lnTo>
                      <a:lnTo>
                        <a:pt x="22953" y="15882"/>
                      </a:lnTo>
                      <a:lnTo>
                        <a:pt x="22953" y="16070"/>
                      </a:lnTo>
                      <a:lnTo>
                        <a:pt x="23037" y="16216"/>
                      </a:lnTo>
                      <a:lnTo>
                        <a:pt x="23121" y="16279"/>
                      </a:lnTo>
                      <a:lnTo>
                        <a:pt x="23079" y="16384"/>
                      </a:lnTo>
                      <a:lnTo>
                        <a:pt x="23163" y="16488"/>
                      </a:lnTo>
                      <a:lnTo>
                        <a:pt x="23288" y="16488"/>
                      </a:lnTo>
                      <a:lnTo>
                        <a:pt x="23372" y="16593"/>
                      </a:lnTo>
                      <a:lnTo>
                        <a:pt x="23518" y="16593"/>
                      </a:lnTo>
                      <a:lnTo>
                        <a:pt x="23602" y="16426"/>
                      </a:lnTo>
                      <a:lnTo>
                        <a:pt x="23665" y="16509"/>
                      </a:lnTo>
                      <a:lnTo>
                        <a:pt x="23769" y="16488"/>
                      </a:lnTo>
                      <a:lnTo>
                        <a:pt x="23832" y="16509"/>
                      </a:lnTo>
                      <a:lnTo>
                        <a:pt x="23790" y="16530"/>
                      </a:lnTo>
                      <a:lnTo>
                        <a:pt x="23728" y="16593"/>
                      </a:lnTo>
                      <a:lnTo>
                        <a:pt x="23560" y="16614"/>
                      </a:lnTo>
                      <a:lnTo>
                        <a:pt x="23456" y="16635"/>
                      </a:lnTo>
                      <a:lnTo>
                        <a:pt x="23288" y="16656"/>
                      </a:lnTo>
                      <a:lnTo>
                        <a:pt x="23142" y="16551"/>
                      </a:lnTo>
                      <a:lnTo>
                        <a:pt x="22995" y="16551"/>
                      </a:lnTo>
                      <a:lnTo>
                        <a:pt x="22932" y="16426"/>
                      </a:lnTo>
                      <a:lnTo>
                        <a:pt x="22974" y="16384"/>
                      </a:lnTo>
                      <a:lnTo>
                        <a:pt x="22953" y="16237"/>
                      </a:lnTo>
                      <a:lnTo>
                        <a:pt x="22849" y="16112"/>
                      </a:lnTo>
                      <a:lnTo>
                        <a:pt x="22828" y="15986"/>
                      </a:lnTo>
                      <a:lnTo>
                        <a:pt x="22723" y="15923"/>
                      </a:lnTo>
                      <a:lnTo>
                        <a:pt x="22744" y="15798"/>
                      </a:lnTo>
                      <a:lnTo>
                        <a:pt x="22619" y="15610"/>
                      </a:lnTo>
                      <a:lnTo>
                        <a:pt x="22556" y="15610"/>
                      </a:lnTo>
                      <a:lnTo>
                        <a:pt x="22430" y="15526"/>
                      </a:lnTo>
                      <a:lnTo>
                        <a:pt x="22242" y="15421"/>
                      </a:lnTo>
                      <a:lnTo>
                        <a:pt x="22242" y="15254"/>
                      </a:lnTo>
                      <a:lnTo>
                        <a:pt x="22054" y="15066"/>
                      </a:lnTo>
                      <a:lnTo>
                        <a:pt x="21907" y="15066"/>
                      </a:lnTo>
                      <a:lnTo>
                        <a:pt x="21677" y="15317"/>
                      </a:lnTo>
                      <a:lnTo>
                        <a:pt x="21510" y="15338"/>
                      </a:lnTo>
                      <a:lnTo>
                        <a:pt x="21405" y="15463"/>
                      </a:lnTo>
                      <a:lnTo>
                        <a:pt x="21217" y="15589"/>
                      </a:lnTo>
                      <a:lnTo>
                        <a:pt x="21259" y="15944"/>
                      </a:lnTo>
                      <a:lnTo>
                        <a:pt x="21321" y="16049"/>
                      </a:lnTo>
                      <a:lnTo>
                        <a:pt x="21572" y="16175"/>
                      </a:lnTo>
                      <a:lnTo>
                        <a:pt x="21761" y="16593"/>
                      </a:lnTo>
                      <a:lnTo>
                        <a:pt x="21719" y="16698"/>
                      </a:lnTo>
                      <a:lnTo>
                        <a:pt x="21531" y="17012"/>
                      </a:lnTo>
                      <a:lnTo>
                        <a:pt x="21510" y="17179"/>
                      </a:lnTo>
                      <a:lnTo>
                        <a:pt x="21614" y="17367"/>
                      </a:lnTo>
                      <a:lnTo>
                        <a:pt x="21510" y="17639"/>
                      </a:lnTo>
                      <a:lnTo>
                        <a:pt x="21510" y="17744"/>
                      </a:lnTo>
                      <a:lnTo>
                        <a:pt x="21363" y="17890"/>
                      </a:lnTo>
                      <a:lnTo>
                        <a:pt x="21363" y="17974"/>
                      </a:lnTo>
                      <a:lnTo>
                        <a:pt x="21259" y="18016"/>
                      </a:lnTo>
                      <a:lnTo>
                        <a:pt x="21175" y="18120"/>
                      </a:lnTo>
                      <a:lnTo>
                        <a:pt x="21175" y="18267"/>
                      </a:lnTo>
                      <a:lnTo>
                        <a:pt x="21259" y="18330"/>
                      </a:lnTo>
                      <a:lnTo>
                        <a:pt x="21259" y="18434"/>
                      </a:lnTo>
                      <a:lnTo>
                        <a:pt x="21070" y="18539"/>
                      </a:lnTo>
                      <a:lnTo>
                        <a:pt x="20840" y="18497"/>
                      </a:lnTo>
                      <a:lnTo>
                        <a:pt x="20798" y="18434"/>
                      </a:lnTo>
                      <a:lnTo>
                        <a:pt x="20589" y="18434"/>
                      </a:lnTo>
                      <a:lnTo>
                        <a:pt x="20380" y="18476"/>
                      </a:lnTo>
                      <a:lnTo>
                        <a:pt x="20212" y="18413"/>
                      </a:lnTo>
                      <a:lnTo>
                        <a:pt x="19794" y="18330"/>
                      </a:lnTo>
                      <a:lnTo>
                        <a:pt x="19627" y="18183"/>
                      </a:lnTo>
                      <a:lnTo>
                        <a:pt x="19585" y="18079"/>
                      </a:lnTo>
                      <a:lnTo>
                        <a:pt x="19396" y="18100"/>
                      </a:lnTo>
                      <a:lnTo>
                        <a:pt x="19334" y="18204"/>
                      </a:lnTo>
                      <a:lnTo>
                        <a:pt x="19313" y="18162"/>
                      </a:lnTo>
                      <a:lnTo>
                        <a:pt x="19229" y="18120"/>
                      </a:lnTo>
                      <a:lnTo>
                        <a:pt x="19313" y="17974"/>
                      </a:lnTo>
                      <a:lnTo>
                        <a:pt x="19480" y="17953"/>
                      </a:lnTo>
                      <a:lnTo>
                        <a:pt x="19794" y="17890"/>
                      </a:lnTo>
                      <a:lnTo>
                        <a:pt x="19836" y="17807"/>
                      </a:lnTo>
                      <a:lnTo>
                        <a:pt x="20108" y="17974"/>
                      </a:lnTo>
                      <a:lnTo>
                        <a:pt x="20171" y="17974"/>
                      </a:lnTo>
                      <a:lnTo>
                        <a:pt x="20212" y="17890"/>
                      </a:lnTo>
                      <a:lnTo>
                        <a:pt x="20338" y="17890"/>
                      </a:lnTo>
                      <a:lnTo>
                        <a:pt x="20338" y="17974"/>
                      </a:lnTo>
                      <a:lnTo>
                        <a:pt x="20150" y="18079"/>
                      </a:lnTo>
                      <a:lnTo>
                        <a:pt x="20254" y="18183"/>
                      </a:lnTo>
                      <a:lnTo>
                        <a:pt x="20464" y="18162"/>
                      </a:lnTo>
                      <a:lnTo>
                        <a:pt x="20547" y="18058"/>
                      </a:lnTo>
                      <a:lnTo>
                        <a:pt x="20673" y="17995"/>
                      </a:lnTo>
                      <a:lnTo>
                        <a:pt x="20673" y="17911"/>
                      </a:lnTo>
                      <a:lnTo>
                        <a:pt x="20568" y="17786"/>
                      </a:lnTo>
                      <a:lnTo>
                        <a:pt x="20568" y="17702"/>
                      </a:lnTo>
                      <a:lnTo>
                        <a:pt x="20694" y="17786"/>
                      </a:lnTo>
                      <a:lnTo>
                        <a:pt x="20756" y="17702"/>
                      </a:lnTo>
                      <a:lnTo>
                        <a:pt x="20756" y="17472"/>
                      </a:lnTo>
                      <a:lnTo>
                        <a:pt x="20882" y="17388"/>
                      </a:lnTo>
                      <a:lnTo>
                        <a:pt x="20861" y="17325"/>
                      </a:lnTo>
                      <a:lnTo>
                        <a:pt x="20777" y="17346"/>
                      </a:lnTo>
                      <a:lnTo>
                        <a:pt x="20756" y="17284"/>
                      </a:lnTo>
                      <a:lnTo>
                        <a:pt x="20882" y="17242"/>
                      </a:lnTo>
                      <a:lnTo>
                        <a:pt x="20882" y="17012"/>
                      </a:lnTo>
                      <a:lnTo>
                        <a:pt x="20840" y="16928"/>
                      </a:lnTo>
                      <a:lnTo>
                        <a:pt x="20903" y="16823"/>
                      </a:lnTo>
                      <a:lnTo>
                        <a:pt x="20903" y="16760"/>
                      </a:lnTo>
                      <a:lnTo>
                        <a:pt x="21008" y="16698"/>
                      </a:lnTo>
                      <a:lnTo>
                        <a:pt x="20987" y="16509"/>
                      </a:lnTo>
                      <a:lnTo>
                        <a:pt x="20861" y="16384"/>
                      </a:lnTo>
                      <a:lnTo>
                        <a:pt x="20777" y="16175"/>
                      </a:lnTo>
                      <a:lnTo>
                        <a:pt x="20798" y="16007"/>
                      </a:lnTo>
                      <a:lnTo>
                        <a:pt x="20798" y="15882"/>
                      </a:lnTo>
                      <a:lnTo>
                        <a:pt x="20861" y="15903"/>
                      </a:lnTo>
                      <a:lnTo>
                        <a:pt x="20861" y="15819"/>
                      </a:lnTo>
                      <a:lnTo>
                        <a:pt x="20673" y="15651"/>
                      </a:lnTo>
                      <a:lnTo>
                        <a:pt x="20589" y="15610"/>
                      </a:lnTo>
                      <a:lnTo>
                        <a:pt x="20526" y="15505"/>
                      </a:lnTo>
                      <a:lnTo>
                        <a:pt x="20338" y="15463"/>
                      </a:lnTo>
                      <a:lnTo>
                        <a:pt x="20108" y="15170"/>
                      </a:lnTo>
                      <a:lnTo>
                        <a:pt x="20045" y="14940"/>
                      </a:lnTo>
                      <a:lnTo>
                        <a:pt x="20003" y="14877"/>
                      </a:lnTo>
                      <a:lnTo>
                        <a:pt x="20045" y="14794"/>
                      </a:lnTo>
                      <a:lnTo>
                        <a:pt x="19919" y="14710"/>
                      </a:lnTo>
                      <a:lnTo>
                        <a:pt x="19836" y="14563"/>
                      </a:lnTo>
                      <a:lnTo>
                        <a:pt x="19899" y="14417"/>
                      </a:lnTo>
                      <a:lnTo>
                        <a:pt x="19710" y="14145"/>
                      </a:lnTo>
                      <a:lnTo>
                        <a:pt x="19710" y="13978"/>
                      </a:lnTo>
                      <a:lnTo>
                        <a:pt x="19585" y="13831"/>
                      </a:lnTo>
                      <a:lnTo>
                        <a:pt x="19606" y="13768"/>
                      </a:lnTo>
                      <a:lnTo>
                        <a:pt x="19606" y="13685"/>
                      </a:lnTo>
                      <a:lnTo>
                        <a:pt x="19501" y="13580"/>
                      </a:lnTo>
                      <a:lnTo>
                        <a:pt x="19438" y="13224"/>
                      </a:lnTo>
                      <a:lnTo>
                        <a:pt x="19375" y="13078"/>
                      </a:lnTo>
                      <a:lnTo>
                        <a:pt x="19229" y="12973"/>
                      </a:lnTo>
                      <a:lnTo>
                        <a:pt x="19292" y="12910"/>
                      </a:lnTo>
                      <a:lnTo>
                        <a:pt x="19250" y="12848"/>
                      </a:lnTo>
                      <a:lnTo>
                        <a:pt x="19166" y="12869"/>
                      </a:lnTo>
                      <a:lnTo>
                        <a:pt x="19166" y="12848"/>
                      </a:lnTo>
                      <a:lnTo>
                        <a:pt x="19041" y="12806"/>
                      </a:lnTo>
                      <a:lnTo>
                        <a:pt x="18957" y="12638"/>
                      </a:lnTo>
                      <a:lnTo>
                        <a:pt x="18831" y="12534"/>
                      </a:lnTo>
                      <a:lnTo>
                        <a:pt x="18769" y="12408"/>
                      </a:lnTo>
                      <a:lnTo>
                        <a:pt x="18852" y="12387"/>
                      </a:lnTo>
                      <a:lnTo>
                        <a:pt x="18873" y="12283"/>
                      </a:lnTo>
                      <a:lnTo>
                        <a:pt x="18831" y="12178"/>
                      </a:lnTo>
                      <a:lnTo>
                        <a:pt x="18852" y="12094"/>
                      </a:lnTo>
                      <a:lnTo>
                        <a:pt x="18790" y="11990"/>
                      </a:lnTo>
                      <a:lnTo>
                        <a:pt x="18852" y="11676"/>
                      </a:lnTo>
                      <a:lnTo>
                        <a:pt x="18769" y="11488"/>
                      </a:lnTo>
                      <a:lnTo>
                        <a:pt x="18769" y="11278"/>
                      </a:lnTo>
                      <a:lnTo>
                        <a:pt x="18727" y="11195"/>
                      </a:lnTo>
                      <a:lnTo>
                        <a:pt x="18727" y="11069"/>
                      </a:lnTo>
                      <a:lnTo>
                        <a:pt x="18643" y="10944"/>
                      </a:lnTo>
                      <a:lnTo>
                        <a:pt x="18748" y="10881"/>
                      </a:lnTo>
                      <a:lnTo>
                        <a:pt x="18685" y="10776"/>
                      </a:lnTo>
                      <a:lnTo>
                        <a:pt x="18559" y="10755"/>
                      </a:lnTo>
                      <a:lnTo>
                        <a:pt x="18413" y="10755"/>
                      </a:lnTo>
                      <a:lnTo>
                        <a:pt x="18057" y="10630"/>
                      </a:lnTo>
                      <a:lnTo>
                        <a:pt x="17932" y="10630"/>
                      </a:lnTo>
                      <a:lnTo>
                        <a:pt x="17890" y="10672"/>
                      </a:lnTo>
                      <a:lnTo>
                        <a:pt x="17785" y="10630"/>
                      </a:lnTo>
                      <a:lnTo>
                        <a:pt x="17681" y="10630"/>
                      </a:lnTo>
                      <a:lnTo>
                        <a:pt x="17534" y="10714"/>
                      </a:lnTo>
                      <a:lnTo>
                        <a:pt x="17388" y="10714"/>
                      </a:lnTo>
                      <a:lnTo>
                        <a:pt x="17262" y="10755"/>
                      </a:lnTo>
                      <a:lnTo>
                        <a:pt x="17220" y="10714"/>
                      </a:lnTo>
                      <a:lnTo>
                        <a:pt x="17262" y="10651"/>
                      </a:lnTo>
                      <a:lnTo>
                        <a:pt x="17158" y="10609"/>
                      </a:lnTo>
                      <a:lnTo>
                        <a:pt x="17053" y="10630"/>
                      </a:lnTo>
                      <a:lnTo>
                        <a:pt x="17074" y="10860"/>
                      </a:lnTo>
                      <a:lnTo>
                        <a:pt x="17053" y="11069"/>
                      </a:lnTo>
                      <a:lnTo>
                        <a:pt x="17158" y="11195"/>
                      </a:lnTo>
                      <a:lnTo>
                        <a:pt x="17116" y="11258"/>
                      </a:lnTo>
                      <a:lnTo>
                        <a:pt x="17074" y="11467"/>
                      </a:lnTo>
                      <a:lnTo>
                        <a:pt x="17158" y="11550"/>
                      </a:lnTo>
                      <a:lnTo>
                        <a:pt x="17158" y="11676"/>
                      </a:lnTo>
                      <a:lnTo>
                        <a:pt x="17199" y="11760"/>
                      </a:lnTo>
                      <a:lnTo>
                        <a:pt x="17158" y="11822"/>
                      </a:lnTo>
                      <a:lnTo>
                        <a:pt x="17158" y="12011"/>
                      </a:lnTo>
                      <a:lnTo>
                        <a:pt x="17220" y="12136"/>
                      </a:lnTo>
                      <a:lnTo>
                        <a:pt x="17158" y="12304"/>
                      </a:lnTo>
                      <a:lnTo>
                        <a:pt x="17158" y="12408"/>
                      </a:lnTo>
                      <a:lnTo>
                        <a:pt x="17199" y="12534"/>
                      </a:lnTo>
                      <a:lnTo>
                        <a:pt x="17178" y="12618"/>
                      </a:lnTo>
                      <a:lnTo>
                        <a:pt x="17053" y="12701"/>
                      </a:lnTo>
                      <a:lnTo>
                        <a:pt x="16844" y="13015"/>
                      </a:lnTo>
                      <a:lnTo>
                        <a:pt x="16760" y="13057"/>
                      </a:lnTo>
                      <a:lnTo>
                        <a:pt x="16781" y="13162"/>
                      </a:lnTo>
                      <a:lnTo>
                        <a:pt x="16865" y="13266"/>
                      </a:lnTo>
                      <a:lnTo>
                        <a:pt x="16802" y="13371"/>
                      </a:lnTo>
                      <a:lnTo>
                        <a:pt x="16781" y="13559"/>
                      </a:lnTo>
                      <a:lnTo>
                        <a:pt x="16906" y="13685"/>
                      </a:lnTo>
                      <a:lnTo>
                        <a:pt x="16990" y="13643"/>
                      </a:lnTo>
                      <a:lnTo>
                        <a:pt x="17074" y="13706"/>
                      </a:lnTo>
                      <a:lnTo>
                        <a:pt x="17158" y="13915"/>
                      </a:lnTo>
                      <a:lnTo>
                        <a:pt x="17283" y="13915"/>
                      </a:lnTo>
                      <a:lnTo>
                        <a:pt x="17388" y="14019"/>
                      </a:lnTo>
                      <a:lnTo>
                        <a:pt x="17304" y="13999"/>
                      </a:lnTo>
                      <a:lnTo>
                        <a:pt x="17220" y="14103"/>
                      </a:lnTo>
                      <a:lnTo>
                        <a:pt x="17220" y="14271"/>
                      </a:lnTo>
                      <a:lnTo>
                        <a:pt x="17409" y="14396"/>
                      </a:lnTo>
                      <a:lnTo>
                        <a:pt x="17409" y="14522"/>
                      </a:lnTo>
                      <a:lnTo>
                        <a:pt x="17325" y="14605"/>
                      </a:lnTo>
                      <a:lnTo>
                        <a:pt x="17262" y="14543"/>
                      </a:lnTo>
                      <a:lnTo>
                        <a:pt x="17262" y="14626"/>
                      </a:lnTo>
                      <a:lnTo>
                        <a:pt x="17367" y="14898"/>
                      </a:lnTo>
                      <a:lnTo>
                        <a:pt x="17430" y="14961"/>
                      </a:lnTo>
                      <a:lnTo>
                        <a:pt x="17492" y="15149"/>
                      </a:lnTo>
                      <a:lnTo>
                        <a:pt x="17534" y="15066"/>
                      </a:lnTo>
                      <a:lnTo>
                        <a:pt x="17639" y="15149"/>
                      </a:lnTo>
                      <a:lnTo>
                        <a:pt x="17764" y="15149"/>
                      </a:lnTo>
                      <a:lnTo>
                        <a:pt x="17911" y="15233"/>
                      </a:lnTo>
                      <a:lnTo>
                        <a:pt x="18015" y="15066"/>
                      </a:lnTo>
                      <a:lnTo>
                        <a:pt x="18057" y="15128"/>
                      </a:lnTo>
                      <a:lnTo>
                        <a:pt x="18057" y="15338"/>
                      </a:lnTo>
                      <a:lnTo>
                        <a:pt x="18141" y="15442"/>
                      </a:lnTo>
                      <a:lnTo>
                        <a:pt x="18183" y="15463"/>
                      </a:lnTo>
                      <a:lnTo>
                        <a:pt x="18434" y="15756"/>
                      </a:lnTo>
                      <a:lnTo>
                        <a:pt x="18559" y="15777"/>
                      </a:lnTo>
                      <a:lnTo>
                        <a:pt x="18643" y="15735"/>
                      </a:lnTo>
                      <a:lnTo>
                        <a:pt x="18748" y="15735"/>
                      </a:lnTo>
                      <a:lnTo>
                        <a:pt x="18769" y="15777"/>
                      </a:lnTo>
                      <a:lnTo>
                        <a:pt x="18873" y="15777"/>
                      </a:lnTo>
                      <a:lnTo>
                        <a:pt x="18769" y="15861"/>
                      </a:lnTo>
                      <a:lnTo>
                        <a:pt x="18769" y="16175"/>
                      </a:lnTo>
                      <a:lnTo>
                        <a:pt x="18748" y="16258"/>
                      </a:lnTo>
                      <a:lnTo>
                        <a:pt x="18811" y="16384"/>
                      </a:lnTo>
                      <a:lnTo>
                        <a:pt x="18790" y="16426"/>
                      </a:lnTo>
                      <a:lnTo>
                        <a:pt x="18706" y="16426"/>
                      </a:lnTo>
                      <a:lnTo>
                        <a:pt x="18748" y="16593"/>
                      </a:lnTo>
                      <a:lnTo>
                        <a:pt x="18748" y="16677"/>
                      </a:lnTo>
                      <a:lnTo>
                        <a:pt x="18601" y="16635"/>
                      </a:lnTo>
                      <a:lnTo>
                        <a:pt x="18476" y="16384"/>
                      </a:lnTo>
                      <a:lnTo>
                        <a:pt x="18329" y="16258"/>
                      </a:lnTo>
                      <a:lnTo>
                        <a:pt x="18141" y="16216"/>
                      </a:lnTo>
                      <a:lnTo>
                        <a:pt x="18057" y="16070"/>
                      </a:lnTo>
                      <a:lnTo>
                        <a:pt x="17932" y="15965"/>
                      </a:lnTo>
                      <a:lnTo>
                        <a:pt x="17618" y="15944"/>
                      </a:lnTo>
                      <a:lnTo>
                        <a:pt x="17304" y="15756"/>
                      </a:lnTo>
                      <a:lnTo>
                        <a:pt x="17116" y="15735"/>
                      </a:lnTo>
                      <a:lnTo>
                        <a:pt x="17095" y="15631"/>
                      </a:lnTo>
                      <a:lnTo>
                        <a:pt x="17011" y="15631"/>
                      </a:lnTo>
                      <a:lnTo>
                        <a:pt x="16906" y="15547"/>
                      </a:lnTo>
                      <a:lnTo>
                        <a:pt x="16760" y="15589"/>
                      </a:lnTo>
                      <a:lnTo>
                        <a:pt x="16655" y="15693"/>
                      </a:lnTo>
                      <a:lnTo>
                        <a:pt x="16593" y="15568"/>
                      </a:lnTo>
                      <a:lnTo>
                        <a:pt x="16614" y="15526"/>
                      </a:lnTo>
                      <a:lnTo>
                        <a:pt x="16593" y="15442"/>
                      </a:lnTo>
                      <a:lnTo>
                        <a:pt x="16237" y="15317"/>
                      </a:lnTo>
                      <a:lnTo>
                        <a:pt x="16070" y="15212"/>
                      </a:lnTo>
                      <a:lnTo>
                        <a:pt x="15526" y="15170"/>
                      </a:lnTo>
                      <a:lnTo>
                        <a:pt x="15086" y="15233"/>
                      </a:lnTo>
                      <a:lnTo>
                        <a:pt x="14982" y="15191"/>
                      </a:lnTo>
                      <a:lnTo>
                        <a:pt x="14877" y="15233"/>
                      </a:lnTo>
                      <a:lnTo>
                        <a:pt x="14772" y="15170"/>
                      </a:lnTo>
                      <a:lnTo>
                        <a:pt x="14710" y="15212"/>
                      </a:lnTo>
                      <a:lnTo>
                        <a:pt x="14605" y="15170"/>
                      </a:lnTo>
                      <a:lnTo>
                        <a:pt x="14521" y="15233"/>
                      </a:lnTo>
                      <a:lnTo>
                        <a:pt x="14584" y="15359"/>
                      </a:lnTo>
                      <a:lnTo>
                        <a:pt x="14584" y="15463"/>
                      </a:lnTo>
                      <a:lnTo>
                        <a:pt x="14458" y="15505"/>
                      </a:lnTo>
                      <a:lnTo>
                        <a:pt x="14458" y="15568"/>
                      </a:lnTo>
                      <a:lnTo>
                        <a:pt x="14521" y="15693"/>
                      </a:lnTo>
                      <a:lnTo>
                        <a:pt x="14605" y="15756"/>
                      </a:lnTo>
                      <a:lnTo>
                        <a:pt x="14668" y="15965"/>
                      </a:lnTo>
                      <a:lnTo>
                        <a:pt x="14710" y="16070"/>
                      </a:lnTo>
                      <a:lnTo>
                        <a:pt x="14751" y="15965"/>
                      </a:lnTo>
                      <a:lnTo>
                        <a:pt x="14814" y="15965"/>
                      </a:lnTo>
                      <a:lnTo>
                        <a:pt x="14919" y="16133"/>
                      </a:lnTo>
                      <a:lnTo>
                        <a:pt x="14919" y="16237"/>
                      </a:lnTo>
                      <a:lnTo>
                        <a:pt x="15044" y="16279"/>
                      </a:lnTo>
                      <a:lnTo>
                        <a:pt x="15212" y="16447"/>
                      </a:lnTo>
                      <a:lnTo>
                        <a:pt x="15044" y="16426"/>
                      </a:lnTo>
                      <a:lnTo>
                        <a:pt x="15002" y="16384"/>
                      </a:lnTo>
                      <a:lnTo>
                        <a:pt x="14919" y="16384"/>
                      </a:lnTo>
                      <a:lnTo>
                        <a:pt x="14877" y="16551"/>
                      </a:lnTo>
                      <a:lnTo>
                        <a:pt x="14772" y="16635"/>
                      </a:lnTo>
                      <a:lnTo>
                        <a:pt x="14605" y="16551"/>
                      </a:lnTo>
                      <a:lnTo>
                        <a:pt x="14521" y="16614"/>
                      </a:lnTo>
                      <a:lnTo>
                        <a:pt x="14521" y="16656"/>
                      </a:lnTo>
                      <a:lnTo>
                        <a:pt x="14668" y="16823"/>
                      </a:lnTo>
                      <a:lnTo>
                        <a:pt x="14710" y="16865"/>
                      </a:lnTo>
                      <a:lnTo>
                        <a:pt x="14710" y="16949"/>
                      </a:lnTo>
                      <a:lnTo>
                        <a:pt x="14668" y="17032"/>
                      </a:lnTo>
                      <a:lnTo>
                        <a:pt x="14375" y="17032"/>
                      </a:lnTo>
                      <a:lnTo>
                        <a:pt x="14291" y="16949"/>
                      </a:lnTo>
                      <a:lnTo>
                        <a:pt x="14312" y="16865"/>
                      </a:lnTo>
                      <a:lnTo>
                        <a:pt x="14270" y="16760"/>
                      </a:lnTo>
                      <a:lnTo>
                        <a:pt x="14375" y="16698"/>
                      </a:lnTo>
                      <a:lnTo>
                        <a:pt x="14375" y="16635"/>
                      </a:lnTo>
                      <a:lnTo>
                        <a:pt x="14270" y="16530"/>
                      </a:lnTo>
                      <a:lnTo>
                        <a:pt x="14186" y="16509"/>
                      </a:lnTo>
                      <a:lnTo>
                        <a:pt x="14270" y="16405"/>
                      </a:lnTo>
                      <a:lnTo>
                        <a:pt x="14249" y="16384"/>
                      </a:lnTo>
                      <a:lnTo>
                        <a:pt x="14165" y="16426"/>
                      </a:lnTo>
                      <a:lnTo>
                        <a:pt x="14103" y="16426"/>
                      </a:lnTo>
                      <a:lnTo>
                        <a:pt x="13956" y="16593"/>
                      </a:lnTo>
                      <a:lnTo>
                        <a:pt x="13873" y="16614"/>
                      </a:lnTo>
                      <a:lnTo>
                        <a:pt x="13768" y="16719"/>
                      </a:lnTo>
                      <a:lnTo>
                        <a:pt x="13768" y="16760"/>
                      </a:lnTo>
                      <a:lnTo>
                        <a:pt x="13642" y="16760"/>
                      </a:lnTo>
                      <a:lnTo>
                        <a:pt x="13580" y="16844"/>
                      </a:lnTo>
                      <a:lnTo>
                        <a:pt x="13580" y="16928"/>
                      </a:lnTo>
                      <a:lnTo>
                        <a:pt x="13517" y="16970"/>
                      </a:lnTo>
                      <a:lnTo>
                        <a:pt x="13245" y="16970"/>
                      </a:lnTo>
                      <a:lnTo>
                        <a:pt x="13161" y="16949"/>
                      </a:lnTo>
                      <a:lnTo>
                        <a:pt x="13119" y="16970"/>
                      </a:lnTo>
                      <a:lnTo>
                        <a:pt x="13036" y="16970"/>
                      </a:lnTo>
                      <a:lnTo>
                        <a:pt x="12952" y="16928"/>
                      </a:lnTo>
                      <a:lnTo>
                        <a:pt x="12805" y="17032"/>
                      </a:lnTo>
                      <a:lnTo>
                        <a:pt x="12785" y="17074"/>
                      </a:lnTo>
                      <a:lnTo>
                        <a:pt x="12680" y="17116"/>
                      </a:lnTo>
                      <a:lnTo>
                        <a:pt x="12575" y="17221"/>
                      </a:lnTo>
                      <a:lnTo>
                        <a:pt x="12575" y="17263"/>
                      </a:lnTo>
                      <a:lnTo>
                        <a:pt x="12638" y="17325"/>
                      </a:lnTo>
                      <a:lnTo>
                        <a:pt x="12617" y="17388"/>
                      </a:lnTo>
                      <a:lnTo>
                        <a:pt x="12638" y="17472"/>
                      </a:lnTo>
                      <a:lnTo>
                        <a:pt x="12617" y="17535"/>
                      </a:lnTo>
                      <a:lnTo>
                        <a:pt x="12513" y="17451"/>
                      </a:lnTo>
                      <a:lnTo>
                        <a:pt x="12471" y="17367"/>
                      </a:lnTo>
                      <a:lnTo>
                        <a:pt x="12408" y="17367"/>
                      </a:lnTo>
                      <a:lnTo>
                        <a:pt x="12282" y="17493"/>
                      </a:lnTo>
                      <a:lnTo>
                        <a:pt x="12220" y="17639"/>
                      </a:lnTo>
                      <a:lnTo>
                        <a:pt x="12220" y="17493"/>
                      </a:lnTo>
                      <a:lnTo>
                        <a:pt x="12094" y="17451"/>
                      </a:lnTo>
                      <a:lnTo>
                        <a:pt x="12010" y="17493"/>
                      </a:lnTo>
                      <a:lnTo>
                        <a:pt x="11948" y="17493"/>
                      </a:lnTo>
                      <a:lnTo>
                        <a:pt x="11864" y="17535"/>
                      </a:lnTo>
                      <a:lnTo>
                        <a:pt x="11759" y="17493"/>
                      </a:lnTo>
                      <a:lnTo>
                        <a:pt x="11738" y="17388"/>
                      </a:lnTo>
                      <a:lnTo>
                        <a:pt x="11864" y="17284"/>
                      </a:lnTo>
                      <a:lnTo>
                        <a:pt x="11969" y="17284"/>
                      </a:lnTo>
                      <a:lnTo>
                        <a:pt x="12010" y="17221"/>
                      </a:lnTo>
                      <a:lnTo>
                        <a:pt x="11948" y="17074"/>
                      </a:lnTo>
                      <a:lnTo>
                        <a:pt x="11969" y="17032"/>
                      </a:lnTo>
                      <a:lnTo>
                        <a:pt x="12052" y="16970"/>
                      </a:lnTo>
                      <a:lnTo>
                        <a:pt x="11906" y="16844"/>
                      </a:lnTo>
                      <a:lnTo>
                        <a:pt x="11864" y="16865"/>
                      </a:lnTo>
                      <a:lnTo>
                        <a:pt x="11780" y="16844"/>
                      </a:lnTo>
                      <a:lnTo>
                        <a:pt x="11759" y="16802"/>
                      </a:lnTo>
                      <a:lnTo>
                        <a:pt x="11969" y="16698"/>
                      </a:lnTo>
                      <a:lnTo>
                        <a:pt x="12052" y="16698"/>
                      </a:lnTo>
                      <a:lnTo>
                        <a:pt x="12157" y="16635"/>
                      </a:lnTo>
                      <a:lnTo>
                        <a:pt x="12115" y="16593"/>
                      </a:lnTo>
                      <a:lnTo>
                        <a:pt x="11906" y="16614"/>
                      </a:lnTo>
                      <a:lnTo>
                        <a:pt x="11592" y="16740"/>
                      </a:lnTo>
                      <a:lnTo>
                        <a:pt x="11529" y="16823"/>
                      </a:lnTo>
                      <a:lnTo>
                        <a:pt x="11571" y="16886"/>
                      </a:lnTo>
                      <a:lnTo>
                        <a:pt x="11592" y="16970"/>
                      </a:lnTo>
                      <a:lnTo>
                        <a:pt x="11655" y="17053"/>
                      </a:lnTo>
                      <a:lnTo>
                        <a:pt x="11592" y="17137"/>
                      </a:lnTo>
                      <a:lnTo>
                        <a:pt x="11529" y="17158"/>
                      </a:lnTo>
                      <a:lnTo>
                        <a:pt x="11425" y="17053"/>
                      </a:lnTo>
                      <a:lnTo>
                        <a:pt x="11445" y="17012"/>
                      </a:lnTo>
                      <a:lnTo>
                        <a:pt x="11487" y="16991"/>
                      </a:lnTo>
                      <a:lnTo>
                        <a:pt x="11466" y="16907"/>
                      </a:lnTo>
                      <a:lnTo>
                        <a:pt x="11445" y="16907"/>
                      </a:lnTo>
                      <a:lnTo>
                        <a:pt x="11236" y="17116"/>
                      </a:lnTo>
                      <a:lnTo>
                        <a:pt x="11236" y="17158"/>
                      </a:lnTo>
                      <a:lnTo>
                        <a:pt x="11320" y="17242"/>
                      </a:lnTo>
                      <a:lnTo>
                        <a:pt x="11383" y="17263"/>
                      </a:lnTo>
                      <a:lnTo>
                        <a:pt x="11383" y="17346"/>
                      </a:lnTo>
                      <a:lnTo>
                        <a:pt x="11257" y="17472"/>
                      </a:lnTo>
                      <a:lnTo>
                        <a:pt x="11215" y="17430"/>
                      </a:lnTo>
                      <a:lnTo>
                        <a:pt x="11257" y="17346"/>
                      </a:lnTo>
                      <a:lnTo>
                        <a:pt x="11236" y="17263"/>
                      </a:lnTo>
                      <a:lnTo>
                        <a:pt x="11173" y="17263"/>
                      </a:lnTo>
                      <a:lnTo>
                        <a:pt x="11173" y="17200"/>
                      </a:lnTo>
                      <a:lnTo>
                        <a:pt x="10943" y="17263"/>
                      </a:lnTo>
                      <a:lnTo>
                        <a:pt x="10922" y="17346"/>
                      </a:lnTo>
                      <a:lnTo>
                        <a:pt x="10755" y="17430"/>
                      </a:lnTo>
                      <a:lnTo>
                        <a:pt x="10629" y="17409"/>
                      </a:lnTo>
                      <a:lnTo>
                        <a:pt x="10546" y="17430"/>
                      </a:lnTo>
                      <a:lnTo>
                        <a:pt x="10546" y="17472"/>
                      </a:lnTo>
                      <a:lnTo>
                        <a:pt x="10316" y="17765"/>
                      </a:lnTo>
                      <a:lnTo>
                        <a:pt x="10274" y="17786"/>
                      </a:lnTo>
                      <a:lnTo>
                        <a:pt x="10064" y="18058"/>
                      </a:lnTo>
                      <a:lnTo>
                        <a:pt x="9960" y="18100"/>
                      </a:lnTo>
                      <a:lnTo>
                        <a:pt x="9876" y="18037"/>
                      </a:lnTo>
                      <a:lnTo>
                        <a:pt x="9813" y="18037"/>
                      </a:lnTo>
                      <a:lnTo>
                        <a:pt x="9876" y="18141"/>
                      </a:lnTo>
                      <a:lnTo>
                        <a:pt x="10023" y="18246"/>
                      </a:lnTo>
                      <a:lnTo>
                        <a:pt x="10064" y="18309"/>
                      </a:lnTo>
                      <a:lnTo>
                        <a:pt x="10064" y="18309"/>
                      </a:lnTo>
                      <a:lnTo>
                        <a:pt x="9876" y="18246"/>
                      </a:lnTo>
                      <a:lnTo>
                        <a:pt x="9813" y="18288"/>
                      </a:lnTo>
                      <a:lnTo>
                        <a:pt x="9500" y="18309"/>
                      </a:lnTo>
                      <a:lnTo>
                        <a:pt x="9458" y="18372"/>
                      </a:lnTo>
                      <a:lnTo>
                        <a:pt x="9541" y="18476"/>
                      </a:lnTo>
                      <a:lnTo>
                        <a:pt x="9541" y="18581"/>
                      </a:lnTo>
                      <a:lnTo>
                        <a:pt x="9458" y="18706"/>
                      </a:lnTo>
                      <a:lnTo>
                        <a:pt x="9500" y="18895"/>
                      </a:lnTo>
                      <a:lnTo>
                        <a:pt x="9458" y="19020"/>
                      </a:lnTo>
                      <a:lnTo>
                        <a:pt x="9248" y="19104"/>
                      </a:lnTo>
                      <a:lnTo>
                        <a:pt x="9228" y="19146"/>
                      </a:lnTo>
                      <a:lnTo>
                        <a:pt x="9081" y="19146"/>
                      </a:lnTo>
                      <a:lnTo>
                        <a:pt x="9039" y="19229"/>
                      </a:lnTo>
                      <a:lnTo>
                        <a:pt x="8956" y="19104"/>
                      </a:lnTo>
                      <a:lnTo>
                        <a:pt x="8809" y="19208"/>
                      </a:lnTo>
                      <a:lnTo>
                        <a:pt x="8579" y="19208"/>
                      </a:lnTo>
                      <a:lnTo>
                        <a:pt x="8328" y="18916"/>
                      </a:lnTo>
                      <a:lnTo>
                        <a:pt x="8098" y="18706"/>
                      </a:lnTo>
                      <a:lnTo>
                        <a:pt x="8014" y="18644"/>
                      </a:lnTo>
                      <a:lnTo>
                        <a:pt x="8014" y="18476"/>
                      </a:lnTo>
                      <a:lnTo>
                        <a:pt x="8056" y="18413"/>
                      </a:lnTo>
                      <a:lnTo>
                        <a:pt x="8098" y="18455"/>
                      </a:lnTo>
                      <a:lnTo>
                        <a:pt x="8160" y="18372"/>
                      </a:lnTo>
                      <a:lnTo>
                        <a:pt x="8119" y="18309"/>
                      </a:lnTo>
                      <a:lnTo>
                        <a:pt x="8181" y="18267"/>
                      </a:lnTo>
                      <a:lnTo>
                        <a:pt x="8370" y="18267"/>
                      </a:lnTo>
                      <a:lnTo>
                        <a:pt x="8412" y="18183"/>
                      </a:lnTo>
                      <a:lnTo>
                        <a:pt x="8621" y="18183"/>
                      </a:lnTo>
                      <a:lnTo>
                        <a:pt x="8642" y="18100"/>
                      </a:lnTo>
                      <a:lnTo>
                        <a:pt x="8495" y="17890"/>
                      </a:lnTo>
                      <a:lnTo>
                        <a:pt x="8474" y="17807"/>
                      </a:lnTo>
                      <a:lnTo>
                        <a:pt x="8328" y="17786"/>
                      </a:lnTo>
                      <a:lnTo>
                        <a:pt x="8202" y="17660"/>
                      </a:lnTo>
                      <a:lnTo>
                        <a:pt x="8202" y="17556"/>
                      </a:lnTo>
                      <a:lnTo>
                        <a:pt x="8077" y="17451"/>
                      </a:lnTo>
                      <a:lnTo>
                        <a:pt x="7763" y="17430"/>
                      </a:lnTo>
                      <a:lnTo>
                        <a:pt x="7554" y="17451"/>
                      </a:lnTo>
                      <a:lnTo>
                        <a:pt x="7449" y="17493"/>
                      </a:lnTo>
                      <a:lnTo>
                        <a:pt x="7323" y="17493"/>
                      </a:lnTo>
                      <a:lnTo>
                        <a:pt x="7072" y="17346"/>
                      </a:lnTo>
                      <a:lnTo>
                        <a:pt x="6947" y="17346"/>
                      </a:lnTo>
                      <a:lnTo>
                        <a:pt x="6947" y="17388"/>
                      </a:lnTo>
                      <a:lnTo>
                        <a:pt x="7240" y="17639"/>
                      </a:lnTo>
                      <a:lnTo>
                        <a:pt x="7386" y="17744"/>
                      </a:lnTo>
                      <a:lnTo>
                        <a:pt x="7470" y="17974"/>
                      </a:lnTo>
                      <a:lnTo>
                        <a:pt x="7470" y="18100"/>
                      </a:lnTo>
                      <a:lnTo>
                        <a:pt x="7533" y="18183"/>
                      </a:lnTo>
                      <a:lnTo>
                        <a:pt x="7470" y="18225"/>
                      </a:lnTo>
                      <a:lnTo>
                        <a:pt x="7470" y="18330"/>
                      </a:lnTo>
                      <a:lnTo>
                        <a:pt x="7491" y="18413"/>
                      </a:lnTo>
                      <a:lnTo>
                        <a:pt x="7449" y="18434"/>
                      </a:lnTo>
                      <a:lnTo>
                        <a:pt x="7449" y="18706"/>
                      </a:lnTo>
                      <a:lnTo>
                        <a:pt x="7386" y="18853"/>
                      </a:lnTo>
                      <a:lnTo>
                        <a:pt x="7449" y="18999"/>
                      </a:lnTo>
                      <a:lnTo>
                        <a:pt x="7595" y="18999"/>
                      </a:lnTo>
                      <a:lnTo>
                        <a:pt x="7742" y="19062"/>
                      </a:lnTo>
                      <a:lnTo>
                        <a:pt x="7805" y="19167"/>
                      </a:lnTo>
                      <a:lnTo>
                        <a:pt x="7784" y="19229"/>
                      </a:lnTo>
                      <a:lnTo>
                        <a:pt x="7805" y="19313"/>
                      </a:lnTo>
                      <a:lnTo>
                        <a:pt x="7784" y="19355"/>
                      </a:lnTo>
                      <a:lnTo>
                        <a:pt x="7784" y="19418"/>
                      </a:lnTo>
                      <a:lnTo>
                        <a:pt x="7847" y="19460"/>
                      </a:lnTo>
                      <a:lnTo>
                        <a:pt x="7784" y="19543"/>
                      </a:lnTo>
                      <a:lnTo>
                        <a:pt x="7784" y="19794"/>
                      </a:lnTo>
                      <a:lnTo>
                        <a:pt x="7742" y="19857"/>
                      </a:lnTo>
                      <a:lnTo>
                        <a:pt x="7805" y="20004"/>
                      </a:lnTo>
                      <a:lnTo>
                        <a:pt x="7847" y="20213"/>
                      </a:lnTo>
                      <a:lnTo>
                        <a:pt x="7763" y="20171"/>
                      </a:lnTo>
                      <a:lnTo>
                        <a:pt x="7700" y="20045"/>
                      </a:lnTo>
                      <a:lnTo>
                        <a:pt x="7575" y="19941"/>
                      </a:lnTo>
                      <a:lnTo>
                        <a:pt x="7449" y="20066"/>
                      </a:lnTo>
                      <a:lnTo>
                        <a:pt x="7470" y="19941"/>
                      </a:lnTo>
                      <a:lnTo>
                        <a:pt x="7428" y="19857"/>
                      </a:lnTo>
                      <a:lnTo>
                        <a:pt x="7240" y="19836"/>
                      </a:lnTo>
                      <a:lnTo>
                        <a:pt x="7072" y="19857"/>
                      </a:lnTo>
                      <a:lnTo>
                        <a:pt x="6968" y="19773"/>
                      </a:lnTo>
                      <a:lnTo>
                        <a:pt x="6821" y="19753"/>
                      </a:lnTo>
                      <a:lnTo>
                        <a:pt x="6738" y="19794"/>
                      </a:lnTo>
                      <a:lnTo>
                        <a:pt x="6612" y="20087"/>
                      </a:lnTo>
                      <a:lnTo>
                        <a:pt x="6424" y="20255"/>
                      </a:lnTo>
                      <a:lnTo>
                        <a:pt x="6298" y="20276"/>
                      </a:lnTo>
                      <a:lnTo>
                        <a:pt x="6194" y="20380"/>
                      </a:lnTo>
                      <a:lnTo>
                        <a:pt x="6173" y="20527"/>
                      </a:lnTo>
                      <a:lnTo>
                        <a:pt x="6026" y="20694"/>
                      </a:lnTo>
                      <a:lnTo>
                        <a:pt x="5963" y="20757"/>
                      </a:lnTo>
                      <a:lnTo>
                        <a:pt x="5963" y="20841"/>
                      </a:lnTo>
                      <a:lnTo>
                        <a:pt x="6005" y="21029"/>
                      </a:lnTo>
                      <a:lnTo>
                        <a:pt x="6277" y="21301"/>
                      </a:lnTo>
                      <a:lnTo>
                        <a:pt x="6424" y="21531"/>
                      </a:lnTo>
                      <a:lnTo>
                        <a:pt x="6340" y="21636"/>
                      </a:lnTo>
                      <a:lnTo>
                        <a:pt x="6277" y="21636"/>
                      </a:lnTo>
                      <a:lnTo>
                        <a:pt x="6277" y="21761"/>
                      </a:lnTo>
                      <a:lnTo>
                        <a:pt x="6173" y="21845"/>
                      </a:lnTo>
                      <a:lnTo>
                        <a:pt x="6110" y="21949"/>
                      </a:lnTo>
                      <a:lnTo>
                        <a:pt x="5963" y="21782"/>
                      </a:lnTo>
                      <a:lnTo>
                        <a:pt x="5587" y="21615"/>
                      </a:lnTo>
                      <a:lnTo>
                        <a:pt x="5461" y="21615"/>
                      </a:lnTo>
                      <a:lnTo>
                        <a:pt x="5398" y="21531"/>
                      </a:lnTo>
                      <a:lnTo>
                        <a:pt x="5189" y="21531"/>
                      </a:lnTo>
                      <a:lnTo>
                        <a:pt x="5085" y="21447"/>
                      </a:lnTo>
                      <a:lnTo>
                        <a:pt x="5022" y="21322"/>
                      </a:lnTo>
                      <a:lnTo>
                        <a:pt x="4854" y="21301"/>
                      </a:lnTo>
                      <a:lnTo>
                        <a:pt x="4729" y="21217"/>
                      </a:lnTo>
                      <a:lnTo>
                        <a:pt x="4603" y="21217"/>
                      </a:lnTo>
                      <a:lnTo>
                        <a:pt x="4562" y="21301"/>
                      </a:lnTo>
                      <a:lnTo>
                        <a:pt x="4603" y="21364"/>
                      </a:lnTo>
                      <a:lnTo>
                        <a:pt x="4562" y="21426"/>
                      </a:lnTo>
                      <a:lnTo>
                        <a:pt x="4603" y="21468"/>
                      </a:lnTo>
                      <a:lnTo>
                        <a:pt x="4520" y="21552"/>
                      </a:lnTo>
                      <a:lnTo>
                        <a:pt x="4415" y="21552"/>
                      </a:lnTo>
                      <a:lnTo>
                        <a:pt x="4499" y="21719"/>
                      </a:lnTo>
                      <a:lnTo>
                        <a:pt x="4520" y="21845"/>
                      </a:lnTo>
                      <a:lnTo>
                        <a:pt x="4666" y="21929"/>
                      </a:lnTo>
                      <a:lnTo>
                        <a:pt x="4771" y="22054"/>
                      </a:lnTo>
                      <a:lnTo>
                        <a:pt x="4917" y="22138"/>
                      </a:lnTo>
                      <a:lnTo>
                        <a:pt x="5022" y="22075"/>
                      </a:lnTo>
                      <a:lnTo>
                        <a:pt x="5085" y="22075"/>
                      </a:lnTo>
                      <a:lnTo>
                        <a:pt x="5168" y="22033"/>
                      </a:lnTo>
                      <a:lnTo>
                        <a:pt x="5189" y="22096"/>
                      </a:lnTo>
                      <a:lnTo>
                        <a:pt x="5336" y="22159"/>
                      </a:lnTo>
                      <a:lnTo>
                        <a:pt x="5336" y="22201"/>
                      </a:lnTo>
                      <a:lnTo>
                        <a:pt x="5273" y="22263"/>
                      </a:lnTo>
                      <a:lnTo>
                        <a:pt x="5357" y="22347"/>
                      </a:lnTo>
                      <a:lnTo>
                        <a:pt x="5357" y="22514"/>
                      </a:lnTo>
                      <a:lnTo>
                        <a:pt x="5273" y="22556"/>
                      </a:lnTo>
                      <a:lnTo>
                        <a:pt x="5168" y="22556"/>
                      </a:lnTo>
                      <a:lnTo>
                        <a:pt x="5043" y="22682"/>
                      </a:lnTo>
                      <a:lnTo>
                        <a:pt x="4980" y="22682"/>
                      </a:lnTo>
                      <a:lnTo>
                        <a:pt x="4875" y="22577"/>
                      </a:lnTo>
                      <a:lnTo>
                        <a:pt x="4729" y="22577"/>
                      </a:lnTo>
                      <a:lnTo>
                        <a:pt x="4645" y="22514"/>
                      </a:lnTo>
                      <a:lnTo>
                        <a:pt x="4457" y="22514"/>
                      </a:lnTo>
                      <a:lnTo>
                        <a:pt x="4415" y="22473"/>
                      </a:lnTo>
                      <a:lnTo>
                        <a:pt x="4415" y="22347"/>
                      </a:lnTo>
                      <a:lnTo>
                        <a:pt x="4310" y="22284"/>
                      </a:lnTo>
                      <a:lnTo>
                        <a:pt x="4227" y="22180"/>
                      </a:lnTo>
                      <a:lnTo>
                        <a:pt x="4185" y="22180"/>
                      </a:lnTo>
                      <a:lnTo>
                        <a:pt x="4080" y="22263"/>
                      </a:lnTo>
                      <a:lnTo>
                        <a:pt x="3829" y="22180"/>
                      </a:lnTo>
                      <a:lnTo>
                        <a:pt x="3787" y="22075"/>
                      </a:lnTo>
                      <a:lnTo>
                        <a:pt x="3725" y="22033"/>
                      </a:lnTo>
                      <a:lnTo>
                        <a:pt x="3787" y="21949"/>
                      </a:lnTo>
                      <a:lnTo>
                        <a:pt x="3766" y="21824"/>
                      </a:lnTo>
                      <a:lnTo>
                        <a:pt x="3766" y="21719"/>
                      </a:lnTo>
                      <a:lnTo>
                        <a:pt x="3662" y="21636"/>
                      </a:lnTo>
                      <a:lnTo>
                        <a:pt x="3662" y="21531"/>
                      </a:lnTo>
                      <a:lnTo>
                        <a:pt x="3494" y="21385"/>
                      </a:lnTo>
                      <a:lnTo>
                        <a:pt x="3494" y="21238"/>
                      </a:lnTo>
                      <a:lnTo>
                        <a:pt x="3411" y="21217"/>
                      </a:lnTo>
                      <a:lnTo>
                        <a:pt x="3453" y="21113"/>
                      </a:lnTo>
                      <a:lnTo>
                        <a:pt x="3515" y="21092"/>
                      </a:lnTo>
                      <a:lnTo>
                        <a:pt x="3557" y="20903"/>
                      </a:lnTo>
                      <a:lnTo>
                        <a:pt x="3557" y="20799"/>
                      </a:lnTo>
                      <a:lnTo>
                        <a:pt x="3515" y="20778"/>
                      </a:lnTo>
                      <a:lnTo>
                        <a:pt x="3515" y="20694"/>
                      </a:lnTo>
                      <a:lnTo>
                        <a:pt x="3578" y="20610"/>
                      </a:lnTo>
                      <a:lnTo>
                        <a:pt x="3515" y="20589"/>
                      </a:lnTo>
                      <a:lnTo>
                        <a:pt x="3390" y="20401"/>
                      </a:lnTo>
                      <a:lnTo>
                        <a:pt x="3139" y="20297"/>
                      </a:lnTo>
                      <a:lnTo>
                        <a:pt x="3055" y="20359"/>
                      </a:lnTo>
                      <a:lnTo>
                        <a:pt x="2992" y="20297"/>
                      </a:lnTo>
                      <a:lnTo>
                        <a:pt x="2930" y="20297"/>
                      </a:lnTo>
                      <a:lnTo>
                        <a:pt x="2867" y="20338"/>
                      </a:lnTo>
                      <a:lnTo>
                        <a:pt x="2741" y="20297"/>
                      </a:lnTo>
                      <a:lnTo>
                        <a:pt x="2783" y="20255"/>
                      </a:lnTo>
                      <a:lnTo>
                        <a:pt x="2888" y="20234"/>
                      </a:lnTo>
                      <a:lnTo>
                        <a:pt x="2930" y="20150"/>
                      </a:lnTo>
                      <a:lnTo>
                        <a:pt x="2783" y="20108"/>
                      </a:lnTo>
                      <a:lnTo>
                        <a:pt x="2783" y="20087"/>
                      </a:lnTo>
                      <a:lnTo>
                        <a:pt x="2867" y="20066"/>
                      </a:lnTo>
                      <a:lnTo>
                        <a:pt x="2783" y="20004"/>
                      </a:lnTo>
                      <a:lnTo>
                        <a:pt x="2720" y="20066"/>
                      </a:lnTo>
                      <a:lnTo>
                        <a:pt x="2532" y="20108"/>
                      </a:lnTo>
                      <a:lnTo>
                        <a:pt x="2511" y="20087"/>
                      </a:lnTo>
                      <a:lnTo>
                        <a:pt x="2553" y="20004"/>
                      </a:lnTo>
                      <a:lnTo>
                        <a:pt x="2658" y="19962"/>
                      </a:lnTo>
                      <a:lnTo>
                        <a:pt x="2637" y="19941"/>
                      </a:lnTo>
                      <a:lnTo>
                        <a:pt x="2448" y="19899"/>
                      </a:lnTo>
                      <a:lnTo>
                        <a:pt x="2427" y="19836"/>
                      </a:lnTo>
                      <a:lnTo>
                        <a:pt x="2302" y="19753"/>
                      </a:lnTo>
                      <a:lnTo>
                        <a:pt x="2260" y="19585"/>
                      </a:lnTo>
                      <a:lnTo>
                        <a:pt x="2134" y="19522"/>
                      </a:lnTo>
                      <a:lnTo>
                        <a:pt x="2155" y="19481"/>
                      </a:lnTo>
                      <a:lnTo>
                        <a:pt x="2260" y="19481"/>
                      </a:lnTo>
                      <a:lnTo>
                        <a:pt x="2302" y="19522"/>
                      </a:lnTo>
                      <a:lnTo>
                        <a:pt x="2448" y="19543"/>
                      </a:lnTo>
                      <a:lnTo>
                        <a:pt x="2469" y="19648"/>
                      </a:lnTo>
                      <a:lnTo>
                        <a:pt x="2720" y="19857"/>
                      </a:lnTo>
                      <a:lnTo>
                        <a:pt x="2783" y="19857"/>
                      </a:lnTo>
                      <a:lnTo>
                        <a:pt x="2825" y="19794"/>
                      </a:lnTo>
                      <a:lnTo>
                        <a:pt x="2950" y="19878"/>
                      </a:lnTo>
                      <a:lnTo>
                        <a:pt x="3139" y="19878"/>
                      </a:lnTo>
                      <a:lnTo>
                        <a:pt x="3160" y="19836"/>
                      </a:lnTo>
                      <a:lnTo>
                        <a:pt x="3243" y="19899"/>
                      </a:lnTo>
                      <a:lnTo>
                        <a:pt x="3160" y="19962"/>
                      </a:lnTo>
                      <a:lnTo>
                        <a:pt x="3202" y="19983"/>
                      </a:lnTo>
                      <a:lnTo>
                        <a:pt x="3202" y="20045"/>
                      </a:lnTo>
                      <a:lnTo>
                        <a:pt x="3306" y="20045"/>
                      </a:lnTo>
                      <a:lnTo>
                        <a:pt x="3369" y="19983"/>
                      </a:lnTo>
                      <a:lnTo>
                        <a:pt x="3557" y="19983"/>
                      </a:lnTo>
                      <a:lnTo>
                        <a:pt x="3494" y="20004"/>
                      </a:lnTo>
                      <a:lnTo>
                        <a:pt x="3599" y="20004"/>
                      </a:lnTo>
                      <a:lnTo>
                        <a:pt x="3704" y="19983"/>
                      </a:lnTo>
                      <a:lnTo>
                        <a:pt x="3704" y="20066"/>
                      </a:lnTo>
                      <a:lnTo>
                        <a:pt x="3871" y="20192"/>
                      </a:lnTo>
                      <a:lnTo>
                        <a:pt x="3934" y="20150"/>
                      </a:lnTo>
                      <a:lnTo>
                        <a:pt x="4038" y="20171"/>
                      </a:lnTo>
                      <a:lnTo>
                        <a:pt x="4080" y="20213"/>
                      </a:lnTo>
                      <a:lnTo>
                        <a:pt x="4227" y="20213"/>
                      </a:lnTo>
                      <a:lnTo>
                        <a:pt x="4331" y="20255"/>
                      </a:lnTo>
                      <a:lnTo>
                        <a:pt x="4415" y="20192"/>
                      </a:lnTo>
                      <a:lnTo>
                        <a:pt x="4541" y="20297"/>
                      </a:lnTo>
                      <a:lnTo>
                        <a:pt x="4729" y="20359"/>
                      </a:lnTo>
                      <a:lnTo>
                        <a:pt x="5064" y="20380"/>
                      </a:lnTo>
                      <a:lnTo>
                        <a:pt x="5336" y="20359"/>
                      </a:lnTo>
                      <a:lnTo>
                        <a:pt x="5357" y="20297"/>
                      </a:lnTo>
                      <a:lnTo>
                        <a:pt x="5545" y="20297"/>
                      </a:lnTo>
                      <a:lnTo>
                        <a:pt x="5608" y="20255"/>
                      </a:lnTo>
                      <a:lnTo>
                        <a:pt x="5796" y="20213"/>
                      </a:lnTo>
                      <a:lnTo>
                        <a:pt x="5963" y="20150"/>
                      </a:lnTo>
                      <a:lnTo>
                        <a:pt x="6173" y="19857"/>
                      </a:lnTo>
                      <a:lnTo>
                        <a:pt x="6194" y="19773"/>
                      </a:lnTo>
                      <a:lnTo>
                        <a:pt x="6319" y="19627"/>
                      </a:lnTo>
                      <a:lnTo>
                        <a:pt x="6319" y="19543"/>
                      </a:lnTo>
                      <a:lnTo>
                        <a:pt x="6340" y="19460"/>
                      </a:lnTo>
                      <a:lnTo>
                        <a:pt x="6382" y="19313"/>
                      </a:lnTo>
                      <a:lnTo>
                        <a:pt x="6382" y="19167"/>
                      </a:lnTo>
                      <a:lnTo>
                        <a:pt x="6382" y="19041"/>
                      </a:lnTo>
                      <a:lnTo>
                        <a:pt x="6319" y="18999"/>
                      </a:lnTo>
                      <a:lnTo>
                        <a:pt x="6277" y="18999"/>
                      </a:lnTo>
                      <a:lnTo>
                        <a:pt x="6173" y="18832"/>
                      </a:lnTo>
                      <a:lnTo>
                        <a:pt x="6089" y="18790"/>
                      </a:lnTo>
                      <a:lnTo>
                        <a:pt x="6068" y="18644"/>
                      </a:lnTo>
                      <a:lnTo>
                        <a:pt x="5963" y="18392"/>
                      </a:lnTo>
                      <a:lnTo>
                        <a:pt x="5859" y="18372"/>
                      </a:lnTo>
                      <a:lnTo>
                        <a:pt x="5817" y="18413"/>
                      </a:lnTo>
                      <a:lnTo>
                        <a:pt x="5691" y="18372"/>
                      </a:lnTo>
                      <a:lnTo>
                        <a:pt x="5691" y="18288"/>
                      </a:lnTo>
                      <a:lnTo>
                        <a:pt x="5461" y="18120"/>
                      </a:lnTo>
                      <a:lnTo>
                        <a:pt x="5461" y="18016"/>
                      </a:lnTo>
                      <a:lnTo>
                        <a:pt x="5336" y="17890"/>
                      </a:lnTo>
                      <a:lnTo>
                        <a:pt x="5273" y="17890"/>
                      </a:lnTo>
                      <a:lnTo>
                        <a:pt x="5294" y="17953"/>
                      </a:lnTo>
                      <a:lnTo>
                        <a:pt x="5378" y="18079"/>
                      </a:lnTo>
                      <a:lnTo>
                        <a:pt x="5294" y="18100"/>
                      </a:lnTo>
                      <a:lnTo>
                        <a:pt x="5168" y="17974"/>
                      </a:lnTo>
                      <a:lnTo>
                        <a:pt x="5085" y="17974"/>
                      </a:lnTo>
                      <a:lnTo>
                        <a:pt x="4938" y="17807"/>
                      </a:lnTo>
                      <a:lnTo>
                        <a:pt x="4875" y="17807"/>
                      </a:lnTo>
                      <a:lnTo>
                        <a:pt x="4875" y="17869"/>
                      </a:lnTo>
                      <a:lnTo>
                        <a:pt x="4917" y="17911"/>
                      </a:lnTo>
                      <a:lnTo>
                        <a:pt x="4834" y="17890"/>
                      </a:lnTo>
                      <a:lnTo>
                        <a:pt x="4708" y="17681"/>
                      </a:lnTo>
                      <a:lnTo>
                        <a:pt x="4603" y="17660"/>
                      </a:lnTo>
                      <a:lnTo>
                        <a:pt x="4520" y="17556"/>
                      </a:lnTo>
                      <a:lnTo>
                        <a:pt x="4122" y="17284"/>
                      </a:lnTo>
                      <a:lnTo>
                        <a:pt x="3515" y="16970"/>
                      </a:lnTo>
                      <a:lnTo>
                        <a:pt x="3390" y="16928"/>
                      </a:lnTo>
                      <a:lnTo>
                        <a:pt x="3369" y="16970"/>
                      </a:lnTo>
                      <a:lnTo>
                        <a:pt x="3243" y="16907"/>
                      </a:lnTo>
                      <a:lnTo>
                        <a:pt x="3097" y="16865"/>
                      </a:lnTo>
                      <a:lnTo>
                        <a:pt x="3097" y="16928"/>
                      </a:lnTo>
                      <a:lnTo>
                        <a:pt x="3034" y="16970"/>
                      </a:lnTo>
                      <a:lnTo>
                        <a:pt x="2930" y="16928"/>
                      </a:lnTo>
                      <a:lnTo>
                        <a:pt x="2762" y="16928"/>
                      </a:lnTo>
                      <a:lnTo>
                        <a:pt x="2678" y="16823"/>
                      </a:lnTo>
                      <a:lnTo>
                        <a:pt x="2574" y="16760"/>
                      </a:lnTo>
                      <a:lnTo>
                        <a:pt x="2574" y="16802"/>
                      </a:lnTo>
                      <a:lnTo>
                        <a:pt x="2637" y="16865"/>
                      </a:lnTo>
                      <a:lnTo>
                        <a:pt x="2616" y="16928"/>
                      </a:lnTo>
                      <a:lnTo>
                        <a:pt x="2532" y="16865"/>
                      </a:lnTo>
                      <a:lnTo>
                        <a:pt x="2406" y="16907"/>
                      </a:lnTo>
                      <a:lnTo>
                        <a:pt x="2344" y="16949"/>
                      </a:lnTo>
                      <a:lnTo>
                        <a:pt x="2365" y="17032"/>
                      </a:lnTo>
                      <a:lnTo>
                        <a:pt x="2302" y="17158"/>
                      </a:lnTo>
                      <a:lnTo>
                        <a:pt x="2155" y="17158"/>
                      </a:lnTo>
                      <a:lnTo>
                        <a:pt x="2239" y="17053"/>
                      </a:lnTo>
                      <a:lnTo>
                        <a:pt x="2323" y="17012"/>
                      </a:lnTo>
                      <a:lnTo>
                        <a:pt x="2260" y="16949"/>
                      </a:lnTo>
                      <a:lnTo>
                        <a:pt x="2197" y="16949"/>
                      </a:lnTo>
                      <a:lnTo>
                        <a:pt x="2218" y="16907"/>
                      </a:lnTo>
                      <a:lnTo>
                        <a:pt x="2239" y="16844"/>
                      </a:lnTo>
                      <a:lnTo>
                        <a:pt x="2197" y="16823"/>
                      </a:lnTo>
                      <a:lnTo>
                        <a:pt x="2134" y="16886"/>
                      </a:lnTo>
                      <a:lnTo>
                        <a:pt x="2030" y="17012"/>
                      </a:lnTo>
                      <a:lnTo>
                        <a:pt x="2030" y="16928"/>
                      </a:lnTo>
                      <a:lnTo>
                        <a:pt x="2030" y="16886"/>
                      </a:lnTo>
                      <a:lnTo>
                        <a:pt x="2009" y="16844"/>
                      </a:lnTo>
                      <a:lnTo>
                        <a:pt x="1946" y="16928"/>
                      </a:lnTo>
                      <a:lnTo>
                        <a:pt x="1925" y="16928"/>
                      </a:lnTo>
                      <a:lnTo>
                        <a:pt x="1925" y="16844"/>
                      </a:lnTo>
                      <a:lnTo>
                        <a:pt x="1821" y="16823"/>
                      </a:lnTo>
                      <a:lnTo>
                        <a:pt x="1716" y="16907"/>
                      </a:lnTo>
                      <a:lnTo>
                        <a:pt x="1695" y="16802"/>
                      </a:lnTo>
                      <a:lnTo>
                        <a:pt x="1632" y="16760"/>
                      </a:lnTo>
                      <a:lnTo>
                        <a:pt x="1569" y="16844"/>
                      </a:lnTo>
                      <a:lnTo>
                        <a:pt x="1528" y="16740"/>
                      </a:lnTo>
                      <a:lnTo>
                        <a:pt x="1528" y="16614"/>
                      </a:lnTo>
                      <a:lnTo>
                        <a:pt x="1590" y="16530"/>
                      </a:lnTo>
                      <a:lnTo>
                        <a:pt x="1590" y="16614"/>
                      </a:lnTo>
                      <a:lnTo>
                        <a:pt x="1674" y="16698"/>
                      </a:lnTo>
                      <a:lnTo>
                        <a:pt x="1800" y="16656"/>
                      </a:lnTo>
                      <a:lnTo>
                        <a:pt x="1883" y="16719"/>
                      </a:lnTo>
                      <a:lnTo>
                        <a:pt x="1988" y="16635"/>
                      </a:lnTo>
                      <a:lnTo>
                        <a:pt x="1988" y="16593"/>
                      </a:lnTo>
                      <a:lnTo>
                        <a:pt x="1904" y="16530"/>
                      </a:lnTo>
                      <a:lnTo>
                        <a:pt x="1883" y="16509"/>
                      </a:lnTo>
                      <a:lnTo>
                        <a:pt x="1800" y="16488"/>
                      </a:lnTo>
                      <a:lnTo>
                        <a:pt x="1737" y="16530"/>
                      </a:lnTo>
                      <a:lnTo>
                        <a:pt x="1695" y="16488"/>
                      </a:lnTo>
                      <a:lnTo>
                        <a:pt x="1632" y="16405"/>
                      </a:lnTo>
                      <a:lnTo>
                        <a:pt x="1528" y="16342"/>
                      </a:lnTo>
                      <a:lnTo>
                        <a:pt x="1423" y="16342"/>
                      </a:lnTo>
                      <a:lnTo>
                        <a:pt x="1402" y="16384"/>
                      </a:lnTo>
                      <a:lnTo>
                        <a:pt x="1465" y="16426"/>
                      </a:lnTo>
                      <a:lnTo>
                        <a:pt x="1486" y="16426"/>
                      </a:lnTo>
                      <a:lnTo>
                        <a:pt x="1486" y="16488"/>
                      </a:lnTo>
                      <a:lnTo>
                        <a:pt x="1402" y="16509"/>
                      </a:lnTo>
                      <a:lnTo>
                        <a:pt x="1360" y="16509"/>
                      </a:lnTo>
                      <a:lnTo>
                        <a:pt x="1360" y="16551"/>
                      </a:lnTo>
                      <a:lnTo>
                        <a:pt x="1465" y="16635"/>
                      </a:lnTo>
                      <a:lnTo>
                        <a:pt x="1402" y="16656"/>
                      </a:lnTo>
                      <a:lnTo>
                        <a:pt x="1318" y="16656"/>
                      </a:lnTo>
                      <a:lnTo>
                        <a:pt x="1277" y="16740"/>
                      </a:lnTo>
                      <a:lnTo>
                        <a:pt x="1256" y="16886"/>
                      </a:lnTo>
                      <a:lnTo>
                        <a:pt x="1193" y="16802"/>
                      </a:lnTo>
                      <a:lnTo>
                        <a:pt x="1193" y="16698"/>
                      </a:lnTo>
                      <a:lnTo>
                        <a:pt x="1151" y="16635"/>
                      </a:lnTo>
                      <a:lnTo>
                        <a:pt x="1005" y="16614"/>
                      </a:lnTo>
                      <a:lnTo>
                        <a:pt x="1005" y="16740"/>
                      </a:lnTo>
                      <a:lnTo>
                        <a:pt x="942" y="16823"/>
                      </a:lnTo>
                      <a:lnTo>
                        <a:pt x="795" y="16781"/>
                      </a:lnTo>
                      <a:lnTo>
                        <a:pt x="691" y="16781"/>
                      </a:lnTo>
                      <a:lnTo>
                        <a:pt x="691" y="16928"/>
                      </a:lnTo>
                      <a:lnTo>
                        <a:pt x="628" y="17053"/>
                      </a:lnTo>
                      <a:lnTo>
                        <a:pt x="481" y="17095"/>
                      </a:lnTo>
                      <a:lnTo>
                        <a:pt x="335" y="17242"/>
                      </a:lnTo>
                      <a:lnTo>
                        <a:pt x="335" y="17451"/>
                      </a:lnTo>
                      <a:lnTo>
                        <a:pt x="251" y="17451"/>
                      </a:lnTo>
                      <a:lnTo>
                        <a:pt x="105" y="17514"/>
                      </a:lnTo>
                      <a:lnTo>
                        <a:pt x="0" y="17556"/>
                      </a:lnTo>
                      <a:lnTo>
                        <a:pt x="105" y="17576"/>
                      </a:lnTo>
                      <a:lnTo>
                        <a:pt x="63" y="17744"/>
                      </a:lnTo>
                      <a:lnTo>
                        <a:pt x="21" y="17932"/>
                      </a:lnTo>
                      <a:lnTo>
                        <a:pt x="105" y="18037"/>
                      </a:lnTo>
                      <a:lnTo>
                        <a:pt x="209" y="18288"/>
                      </a:lnTo>
                      <a:lnTo>
                        <a:pt x="272" y="18288"/>
                      </a:lnTo>
                      <a:lnTo>
                        <a:pt x="440" y="18372"/>
                      </a:lnTo>
                      <a:lnTo>
                        <a:pt x="523" y="18497"/>
                      </a:lnTo>
                      <a:lnTo>
                        <a:pt x="565" y="18602"/>
                      </a:lnTo>
                      <a:lnTo>
                        <a:pt x="837" y="18769"/>
                      </a:lnTo>
                      <a:lnTo>
                        <a:pt x="900" y="18832"/>
                      </a:lnTo>
                      <a:lnTo>
                        <a:pt x="858" y="19020"/>
                      </a:lnTo>
                      <a:lnTo>
                        <a:pt x="753" y="19208"/>
                      </a:lnTo>
                      <a:lnTo>
                        <a:pt x="649" y="19460"/>
                      </a:lnTo>
                      <a:lnTo>
                        <a:pt x="774" y="19627"/>
                      </a:lnTo>
                      <a:lnTo>
                        <a:pt x="837" y="19773"/>
                      </a:lnTo>
                      <a:lnTo>
                        <a:pt x="1067" y="20234"/>
                      </a:lnTo>
                      <a:lnTo>
                        <a:pt x="1318" y="20820"/>
                      </a:lnTo>
                      <a:lnTo>
                        <a:pt x="1214" y="20861"/>
                      </a:lnTo>
                      <a:lnTo>
                        <a:pt x="1193" y="21217"/>
                      </a:lnTo>
                      <a:lnTo>
                        <a:pt x="1193" y="21322"/>
                      </a:lnTo>
                      <a:lnTo>
                        <a:pt x="1297" y="21343"/>
                      </a:lnTo>
                      <a:lnTo>
                        <a:pt x="1214" y="21447"/>
                      </a:lnTo>
                      <a:lnTo>
                        <a:pt x="1214" y="21636"/>
                      </a:lnTo>
                      <a:lnTo>
                        <a:pt x="1297" y="21740"/>
                      </a:lnTo>
                      <a:lnTo>
                        <a:pt x="1423" y="21761"/>
                      </a:lnTo>
                      <a:lnTo>
                        <a:pt x="1486" y="21866"/>
                      </a:lnTo>
                      <a:lnTo>
                        <a:pt x="1423" y="21929"/>
                      </a:lnTo>
                      <a:lnTo>
                        <a:pt x="1423" y="22138"/>
                      </a:lnTo>
                      <a:lnTo>
                        <a:pt x="1486" y="22263"/>
                      </a:lnTo>
                      <a:lnTo>
                        <a:pt x="1674" y="22389"/>
                      </a:lnTo>
                      <a:lnTo>
                        <a:pt x="1674" y="22577"/>
                      </a:lnTo>
                      <a:lnTo>
                        <a:pt x="1569" y="22745"/>
                      </a:lnTo>
                      <a:lnTo>
                        <a:pt x="1507" y="22912"/>
                      </a:lnTo>
                      <a:lnTo>
                        <a:pt x="1779" y="23289"/>
                      </a:lnTo>
                      <a:lnTo>
                        <a:pt x="1925" y="23330"/>
                      </a:lnTo>
                      <a:lnTo>
                        <a:pt x="2197" y="23623"/>
                      </a:lnTo>
                      <a:lnTo>
                        <a:pt x="2218" y="23812"/>
                      </a:lnTo>
                      <a:lnTo>
                        <a:pt x="2051" y="24230"/>
                      </a:lnTo>
                      <a:lnTo>
                        <a:pt x="1821" y="24628"/>
                      </a:lnTo>
                      <a:lnTo>
                        <a:pt x="1695" y="24900"/>
                      </a:lnTo>
                      <a:lnTo>
                        <a:pt x="1528" y="25151"/>
                      </a:lnTo>
                      <a:lnTo>
                        <a:pt x="1381" y="25402"/>
                      </a:lnTo>
                      <a:lnTo>
                        <a:pt x="1256" y="25486"/>
                      </a:lnTo>
                      <a:lnTo>
                        <a:pt x="984" y="25737"/>
                      </a:lnTo>
                      <a:lnTo>
                        <a:pt x="1005" y="25904"/>
                      </a:lnTo>
                      <a:cubicBezTo>
                        <a:pt x="1005" y="25883"/>
                        <a:pt x="1046" y="25883"/>
                        <a:pt x="1046" y="25883"/>
                      </a:cubicBezTo>
                      <a:cubicBezTo>
                        <a:pt x="1067" y="25883"/>
                        <a:pt x="1193" y="25799"/>
                        <a:pt x="1193" y="25799"/>
                      </a:cubicBezTo>
                      <a:lnTo>
                        <a:pt x="1318" y="25779"/>
                      </a:lnTo>
                      <a:lnTo>
                        <a:pt x="1256" y="25841"/>
                      </a:lnTo>
                      <a:lnTo>
                        <a:pt x="1297" y="25925"/>
                      </a:lnTo>
                      <a:lnTo>
                        <a:pt x="1297" y="26030"/>
                      </a:lnTo>
                      <a:lnTo>
                        <a:pt x="1172" y="25925"/>
                      </a:lnTo>
                      <a:lnTo>
                        <a:pt x="1151" y="26009"/>
                      </a:lnTo>
                      <a:lnTo>
                        <a:pt x="1277" y="26155"/>
                      </a:lnTo>
                      <a:lnTo>
                        <a:pt x="1402" y="26155"/>
                      </a:lnTo>
                      <a:lnTo>
                        <a:pt x="1486" y="26260"/>
                      </a:lnTo>
                      <a:lnTo>
                        <a:pt x="1611" y="26260"/>
                      </a:lnTo>
                      <a:lnTo>
                        <a:pt x="1674" y="26239"/>
                      </a:lnTo>
                      <a:lnTo>
                        <a:pt x="1779" y="26239"/>
                      </a:lnTo>
                      <a:lnTo>
                        <a:pt x="1883" y="26364"/>
                      </a:lnTo>
                      <a:lnTo>
                        <a:pt x="1800" y="26448"/>
                      </a:lnTo>
                      <a:lnTo>
                        <a:pt x="1611" y="26406"/>
                      </a:lnTo>
                      <a:lnTo>
                        <a:pt x="1528" y="26427"/>
                      </a:lnTo>
                      <a:lnTo>
                        <a:pt x="1507" y="26532"/>
                      </a:lnTo>
                      <a:lnTo>
                        <a:pt x="1381" y="26636"/>
                      </a:lnTo>
                      <a:lnTo>
                        <a:pt x="1277" y="26553"/>
                      </a:lnTo>
                      <a:lnTo>
                        <a:pt x="1214" y="26615"/>
                      </a:lnTo>
                      <a:lnTo>
                        <a:pt x="1214" y="26720"/>
                      </a:lnTo>
                      <a:lnTo>
                        <a:pt x="1109" y="26741"/>
                      </a:lnTo>
                      <a:lnTo>
                        <a:pt x="1067" y="26636"/>
                      </a:lnTo>
                      <a:lnTo>
                        <a:pt x="1005" y="26657"/>
                      </a:lnTo>
                      <a:lnTo>
                        <a:pt x="1005" y="26720"/>
                      </a:lnTo>
                      <a:lnTo>
                        <a:pt x="1067" y="26783"/>
                      </a:lnTo>
                      <a:lnTo>
                        <a:pt x="1046" y="26929"/>
                      </a:lnTo>
                      <a:lnTo>
                        <a:pt x="1088" y="26992"/>
                      </a:lnTo>
                      <a:lnTo>
                        <a:pt x="1088" y="27034"/>
                      </a:lnTo>
                      <a:lnTo>
                        <a:pt x="1067" y="27055"/>
                      </a:lnTo>
                      <a:lnTo>
                        <a:pt x="984" y="27159"/>
                      </a:lnTo>
                      <a:lnTo>
                        <a:pt x="942" y="27306"/>
                      </a:lnTo>
                      <a:lnTo>
                        <a:pt x="858" y="27369"/>
                      </a:lnTo>
                      <a:lnTo>
                        <a:pt x="795" y="27808"/>
                      </a:lnTo>
                      <a:lnTo>
                        <a:pt x="1067" y="28289"/>
                      </a:lnTo>
                      <a:lnTo>
                        <a:pt x="1067" y="28394"/>
                      </a:lnTo>
                      <a:lnTo>
                        <a:pt x="984" y="28457"/>
                      </a:lnTo>
                      <a:lnTo>
                        <a:pt x="1005" y="28561"/>
                      </a:lnTo>
                      <a:lnTo>
                        <a:pt x="942" y="28708"/>
                      </a:lnTo>
                      <a:lnTo>
                        <a:pt x="1046" y="28729"/>
                      </a:lnTo>
                      <a:lnTo>
                        <a:pt x="1067" y="28833"/>
                      </a:lnTo>
                      <a:lnTo>
                        <a:pt x="1046" y="28875"/>
                      </a:lnTo>
                      <a:lnTo>
                        <a:pt x="1088" y="28938"/>
                      </a:lnTo>
                      <a:lnTo>
                        <a:pt x="1109" y="29043"/>
                      </a:lnTo>
                      <a:lnTo>
                        <a:pt x="1088" y="29126"/>
                      </a:lnTo>
                      <a:lnTo>
                        <a:pt x="1172" y="29252"/>
                      </a:lnTo>
                      <a:lnTo>
                        <a:pt x="1193" y="29294"/>
                      </a:lnTo>
                      <a:lnTo>
                        <a:pt x="1256" y="29461"/>
                      </a:lnTo>
                      <a:lnTo>
                        <a:pt x="1318" y="29566"/>
                      </a:lnTo>
                      <a:lnTo>
                        <a:pt x="1360" y="29712"/>
                      </a:lnTo>
                      <a:lnTo>
                        <a:pt x="1402" y="29712"/>
                      </a:lnTo>
                      <a:lnTo>
                        <a:pt x="1507" y="29796"/>
                      </a:lnTo>
                      <a:lnTo>
                        <a:pt x="1632" y="29712"/>
                      </a:lnTo>
                      <a:lnTo>
                        <a:pt x="1737" y="29900"/>
                      </a:lnTo>
                      <a:lnTo>
                        <a:pt x="1883" y="29817"/>
                      </a:lnTo>
                      <a:lnTo>
                        <a:pt x="2009" y="29859"/>
                      </a:lnTo>
                      <a:lnTo>
                        <a:pt x="2113" y="30026"/>
                      </a:lnTo>
                      <a:lnTo>
                        <a:pt x="2260" y="29921"/>
                      </a:lnTo>
                      <a:lnTo>
                        <a:pt x="2427" y="29880"/>
                      </a:lnTo>
                      <a:lnTo>
                        <a:pt x="2511" y="29963"/>
                      </a:lnTo>
                      <a:lnTo>
                        <a:pt x="2574" y="29963"/>
                      </a:lnTo>
                      <a:lnTo>
                        <a:pt x="2846" y="30026"/>
                      </a:lnTo>
                      <a:lnTo>
                        <a:pt x="2867" y="30172"/>
                      </a:lnTo>
                      <a:lnTo>
                        <a:pt x="2825" y="30319"/>
                      </a:lnTo>
                      <a:lnTo>
                        <a:pt x="2930" y="30424"/>
                      </a:lnTo>
                      <a:lnTo>
                        <a:pt x="2930" y="30612"/>
                      </a:lnTo>
                      <a:lnTo>
                        <a:pt x="3055" y="30737"/>
                      </a:lnTo>
                      <a:lnTo>
                        <a:pt x="3139" y="30905"/>
                      </a:lnTo>
                      <a:lnTo>
                        <a:pt x="3285" y="31114"/>
                      </a:lnTo>
                      <a:lnTo>
                        <a:pt x="3390" y="31177"/>
                      </a:lnTo>
                      <a:lnTo>
                        <a:pt x="3453" y="31365"/>
                      </a:lnTo>
                      <a:lnTo>
                        <a:pt x="3620" y="31428"/>
                      </a:lnTo>
                      <a:lnTo>
                        <a:pt x="3829" y="31595"/>
                      </a:lnTo>
                      <a:lnTo>
                        <a:pt x="3871" y="31700"/>
                      </a:lnTo>
                      <a:lnTo>
                        <a:pt x="4018" y="31805"/>
                      </a:lnTo>
                      <a:lnTo>
                        <a:pt x="3934" y="31867"/>
                      </a:lnTo>
                      <a:lnTo>
                        <a:pt x="3829" y="32056"/>
                      </a:lnTo>
                      <a:lnTo>
                        <a:pt x="3557" y="32097"/>
                      </a:lnTo>
                      <a:lnTo>
                        <a:pt x="3411" y="31993"/>
                      </a:lnTo>
                      <a:lnTo>
                        <a:pt x="3369" y="32097"/>
                      </a:lnTo>
                      <a:lnTo>
                        <a:pt x="3369" y="32223"/>
                      </a:lnTo>
                      <a:lnTo>
                        <a:pt x="3474" y="32411"/>
                      </a:lnTo>
                      <a:lnTo>
                        <a:pt x="3453" y="32579"/>
                      </a:lnTo>
                      <a:lnTo>
                        <a:pt x="3578" y="32725"/>
                      </a:lnTo>
                      <a:lnTo>
                        <a:pt x="3578" y="32893"/>
                      </a:lnTo>
                      <a:lnTo>
                        <a:pt x="3683" y="32913"/>
                      </a:lnTo>
                      <a:lnTo>
                        <a:pt x="3808" y="32893"/>
                      </a:lnTo>
                      <a:lnTo>
                        <a:pt x="3808" y="32746"/>
                      </a:lnTo>
                      <a:lnTo>
                        <a:pt x="3892" y="32683"/>
                      </a:lnTo>
                      <a:lnTo>
                        <a:pt x="4185" y="32788"/>
                      </a:lnTo>
                      <a:lnTo>
                        <a:pt x="4457" y="32788"/>
                      </a:lnTo>
                      <a:lnTo>
                        <a:pt x="4624" y="32704"/>
                      </a:lnTo>
                      <a:lnTo>
                        <a:pt x="4750" y="32704"/>
                      </a:lnTo>
                      <a:lnTo>
                        <a:pt x="4834" y="32955"/>
                      </a:lnTo>
                      <a:lnTo>
                        <a:pt x="4959" y="33060"/>
                      </a:lnTo>
                      <a:lnTo>
                        <a:pt x="4875" y="33206"/>
                      </a:lnTo>
                      <a:lnTo>
                        <a:pt x="5043" y="33416"/>
                      </a:lnTo>
                      <a:lnTo>
                        <a:pt x="5357" y="33353"/>
                      </a:lnTo>
                      <a:lnTo>
                        <a:pt x="5461" y="33457"/>
                      </a:lnTo>
                      <a:lnTo>
                        <a:pt x="5482" y="33583"/>
                      </a:lnTo>
                      <a:lnTo>
                        <a:pt x="5587" y="33625"/>
                      </a:lnTo>
                      <a:lnTo>
                        <a:pt x="5587" y="33771"/>
                      </a:lnTo>
                      <a:lnTo>
                        <a:pt x="5650" y="33960"/>
                      </a:lnTo>
                      <a:lnTo>
                        <a:pt x="5901" y="34211"/>
                      </a:lnTo>
                      <a:lnTo>
                        <a:pt x="6005" y="34106"/>
                      </a:lnTo>
                      <a:lnTo>
                        <a:pt x="6173" y="34190"/>
                      </a:lnTo>
                      <a:lnTo>
                        <a:pt x="6298" y="34169"/>
                      </a:lnTo>
                      <a:lnTo>
                        <a:pt x="6424" y="34190"/>
                      </a:lnTo>
                      <a:lnTo>
                        <a:pt x="6612" y="34043"/>
                      </a:lnTo>
                      <a:lnTo>
                        <a:pt x="6696" y="34043"/>
                      </a:lnTo>
                      <a:lnTo>
                        <a:pt x="6821" y="34315"/>
                      </a:lnTo>
                      <a:lnTo>
                        <a:pt x="7010" y="34420"/>
                      </a:lnTo>
                      <a:lnTo>
                        <a:pt x="7051" y="34525"/>
                      </a:lnTo>
                      <a:lnTo>
                        <a:pt x="7135" y="34462"/>
                      </a:lnTo>
                      <a:lnTo>
                        <a:pt x="7344" y="34504"/>
                      </a:lnTo>
                      <a:lnTo>
                        <a:pt x="7491" y="34504"/>
                      </a:lnTo>
                      <a:lnTo>
                        <a:pt x="7595" y="34587"/>
                      </a:lnTo>
                      <a:lnTo>
                        <a:pt x="7742" y="34566"/>
                      </a:lnTo>
                      <a:lnTo>
                        <a:pt x="7888" y="34671"/>
                      </a:lnTo>
                      <a:lnTo>
                        <a:pt x="8077" y="34692"/>
                      </a:lnTo>
                      <a:lnTo>
                        <a:pt x="8160" y="34608"/>
                      </a:lnTo>
                      <a:lnTo>
                        <a:pt x="8202" y="34734"/>
                      </a:lnTo>
                      <a:lnTo>
                        <a:pt x="8286" y="34797"/>
                      </a:lnTo>
                      <a:lnTo>
                        <a:pt x="8286" y="34943"/>
                      </a:lnTo>
                      <a:lnTo>
                        <a:pt x="8181" y="35090"/>
                      </a:lnTo>
                      <a:lnTo>
                        <a:pt x="8056" y="35110"/>
                      </a:lnTo>
                      <a:lnTo>
                        <a:pt x="8014" y="35362"/>
                      </a:lnTo>
                      <a:lnTo>
                        <a:pt x="8181" y="35466"/>
                      </a:lnTo>
                      <a:lnTo>
                        <a:pt x="8202" y="35634"/>
                      </a:lnTo>
                      <a:lnTo>
                        <a:pt x="8119" y="35843"/>
                      </a:lnTo>
                      <a:lnTo>
                        <a:pt x="8160" y="35989"/>
                      </a:lnTo>
                      <a:lnTo>
                        <a:pt x="8056" y="36073"/>
                      </a:lnTo>
                      <a:lnTo>
                        <a:pt x="7763" y="36094"/>
                      </a:lnTo>
                      <a:lnTo>
                        <a:pt x="7637" y="36303"/>
                      </a:lnTo>
                      <a:lnTo>
                        <a:pt x="7554" y="36345"/>
                      </a:lnTo>
                      <a:lnTo>
                        <a:pt x="7533" y="36596"/>
                      </a:lnTo>
                      <a:lnTo>
                        <a:pt x="7554" y="36596"/>
                      </a:lnTo>
                      <a:lnTo>
                        <a:pt x="7658" y="36617"/>
                      </a:lnTo>
                      <a:lnTo>
                        <a:pt x="7784" y="36554"/>
                      </a:lnTo>
                      <a:lnTo>
                        <a:pt x="7951" y="36512"/>
                      </a:lnTo>
                      <a:lnTo>
                        <a:pt x="7972" y="36575"/>
                      </a:lnTo>
                      <a:lnTo>
                        <a:pt x="7951" y="36659"/>
                      </a:lnTo>
                      <a:lnTo>
                        <a:pt x="7637" y="36805"/>
                      </a:lnTo>
                      <a:lnTo>
                        <a:pt x="7491" y="36889"/>
                      </a:lnTo>
                      <a:lnTo>
                        <a:pt x="7554" y="36931"/>
                      </a:lnTo>
                      <a:lnTo>
                        <a:pt x="7637" y="36931"/>
                      </a:lnTo>
                      <a:lnTo>
                        <a:pt x="7554" y="37014"/>
                      </a:lnTo>
                      <a:lnTo>
                        <a:pt x="7428" y="36994"/>
                      </a:lnTo>
                      <a:lnTo>
                        <a:pt x="7240" y="37014"/>
                      </a:lnTo>
                      <a:lnTo>
                        <a:pt x="7323" y="37203"/>
                      </a:lnTo>
                      <a:lnTo>
                        <a:pt x="7386" y="37286"/>
                      </a:lnTo>
                      <a:lnTo>
                        <a:pt x="7449" y="37224"/>
                      </a:lnTo>
                      <a:lnTo>
                        <a:pt x="7470" y="37286"/>
                      </a:lnTo>
                      <a:lnTo>
                        <a:pt x="7575" y="37307"/>
                      </a:lnTo>
                      <a:lnTo>
                        <a:pt x="7575" y="37349"/>
                      </a:lnTo>
                      <a:lnTo>
                        <a:pt x="7491" y="37391"/>
                      </a:lnTo>
                      <a:lnTo>
                        <a:pt x="7449" y="37454"/>
                      </a:lnTo>
                      <a:lnTo>
                        <a:pt x="7365" y="37454"/>
                      </a:lnTo>
                      <a:lnTo>
                        <a:pt x="7323" y="37517"/>
                      </a:lnTo>
                      <a:lnTo>
                        <a:pt x="7323" y="37559"/>
                      </a:lnTo>
                      <a:lnTo>
                        <a:pt x="7177" y="37705"/>
                      </a:lnTo>
                      <a:lnTo>
                        <a:pt x="7177" y="37831"/>
                      </a:lnTo>
                      <a:lnTo>
                        <a:pt x="7240" y="37851"/>
                      </a:lnTo>
                      <a:lnTo>
                        <a:pt x="7219" y="38019"/>
                      </a:lnTo>
                      <a:lnTo>
                        <a:pt x="7114" y="37977"/>
                      </a:lnTo>
                      <a:lnTo>
                        <a:pt x="7072" y="38019"/>
                      </a:lnTo>
                      <a:lnTo>
                        <a:pt x="6968" y="37935"/>
                      </a:lnTo>
                      <a:lnTo>
                        <a:pt x="6842" y="37914"/>
                      </a:lnTo>
                      <a:lnTo>
                        <a:pt x="6842" y="37956"/>
                      </a:lnTo>
                      <a:lnTo>
                        <a:pt x="6905" y="38040"/>
                      </a:lnTo>
                      <a:lnTo>
                        <a:pt x="6821" y="38061"/>
                      </a:lnTo>
                      <a:lnTo>
                        <a:pt x="6738" y="38144"/>
                      </a:lnTo>
                      <a:lnTo>
                        <a:pt x="6863" y="38165"/>
                      </a:lnTo>
                      <a:lnTo>
                        <a:pt x="6947" y="38165"/>
                      </a:lnTo>
                      <a:lnTo>
                        <a:pt x="7114" y="38291"/>
                      </a:lnTo>
                      <a:lnTo>
                        <a:pt x="7114" y="38375"/>
                      </a:lnTo>
                      <a:lnTo>
                        <a:pt x="7240" y="38500"/>
                      </a:lnTo>
                      <a:lnTo>
                        <a:pt x="7449" y="38479"/>
                      </a:lnTo>
                      <a:lnTo>
                        <a:pt x="7679" y="38605"/>
                      </a:lnTo>
                      <a:lnTo>
                        <a:pt x="7847" y="38647"/>
                      </a:lnTo>
                      <a:lnTo>
                        <a:pt x="8202" y="38898"/>
                      </a:lnTo>
                      <a:lnTo>
                        <a:pt x="8286" y="39023"/>
                      </a:lnTo>
                      <a:lnTo>
                        <a:pt x="8391" y="39065"/>
                      </a:lnTo>
                      <a:lnTo>
                        <a:pt x="8412" y="39128"/>
                      </a:lnTo>
                      <a:lnTo>
                        <a:pt x="8516" y="39211"/>
                      </a:lnTo>
                      <a:lnTo>
                        <a:pt x="8600" y="39211"/>
                      </a:lnTo>
                      <a:lnTo>
                        <a:pt x="8621" y="39295"/>
                      </a:lnTo>
                      <a:lnTo>
                        <a:pt x="8725" y="39337"/>
                      </a:lnTo>
                      <a:lnTo>
                        <a:pt x="8788" y="39337"/>
                      </a:lnTo>
                      <a:lnTo>
                        <a:pt x="8893" y="39483"/>
                      </a:lnTo>
                      <a:lnTo>
                        <a:pt x="8997" y="39504"/>
                      </a:lnTo>
                      <a:lnTo>
                        <a:pt x="9039" y="39525"/>
                      </a:lnTo>
                      <a:lnTo>
                        <a:pt x="9102" y="39504"/>
                      </a:lnTo>
                      <a:lnTo>
                        <a:pt x="9248" y="39630"/>
                      </a:lnTo>
                      <a:lnTo>
                        <a:pt x="9248" y="39714"/>
                      </a:lnTo>
                      <a:lnTo>
                        <a:pt x="9374" y="39735"/>
                      </a:lnTo>
                      <a:lnTo>
                        <a:pt x="9520" y="39923"/>
                      </a:lnTo>
                      <a:lnTo>
                        <a:pt x="9583" y="40007"/>
                      </a:lnTo>
                      <a:lnTo>
                        <a:pt x="9625" y="40237"/>
                      </a:lnTo>
                      <a:lnTo>
                        <a:pt x="9730" y="40425"/>
                      </a:lnTo>
                      <a:lnTo>
                        <a:pt x="9688" y="40488"/>
                      </a:lnTo>
                      <a:lnTo>
                        <a:pt x="9730" y="40572"/>
                      </a:lnTo>
                      <a:cubicBezTo>
                        <a:pt x="9939" y="40572"/>
                        <a:pt x="10483" y="40572"/>
                        <a:pt x="10462" y="40446"/>
                      </a:cubicBezTo>
                      <a:lnTo>
                        <a:pt x="10420" y="40279"/>
                      </a:lnTo>
                      <a:lnTo>
                        <a:pt x="11090" y="40258"/>
                      </a:lnTo>
                      <a:cubicBezTo>
                        <a:pt x="11090" y="40258"/>
                        <a:pt x="11215" y="40383"/>
                        <a:pt x="11320" y="40383"/>
                      </a:cubicBezTo>
                      <a:cubicBezTo>
                        <a:pt x="11425" y="40383"/>
                        <a:pt x="11948" y="40153"/>
                        <a:pt x="11948" y="40153"/>
                      </a:cubicBezTo>
                      <a:cubicBezTo>
                        <a:pt x="11948" y="40153"/>
                        <a:pt x="12073" y="40174"/>
                        <a:pt x="12136" y="40279"/>
                      </a:cubicBezTo>
                      <a:cubicBezTo>
                        <a:pt x="12159" y="40337"/>
                        <a:pt x="12208" y="40350"/>
                        <a:pt x="12254" y="40350"/>
                      </a:cubicBezTo>
                      <a:cubicBezTo>
                        <a:pt x="12291" y="40350"/>
                        <a:pt x="12327" y="40341"/>
                        <a:pt x="12345" y="40341"/>
                      </a:cubicBezTo>
                      <a:lnTo>
                        <a:pt x="12345" y="40320"/>
                      </a:lnTo>
                      <a:lnTo>
                        <a:pt x="12492" y="40341"/>
                      </a:lnTo>
                      <a:lnTo>
                        <a:pt x="12764" y="40551"/>
                      </a:lnTo>
                      <a:lnTo>
                        <a:pt x="12826" y="40676"/>
                      </a:lnTo>
                      <a:lnTo>
                        <a:pt x="13098" y="40697"/>
                      </a:lnTo>
                      <a:lnTo>
                        <a:pt x="13140" y="40592"/>
                      </a:lnTo>
                      <a:lnTo>
                        <a:pt x="13308" y="40488"/>
                      </a:lnTo>
                      <a:lnTo>
                        <a:pt x="13496" y="40258"/>
                      </a:lnTo>
                      <a:lnTo>
                        <a:pt x="13433" y="40237"/>
                      </a:lnTo>
                      <a:lnTo>
                        <a:pt x="13119" y="39965"/>
                      </a:lnTo>
                      <a:lnTo>
                        <a:pt x="12910" y="39714"/>
                      </a:lnTo>
                      <a:lnTo>
                        <a:pt x="12889" y="39546"/>
                      </a:lnTo>
                      <a:lnTo>
                        <a:pt x="12805" y="39442"/>
                      </a:lnTo>
                      <a:lnTo>
                        <a:pt x="12805" y="39295"/>
                      </a:lnTo>
                      <a:lnTo>
                        <a:pt x="12785" y="39211"/>
                      </a:lnTo>
                      <a:lnTo>
                        <a:pt x="12764" y="39170"/>
                      </a:lnTo>
                      <a:lnTo>
                        <a:pt x="12680" y="39170"/>
                      </a:lnTo>
                      <a:lnTo>
                        <a:pt x="12680" y="39065"/>
                      </a:lnTo>
                      <a:lnTo>
                        <a:pt x="12722" y="39086"/>
                      </a:lnTo>
                      <a:lnTo>
                        <a:pt x="12764" y="38981"/>
                      </a:lnTo>
                      <a:lnTo>
                        <a:pt x="12805" y="38877"/>
                      </a:lnTo>
                      <a:lnTo>
                        <a:pt x="12722" y="38877"/>
                      </a:lnTo>
                      <a:lnTo>
                        <a:pt x="12680" y="38919"/>
                      </a:lnTo>
                      <a:lnTo>
                        <a:pt x="12554" y="38856"/>
                      </a:lnTo>
                      <a:lnTo>
                        <a:pt x="12554" y="38667"/>
                      </a:lnTo>
                      <a:lnTo>
                        <a:pt x="12450" y="38647"/>
                      </a:lnTo>
                      <a:lnTo>
                        <a:pt x="12366" y="38563"/>
                      </a:lnTo>
                      <a:lnTo>
                        <a:pt x="12282" y="38584"/>
                      </a:lnTo>
                      <a:lnTo>
                        <a:pt x="12178" y="38584"/>
                      </a:lnTo>
                      <a:lnTo>
                        <a:pt x="12136" y="38375"/>
                      </a:lnTo>
                      <a:lnTo>
                        <a:pt x="12157" y="38270"/>
                      </a:lnTo>
                      <a:lnTo>
                        <a:pt x="12199" y="38228"/>
                      </a:lnTo>
                      <a:lnTo>
                        <a:pt x="12199" y="38019"/>
                      </a:lnTo>
                      <a:lnTo>
                        <a:pt x="12261" y="37914"/>
                      </a:lnTo>
                      <a:lnTo>
                        <a:pt x="12282" y="37768"/>
                      </a:lnTo>
                      <a:lnTo>
                        <a:pt x="12345" y="37726"/>
                      </a:lnTo>
                      <a:lnTo>
                        <a:pt x="12366" y="37600"/>
                      </a:lnTo>
                      <a:lnTo>
                        <a:pt x="12408" y="37517"/>
                      </a:lnTo>
                      <a:lnTo>
                        <a:pt x="12408" y="37433"/>
                      </a:lnTo>
                      <a:lnTo>
                        <a:pt x="12471" y="37454"/>
                      </a:lnTo>
                      <a:lnTo>
                        <a:pt x="12513" y="37517"/>
                      </a:lnTo>
                      <a:lnTo>
                        <a:pt x="12575" y="37496"/>
                      </a:lnTo>
                      <a:lnTo>
                        <a:pt x="12596" y="37412"/>
                      </a:lnTo>
                      <a:lnTo>
                        <a:pt x="12659" y="37454"/>
                      </a:lnTo>
                      <a:lnTo>
                        <a:pt x="12701" y="37412"/>
                      </a:lnTo>
                      <a:lnTo>
                        <a:pt x="12785" y="37412"/>
                      </a:lnTo>
                      <a:lnTo>
                        <a:pt x="12868" y="37349"/>
                      </a:lnTo>
                      <a:lnTo>
                        <a:pt x="12826" y="37307"/>
                      </a:lnTo>
                      <a:lnTo>
                        <a:pt x="12764" y="37286"/>
                      </a:lnTo>
                      <a:lnTo>
                        <a:pt x="12805" y="37286"/>
                      </a:lnTo>
                      <a:cubicBezTo>
                        <a:pt x="12805" y="37286"/>
                        <a:pt x="12826" y="37307"/>
                        <a:pt x="12868" y="37307"/>
                      </a:cubicBezTo>
                      <a:cubicBezTo>
                        <a:pt x="12889" y="37307"/>
                        <a:pt x="12931" y="37286"/>
                        <a:pt x="12931" y="37286"/>
                      </a:cubicBezTo>
                      <a:lnTo>
                        <a:pt x="12994" y="37328"/>
                      </a:lnTo>
                      <a:lnTo>
                        <a:pt x="13036" y="37307"/>
                      </a:lnTo>
                      <a:lnTo>
                        <a:pt x="13015" y="37245"/>
                      </a:lnTo>
                      <a:lnTo>
                        <a:pt x="12847" y="37140"/>
                      </a:lnTo>
                      <a:lnTo>
                        <a:pt x="12931" y="37119"/>
                      </a:lnTo>
                      <a:lnTo>
                        <a:pt x="13036" y="37140"/>
                      </a:lnTo>
                      <a:lnTo>
                        <a:pt x="13098" y="37119"/>
                      </a:lnTo>
                      <a:lnTo>
                        <a:pt x="13161" y="37140"/>
                      </a:lnTo>
                      <a:lnTo>
                        <a:pt x="13161" y="37077"/>
                      </a:lnTo>
                      <a:lnTo>
                        <a:pt x="13119" y="37035"/>
                      </a:lnTo>
                      <a:lnTo>
                        <a:pt x="13161" y="37035"/>
                      </a:lnTo>
                      <a:lnTo>
                        <a:pt x="13161" y="36994"/>
                      </a:lnTo>
                      <a:lnTo>
                        <a:pt x="13119" y="36931"/>
                      </a:lnTo>
                      <a:lnTo>
                        <a:pt x="13203" y="36910"/>
                      </a:lnTo>
                      <a:lnTo>
                        <a:pt x="13203" y="36868"/>
                      </a:lnTo>
                      <a:lnTo>
                        <a:pt x="13203" y="36805"/>
                      </a:lnTo>
                      <a:lnTo>
                        <a:pt x="13057" y="36722"/>
                      </a:lnTo>
                      <a:lnTo>
                        <a:pt x="12910" y="36784"/>
                      </a:lnTo>
                      <a:lnTo>
                        <a:pt x="12701" y="36659"/>
                      </a:lnTo>
                      <a:lnTo>
                        <a:pt x="12701" y="36554"/>
                      </a:lnTo>
                      <a:lnTo>
                        <a:pt x="12910" y="36554"/>
                      </a:lnTo>
                      <a:lnTo>
                        <a:pt x="12680" y="36157"/>
                      </a:lnTo>
                      <a:lnTo>
                        <a:pt x="12408" y="35885"/>
                      </a:lnTo>
                      <a:lnTo>
                        <a:pt x="12052" y="35780"/>
                      </a:lnTo>
                      <a:lnTo>
                        <a:pt x="11989" y="35864"/>
                      </a:lnTo>
                      <a:lnTo>
                        <a:pt x="11822" y="35717"/>
                      </a:lnTo>
                      <a:lnTo>
                        <a:pt x="11843" y="35634"/>
                      </a:lnTo>
                      <a:lnTo>
                        <a:pt x="11738" y="35466"/>
                      </a:lnTo>
                      <a:lnTo>
                        <a:pt x="11508" y="35403"/>
                      </a:lnTo>
                      <a:lnTo>
                        <a:pt x="11571" y="35194"/>
                      </a:lnTo>
                      <a:lnTo>
                        <a:pt x="11634" y="34818"/>
                      </a:lnTo>
                      <a:lnTo>
                        <a:pt x="11550" y="34734"/>
                      </a:lnTo>
                      <a:lnTo>
                        <a:pt x="11529" y="34462"/>
                      </a:lnTo>
                      <a:lnTo>
                        <a:pt x="11634" y="34399"/>
                      </a:lnTo>
                      <a:lnTo>
                        <a:pt x="11780" y="34211"/>
                      </a:lnTo>
                      <a:lnTo>
                        <a:pt x="11780" y="34064"/>
                      </a:lnTo>
                      <a:lnTo>
                        <a:pt x="11864" y="33960"/>
                      </a:lnTo>
                      <a:lnTo>
                        <a:pt x="12178" y="34253"/>
                      </a:lnTo>
                      <a:lnTo>
                        <a:pt x="12199" y="34357"/>
                      </a:lnTo>
                      <a:lnTo>
                        <a:pt x="12387" y="34462"/>
                      </a:lnTo>
                      <a:lnTo>
                        <a:pt x="12575" y="34420"/>
                      </a:lnTo>
                      <a:lnTo>
                        <a:pt x="12554" y="34253"/>
                      </a:lnTo>
                      <a:lnTo>
                        <a:pt x="12617" y="34190"/>
                      </a:lnTo>
                      <a:lnTo>
                        <a:pt x="12492" y="33729"/>
                      </a:lnTo>
                      <a:lnTo>
                        <a:pt x="12680" y="33688"/>
                      </a:lnTo>
                      <a:lnTo>
                        <a:pt x="12868" y="33688"/>
                      </a:lnTo>
                      <a:lnTo>
                        <a:pt x="12868" y="33562"/>
                      </a:lnTo>
                      <a:lnTo>
                        <a:pt x="12785" y="33457"/>
                      </a:lnTo>
                      <a:lnTo>
                        <a:pt x="12805" y="33332"/>
                      </a:lnTo>
                      <a:lnTo>
                        <a:pt x="12994" y="33227"/>
                      </a:lnTo>
                      <a:lnTo>
                        <a:pt x="13077" y="33227"/>
                      </a:lnTo>
                      <a:lnTo>
                        <a:pt x="13119" y="33060"/>
                      </a:lnTo>
                      <a:lnTo>
                        <a:pt x="13203" y="32997"/>
                      </a:lnTo>
                      <a:lnTo>
                        <a:pt x="13329" y="33018"/>
                      </a:lnTo>
                      <a:lnTo>
                        <a:pt x="13349" y="32913"/>
                      </a:lnTo>
                      <a:lnTo>
                        <a:pt x="13329" y="32809"/>
                      </a:lnTo>
                      <a:lnTo>
                        <a:pt x="13349" y="32725"/>
                      </a:lnTo>
                      <a:lnTo>
                        <a:pt x="13538" y="32830"/>
                      </a:lnTo>
                      <a:lnTo>
                        <a:pt x="13663" y="32893"/>
                      </a:lnTo>
                      <a:lnTo>
                        <a:pt x="13642" y="32955"/>
                      </a:lnTo>
                      <a:lnTo>
                        <a:pt x="13559" y="33060"/>
                      </a:lnTo>
                      <a:lnTo>
                        <a:pt x="13621" y="33123"/>
                      </a:lnTo>
                      <a:lnTo>
                        <a:pt x="13726" y="33060"/>
                      </a:lnTo>
                      <a:lnTo>
                        <a:pt x="13747" y="32997"/>
                      </a:lnTo>
                      <a:lnTo>
                        <a:pt x="13831" y="32934"/>
                      </a:lnTo>
                      <a:lnTo>
                        <a:pt x="13831" y="33039"/>
                      </a:lnTo>
                      <a:lnTo>
                        <a:pt x="13914" y="32955"/>
                      </a:lnTo>
                      <a:lnTo>
                        <a:pt x="13935" y="32893"/>
                      </a:lnTo>
                      <a:lnTo>
                        <a:pt x="14040" y="32893"/>
                      </a:lnTo>
                      <a:lnTo>
                        <a:pt x="14165" y="32809"/>
                      </a:lnTo>
                      <a:lnTo>
                        <a:pt x="14270" y="32809"/>
                      </a:lnTo>
                      <a:lnTo>
                        <a:pt x="14312" y="32955"/>
                      </a:lnTo>
                      <a:lnTo>
                        <a:pt x="14458" y="33039"/>
                      </a:lnTo>
                      <a:lnTo>
                        <a:pt x="14668" y="32955"/>
                      </a:lnTo>
                      <a:lnTo>
                        <a:pt x="14772" y="32955"/>
                      </a:lnTo>
                      <a:lnTo>
                        <a:pt x="14814" y="33039"/>
                      </a:lnTo>
                      <a:lnTo>
                        <a:pt x="14898" y="33039"/>
                      </a:lnTo>
                      <a:lnTo>
                        <a:pt x="15002" y="33206"/>
                      </a:lnTo>
                      <a:lnTo>
                        <a:pt x="15128" y="33206"/>
                      </a:lnTo>
                      <a:lnTo>
                        <a:pt x="15233" y="33332"/>
                      </a:lnTo>
                      <a:lnTo>
                        <a:pt x="15400" y="33457"/>
                      </a:lnTo>
                      <a:lnTo>
                        <a:pt x="15463" y="33457"/>
                      </a:lnTo>
                      <a:lnTo>
                        <a:pt x="15526" y="33541"/>
                      </a:lnTo>
                      <a:lnTo>
                        <a:pt x="15526" y="33667"/>
                      </a:lnTo>
                      <a:lnTo>
                        <a:pt x="15609" y="33688"/>
                      </a:lnTo>
                      <a:lnTo>
                        <a:pt x="15672" y="33583"/>
                      </a:lnTo>
                      <a:lnTo>
                        <a:pt x="15672" y="33437"/>
                      </a:lnTo>
                      <a:lnTo>
                        <a:pt x="15777" y="33353"/>
                      </a:lnTo>
                      <a:lnTo>
                        <a:pt x="15860" y="33457"/>
                      </a:lnTo>
                      <a:lnTo>
                        <a:pt x="16070" y="33478"/>
                      </a:lnTo>
                      <a:lnTo>
                        <a:pt x="16153" y="33583"/>
                      </a:lnTo>
                      <a:lnTo>
                        <a:pt x="16258" y="33625"/>
                      </a:lnTo>
                      <a:lnTo>
                        <a:pt x="16383" y="33520"/>
                      </a:lnTo>
                      <a:lnTo>
                        <a:pt x="16383" y="33311"/>
                      </a:lnTo>
                      <a:lnTo>
                        <a:pt x="16509" y="33311"/>
                      </a:lnTo>
                      <a:lnTo>
                        <a:pt x="16509" y="33206"/>
                      </a:lnTo>
                      <a:lnTo>
                        <a:pt x="16614" y="33165"/>
                      </a:lnTo>
                      <a:lnTo>
                        <a:pt x="16697" y="33248"/>
                      </a:lnTo>
                      <a:lnTo>
                        <a:pt x="16760" y="33144"/>
                      </a:lnTo>
                      <a:lnTo>
                        <a:pt x="16886" y="33123"/>
                      </a:lnTo>
                      <a:lnTo>
                        <a:pt x="17032" y="33269"/>
                      </a:lnTo>
                      <a:lnTo>
                        <a:pt x="17074" y="33332"/>
                      </a:lnTo>
                      <a:lnTo>
                        <a:pt x="17220" y="33311"/>
                      </a:lnTo>
                      <a:lnTo>
                        <a:pt x="17199" y="33165"/>
                      </a:lnTo>
                      <a:lnTo>
                        <a:pt x="17283" y="33144"/>
                      </a:lnTo>
                      <a:lnTo>
                        <a:pt x="17409" y="33144"/>
                      </a:lnTo>
                      <a:lnTo>
                        <a:pt x="17451" y="33060"/>
                      </a:lnTo>
                      <a:lnTo>
                        <a:pt x="17597" y="33144"/>
                      </a:lnTo>
                      <a:lnTo>
                        <a:pt x="17660" y="33206"/>
                      </a:lnTo>
                      <a:lnTo>
                        <a:pt x="17639" y="33269"/>
                      </a:lnTo>
                      <a:lnTo>
                        <a:pt x="17555" y="33332"/>
                      </a:lnTo>
                      <a:lnTo>
                        <a:pt x="17660" y="33457"/>
                      </a:lnTo>
                      <a:lnTo>
                        <a:pt x="17764" y="33478"/>
                      </a:lnTo>
                      <a:lnTo>
                        <a:pt x="17827" y="33457"/>
                      </a:lnTo>
                      <a:lnTo>
                        <a:pt x="17911" y="33520"/>
                      </a:lnTo>
                      <a:lnTo>
                        <a:pt x="18078" y="33520"/>
                      </a:lnTo>
                      <a:lnTo>
                        <a:pt x="18287" y="33625"/>
                      </a:lnTo>
                      <a:lnTo>
                        <a:pt x="18434" y="33583"/>
                      </a:lnTo>
                      <a:lnTo>
                        <a:pt x="18476" y="33457"/>
                      </a:lnTo>
                      <a:lnTo>
                        <a:pt x="18476" y="33353"/>
                      </a:lnTo>
                      <a:lnTo>
                        <a:pt x="18539" y="33311"/>
                      </a:lnTo>
                      <a:lnTo>
                        <a:pt x="18706" y="33416"/>
                      </a:lnTo>
                      <a:lnTo>
                        <a:pt x="18873" y="33437"/>
                      </a:lnTo>
                      <a:lnTo>
                        <a:pt x="19062" y="33353"/>
                      </a:lnTo>
                      <a:lnTo>
                        <a:pt x="19103" y="33248"/>
                      </a:lnTo>
                      <a:lnTo>
                        <a:pt x="19083" y="32809"/>
                      </a:lnTo>
                      <a:lnTo>
                        <a:pt x="19020" y="32746"/>
                      </a:lnTo>
                      <a:lnTo>
                        <a:pt x="18852" y="32746"/>
                      </a:lnTo>
                      <a:lnTo>
                        <a:pt x="18748" y="32683"/>
                      </a:lnTo>
                      <a:lnTo>
                        <a:pt x="18706" y="32621"/>
                      </a:lnTo>
                      <a:lnTo>
                        <a:pt x="18580" y="32600"/>
                      </a:lnTo>
                      <a:lnTo>
                        <a:pt x="18497" y="32516"/>
                      </a:lnTo>
                      <a:lnTo>
                        <a:pt x="18371" y="32516"/>
                      </a:lnTo>
                      <a:lnTo>
                        <a:pt x="18371" y="32432"/>
                      </a:lnTo>
                      <a:lnTo>
                        <a:pt x="18350" y="32369"/>
                      </a:lnTo>
                      <a:lnTo>
                        <a:pt x="18371" y="32307"/>
                      </a:lnTo>
                      <a:lnTo>
                        <a:pt x="18476" y="32307"/>
                      </a:lnTo>
                      <a:lnTo>
                        <a:pt x="18497" y="32181"/>
                      </a:lnTo>
                      <a:lnTo>
                        <a:pt x="18580" y="32077"/>
                      </a:lnTo>
                      <a:lnTo>
                        <a:pt x="18559" y="31951"/>
                      </a:lnTo>
                      <a:lnTo>
                        <a:pt x="18476" y="31951"/>
                      </a:lnTo>
                      <a:lnTo>
                        <a:pt x="18476" y="31805"/>
                      </a:lnTo>
                      <a:lnTo>
                        <a:pt x="18601" y="31637"/>
                      </a:lnTo>
                      <a:lnTo>
                        <a:pt x="18748" y="31491"/>
                      </a:lnTo>
                      <a:lnTo>
                        <a:pt x="18978" y="31470"/>
                      </a:lnTo>
                      <a:lnTo>
                        <a:pt x="19083" y="31491"/>
                      </a:lnTo>
                      <a:lnTo>
                        <a:pt x="19166" y="31449"/>
                      </a:lnTo>
                      <a:lnTo>
                        <a:pt x="19166" y="31344"/>
                      </a:lnTo>
                      <a:lnTo>
                        <a:pt x="19062" y="31323"/>
                      </a:lnTo>
                      <a:lnTo>
                        <a:pt x="18978" y="31219"/>
                      </a:lnTo>
                      <a:lnTo>
                        <a:pt x="18873" y="31219"/>
                      </a:lnTo>
                      <a:lnTo>
                        <a:pt x="18790" y="31260"/>
                      </a:lnTo>
                      <a:lnTo>
                        <a:pt x="18685" y="31219"/>
                      </a:lnTo>
                      <a:lnTo>
                        <a:pt x="18539" y="31219"/>
                      </a:lnTo>
                      <a:lnTo>
                        <a:pt x="18539" y="31135"/>
                      </a:lnTo>
                      <a:lnTo>
                        <a:pt x="18580" y="31072"/>
                      </a:lnTo>
                      <a:lnTo>
                        <a:pt x="18748" y="31072"/>
                      </a:lnTo>
                      <a:lnTo>
                        <a:pt x="18685" y="30947"/>
                      </a:lnTo>
                      <a:lnTo>
                        <a:pt x="18539" y="30968"/>
                      </a:lnTo>
                      <a:lnTo>
                        <a:pt x="18434" y="30947"/>
                      </a:lnTo>
                      <a:lnTo>
                        <a:pt x="18476" y="30905"/>
                      </a:lnTo>
                      <a:lnTo>
                        <a:pt x="18434" y="30758"/>
                      </a:lnTo>
                      <a:lnTo>
                        <a:pt x="18476" y="30737"/>
                      </a:lnTo>
                      <a:lnTo>
                        <a:pt x="18601" y="30737"/>
                      </a:lnTo>
                      <a:lnTo>
                        <a:pt x="18664" y="30654"/>
                      </a:lnTo>
                      <a:lnTo>
                        <a:pt x="18748" y="30654"/>
                      </a:lnTo>
                      <a:lnTo>
                        <a:pt x="18769" y="30716"/>
                      </a:lnTo>
                      <a:lnTo>
                        <a:pt x="18894" y="30696"/>
                      </a:lnTo>
                      <a:lnTo>
                        <a:pt x="18999" y="30758"/>
                      </a:lnTo>
                      <a:lnTo>
                        <a:pt x="19062" y="30716"/>
                      </a:lnTo>
                      <a:lnTo>
                        <a:pt x="19062" y="30633"/>
                      </a:lnTo>
                      <a:lnTo>
                        <a:pt x="19166" y="30591"/>
                      </a:lnTo>
                      <a:lnTo>
                        <a:pt x="19271" y="30591"/>
                      </a:lnTo>
                      <a:lnTo>
                        <a:pt x="19334" y="30696"/>
                      </a:lnTo>
                      <a:lnTo>
                        <a:pt x="19396" y="30612"/>
                      </a:lnTo>
                      <a:lnTo>
                        <a:pt x="19396" y="30528"/>
                      </a:lnTo>
                      <a:lnTo>
                        <a:pt x="19606" y="30486"/>
                      </a:lnTo>
                      <a:lnTo>
                        <a:pt x="19731" y="30486"/>
                      </a:lnTo>
                      <a:lnTo>
                        <a:pt x="19899" y="30403"/>
                      </a:lnTo>
                      <a:lnTo>
                        <a:pt x="20045" y="30403"/>
                      </a:lnTo>
                      <a:lnTo>
                        <a:pt x="20066" y="30340"/>
                      </a:lnTo>
                      <a:lnTo>
                        <a:pt x="20233" y="30235"/>
                      </a:lnTo>
                      <a:lnTo>
                        <a:pt x="20359" y="30235"/>
                      </a:lnTo>
                      <a:lnTo>
                        <a:pt x="20443" y="30193"/>
                      </a:lnTo>
                      <a:lnTo>
                        <a:pt x="20526" y="30193"/>
                      </a:lnTo>
                      <a:lnTo>
                        <a:pt x="20589" y="30214"/>
                      </a:lnTo>
                      <a:lnTo>
                        <a:pt x="20652" y="30172"/>
                      </a:lnTo>
                      <a:lnTo>
                        <a:pt x="20652" y="30026"/>
                      </a:lnTo>
                      <a:lnTo>
                        <a:pt x="20736" y="29984"/>
                      </a:lnTo>
                      <a:lnTo>
                        <a:pt x="20861" y="29984"/>
                      </a:lnTo>
                      <a:lnTo>
                        <a:pt x="20882" y="29900"/>
                      </a:lnTo>
                      <a:lnTo>
                        <a:pt x="20966" y="29859"/>
                      </a:lnTo>
                      <a:lnTo>
                        <a:pt x="21008" y="29900"/>
                      </a:lnTo>
                      <a:lnTo>
                        <a:pt x="21091" y="29921"/>
                      </a:lnTo>
                      <a:lnTo>
                        <a:pt x="21196" y="29880"/>
                      </a:lnTo>
                      <a:lnTo>
                        <a:pt x="21321" y="29817"/>
                      </a:lnTo>
                      <a:lnTo>
                        <a:pt x="21572" y="29670"/>
                      </a:lnTo>
                      <a:lnTo>
                        <a:pt x="21614" y="29670"/>
                      </a:lnTo>
                      <a:lnTo>
                        <a:pt x="21677" y="29649"/>
                      </a:lnTo>
                      <a:lnTo>
                        <a:pt x="21803" y="29608"/>
                      </a:lnTo>
                      <a:lnTo>
                        <a:pt x="21886" y="29503"/>
                      </a:lnTo>
                      <a:lnTo>
                        <a:pt x="21949" y="29545"/>
                      </a:lnTo>
                      <a:lnTo>
                        <a:pt x="22116" y="29503"/>
                      </a:lnTo>
                      <a:lnTo>
                        <a:pt x="22116" y="29440"/>
                      </a:lnTo>
                      <a:lnTo>
                        <a:pt x="22054" y="29356"/>
                      </a:lnTo>
                      <a:lnTo>
                        <a:pt x="22116" y="29336"/>
                      </a:lnTo>
                      <a:lnTo>
                        <a:pt x="22284" y="29336"/>
                      </a:lnTo>
                      <a:lnTo>
                        <a:pt x="22305" y="29231"/>
                      </a:lnTo>
                      <a:lnTo>
                        <a:pt x="22409" y="29168"/>
                      </a:lnTo>
                      <a:lnTo>
                        <a:pt x="22472" y="29168"/>
                      </a:lnTo>
                      <a:lnTo>
                        <a:pt x="22556" y="29147"/>
                      </a:lnTo>
                      <a:lnTo>
                        <a:pt x="22681" y="29189"/>
                      </a:lnTo>
                      <a:lnTo>
                        <a:pt x="22849" y="29168"/>
                      </a:lnTo>
                      <a:lnTo>
                        <a:pt x="22974" y="29273"/>
                      </a:lnTo>
                      <a:lnTo>
                        <a:pt x="23100" y="29273"/>
                      </a:lnTo>
                      <a:lnTo>
                        <a:pt x="23246" y="29210"/>
                      </a:lnTo>
                      <a:lnTo>
                        <a:pt x="23372" y="29210"/>
                      </a:lnTo>
                      <a:lnTo>
                        <a:pt x="23414" y="29356"/>
                      </a:lnTo>
                      <a:lnTo>
                        <a:pt x="23477" y="29377"/>
                      </a:lnTo>
                      <a:lnTo>
                        <a:pt x="23539" y="29503"/>
                      </a:lnTo>
                      <a:lnTo>
                        <a:pt x="23602" y="29608"/>
                      </a:lnTo>
                      <a:lnTo>
                        <a:pt x="23686" y="29670"/>
                      </a:lnTo>
                      <a:lnTo>
                        <a:pt x="23686" y="29712"/>
                      </a:lnTo>
                      <a:lnTo>
                        <a:pt x="23665" y="29817"/>
                      </a:lnTo>
                      <a:lnTo>
                        <a:pt x="23686" y="29921"/>
                      </a:lnTo>
                      <a:lnTo>
                        <a:pt x="23686" y="29984"/>
                      </a:lnTo>
                      <a:lnTo>
                        <a:pt x="23602" y="30005"/>
                      </a:lnTo>
                      <a:lnTo>
                        <a:pt x="23665" y="30110"/>
                      </a:lnTo>
                      <a:lnTo>
                        <a:pt x="23749" y="30152"/>
                      </a:lnTo>
                      <a:lnTo>
                        <a:pt x="23874" y="30089"/>
                      </a:lnTo>
                      <a:lnTo>
                        <a:pt x="23937" y="30152"/>
                      </a:lnTo>
                      <a:lnTo>
                        <a:pt x="24000" y="30131"/>
                      </a:lnTo>
                      <a:lnTo>
                        <a:pt x="24021" y="30026"/>
                      </a:lnTo>
                      <a:lnTo>
                        <a:pt x="24104" y="30005"/>
                      </a:lnTo>
                      <a:lnTo>
                        <a:pt x="24125" y="30110"/>
                      </a:lnTo>
                      <a:lnTo>
                        <a:pt x="24209" y="30110"/>
                      </a:lnTo>
                      <a:lnTo>
                        <a:pt x="24230" y="30026"/>
                      </a:lnTo>
                      <a:lnTo>
                        <a:pt x="24188" y="29921"/>
                      </a:lnTo>
                      <a:lnTo>
                        <a:pt x="24209" y="29900"/>
                      </a:lnTo>
                      <a:lnTo>
                        <a:pt x="24418" y="30026"/>
                      </a:lnTo>
                      <a:lnTo>
                        <a:pt x="24439" y="30214"/>
                      </a:lnTo>
                      <a:lnTo>
                        <a:pt x="24523" y="30340"/>
                      </a:lnTo>
                      <a:lnTo>
                        <a:pt x="24606" y="30340"/>
                      </a:lnTo>
                      <a:lnTo>
                        <a:pt x="24669" y="30256"/>
                      </a:lnTo>
                      <a:lnTo>
                        <a:pt x="24627" y="30235"/>
                      </a:lnTo>
                      <a:lnTo>
                        <a:pt x="24606" y="30193"/>
                      </a:lnTo>
                      <a:lnTo>
                        <a:pt x="24732" y="30152"/>
                      </a:lnTo>
                      <a:lnTo>
                        <a:pt x="24941" y="30256"/>
                      </a:lnTo>
                      <a:lnTo>
                        <a:pt x="25025" y="30256"/>
                      </a:lnTo>
                      <a:lnTo>
                        <a:pt x="25088" y="30193"/>
                      </a:lnTo>
                      <a:lnTo>
                        <a:pt x="25150" y="30214"/>
                      </a:lnTo>
                      <a:lnTo>
                        <a:pt x="25088" y="30319"/>
                      </a:lnTo>
                      <a:lnTo>
                        <a:pt x="25025" y="30361"/>
                      </a:lnTo>
                      <a:lnTo>
                        <a:pt x="25025" y="30528"/>
                      </a:lnTo>
                      <a:lnTo>
                        <a:pt x="25088" y="30633"/>
                      </a:lnTo>
                      <a:lnTo>
                        <a:pt x="25171" y="30633"/>
                      </a:lnTo>
                      <a:lnTo>
                        <a:pt x="25255" y="30549"/>
                      </a:lnTo>
                      <a:lnTo>
                        <a:pt x="25381" y="30528"/>
                      </a:lnTo>
                      <a:lnTo>
                        <a:pt x="25611" y="30570"/>
                      </a:lnTo>
                      <a:lnTo>
                        <a:pt x="25673" y="30612"/>
                      </a:lnTo>
                      <a:lnTo>
                        <a:pt x="25757" y="30549"/>
                      </a:lnTo>
                      <a:lnTo>
                        <a:pt x="25715" y="30424"/>
                      </a:lnTo>
                      <a:lnTo>
                        <a:pt x="25820" y="30361"/>
                      </a:lnTo>
                      <a:lnTo>
                        <a:pt x="25987" y="30340"/>
                      </a:lnTo>
                      <a:lnTo>
                        <a:pt x="26092" y="30256"/>
                      </a:lnTo>
                      <a:lnTo>
                        <a:pt x="26134" y="30152"/>
                      </a:lnTo>
                      <a:lnTo>
                        <a:pt x="26217" y="30089"/>
                      </a:lnTo>
                      <a:lnTo>
                        <a:pt x="26217" y="30005"/>
                      </a:lnTo>
                      <a:lnTo>
                        <a:pt x="26343" y="29880"/>
                      </a:lnTo>
                      <a:lnTo>
                        <a:pt x="26448" y="29838"/>
                      </a:lnTo>
                      <a:lnTo>
                        <a:pt x="26531" y="29733"/>
                      </a:lnTo>
                      <a:lnTo>
                        <a:pt x="26657" y="29712"/>
                      </a:lnTo>
                      <a:lnTo>
                        <a:pt x="26824" y="29670"/>
                      </a:lnTo>
                      <a:lnTo>
                        <a:pt x="26866" y="29712"/>
                      </a:lnTo>
                      <a:lnTo>
                        <a:pt x="26866" y="29817"/>
                      </a:lnTo>
                      <a:lnTo>
                        <a:pt x="27138" y="29900"/>
                      </a:lnTo>
                      <a:lnTo>
                        <a:pt x="27054" y="29921"/>
                      </a:lnTo>
                      <a:lnTo>
                        <a:pt x="27117" y="30005"/>
                      </a:lnTo>
                      <a:lnTo>
                        <a:pt x="28163" y="30800"/>
                      </a:lnTo>
                      <a:lnTo>
                        <a:pt x="29565" y="32579"/>
                      </a:lnTo>
                      <a:lnTo>
                        <a:pt x="29712" y="32537"/>
                      </a:lnTo>
                      <a:lnTo>
                        <a:pt x="29816" y="32495"/>
                      </a:lnTo>
                      <a:lnTo>
                        <a:pt x="29837" y="32411"/>
                      </a:lnTo>
                      <a:lnTo>
                        <a:pt x="29816" y="32390"/>
                      </a:lnTo>
                      <a:lnTo>
                        <a:pt x="29816" y="32265"/>
                      </a:lnTo>
                      <a:lnTo>
                        <a:pt x="29879" y="32202"/>
                      </a:lnTo>
                      <a:lnTo>
                        <a:pt x="30047" y="32286"/>
                      </a:lnTo>
                      <a:lnTo>
                        <a:pt x="30026" y="32369"/>
                      </a:lnTo>
                      <a:lnTo>
                        <a:pt x="30026" y="32432"/>
                      </a:lnTo>
                      <a:lnTo>
                        <a:pt x="30151" y="32474"/>
                      </a:lnTo>
                      <a:lnTo>
                        <a:pt x="30214" y="32537"/>
                      </a:lnTo>
                      <a:lnTo>
                        <a:pt x="30319" y="32537"/>
                      </a:lnTo>
                      <a:lnTo>
                        <a:pt x="30402" y="32495"/>
                      </a:lnTo>
                      <a:lnTo>
                        <a:pt x="30507" y="32474"/>
                      </a:lnTo>
                      <a:lnTo>
                        <a:pt x="30674" y="32537"/>
                      </a:lnTo>
                      <a:lnTo>
                        <a:pt x="30800" y="32495"/>
                      </a:lnTo>
                      <a:lnTo>
                        <a:pt x="30904" y="32516"/>
                      </a:lnTo>
                      <a:lnTo>
                        <a:pt x="31009" y="32474"/>
                      </a:lnTo>
                      <a:lnTo>
                        <a:pt x="31030" y="32411"/>
                      </a:lnTo>
                      <a:lnTo>
                        <a:pt x="31009" y="32369"/>
                      </a:lnTo>
                      <a:lnTo>
                        <a:pt x="31030" y="32307"/>
                      </a:lnTo>
                      <a:lnTo>
                        <a:pt x="31218" y="32286"/>
                      </a:lnTo>
                      <a:lnTo>
                        <a:pt x="31427" y="32286"/>
                      </a:lnTo>
                      <a:lnTo>
                        <a:pt x="31616" y="32328"/>
                      </a:lnTo>
                      <a:lnTo>
                        <a:pt x="31783" y="32474"/>
                      </a:lnTo>
                      <a:lnTo>
                        <a:pt x="31888" y="32621"/>
                      </a:lnTo>
                      <a:lnTo>
                        <a:pt x="31951" y="32746"/>
                      </a:lnTo>
                      <a:lnTo>
                        <a:pt x="32013" y="32746"/>
                      </a:lnTo>
                      <a:lnTo>
                        <a:pt x="32139" y="32788"/>
                      </a:lnTo>
                      <a:lnTo>
                        <a:pt x="32264" y="32851"/>
                      </a:lnTo>
                      <a:lnTo>
                        <a:pt x="32327" y="32851"/>
                      </a:lnTo>
                      <a:lnTo>
                        <a:pt x="32390" y="32913"/>
                      </a:lnTo>
                      <a:lnTo>
                        <a:pt x="32390" y="32997"/>
                      </a:lnTo>
                      <a:lnTo>
                        <a:pt x="32369" y="33039"/>
                      </a:lnTo>
                      <a:lnTo>
                        <a:pt x="32369" y="33144"/>
                      </a:lnTo>
                      <a:lnTo>
                        <a:pt x="32390" y="33227"/>
                      </a:lnTo>
                      <a:lnTo>
                        <a:pt x="32453" y="33269"/>
                      </a:lnTo>
                      <a:lnTo>
                        <a:pt x="32474" y="33311"/>
                      </a:lnTo>
                      <a:lnTo>
                        <a:pt x="32536" y="33311"/>
                      </a:lnTo>
                      <a:lnTo>
                        <a:pt x="32641" y="33353"/>
                      </a:lnTo>
                      <a:lnTo>
                        <a:pt x="32704" y="33416"/>
                      </a:lnTo>
                      <a:lnTo>
                        <a:pt x="32746" y="33353"/>
                      </a:lnTo>
                      <a:lnTo>
                        <a:pt x="32850" y="33311"/>
                      </a:lnTo>
                      <a:lnTo>
                        <a:pt x="33101" y="33269"/>
                      </a:lnTo>
                      <a:lnTo>
                        <a:pt x="33227" y="33248"/>
                      </a:lnTo>
                      <a:lnTo>
                        <a:pt x="33290" y="33144"/>
                      </a:lnTo>
                      <a:lnTo>
                        <a:pt x="33394" y="33102"/>
                      </a:lnTo>
                      <a:lnTo>
                        <a:pt x="33436" y="33123"/>
                      </a:lnTo>
                      <a:lnTo>
                        <a:pt x="33394" y="33248"/>
                      </a:lnTo>
                      <a:lnTo>
                        <a:pt x="33415" y="33353"/>
                      </a:lnTo>
                      <a:lnTo>
                        <a:pt x="33499" y="33374"/>
                      </a:lnTo>
                      <a:lnTo>
                        <a:pt x="33624" y="33478"/>
                      </a:lnTo>
                      <a:lnTo>
                        <a:pt x="33792" y="33541"/>
                      </a:lnTo>
                      <a:lnTo>
                        <a:pt x="33813" y="33562"/>
                      </a:lnTo>
                      <a:lnTo>
                        <a:pt x="33896" y="33562"/>
                      </a:lnTo>
                      <a:lnTo>
                        <a:pt x="34001" y="33625"/>
                      </a:lnTo>
                      <a:lnTo>
                        <a:pt x="34043" y="33625"/>
                      </a:lnTo>
                      <a:lnTo>
                        <a:pt x="34043" y="33583"/>
                      </a:lnTo>
                      <a:lnTo>
                        <a:pt x="34127" y="33374"/>
                      </a:lnTo>
                      <a:lnTo>
                        <a:pt x="34231" y="33332"/>
                      </a:lnTo>
                      <a:lnTo>
                        <a:pt x="34482" y="33332"/>
                      </a:lnTo>
                      <a:lnTo>
                        <a:pt x="34524" y="33269"/>
                      </a:lnTo>
                      <a:lnTo>
                        <a:pt x="34629" y="33165"/>
                      </a:lnTo>
                      <a:lnTo>
                        <a:pt x="34796" y="33102"/>
                      </a:lnTo>
                      <a:lnTo>
                        <a:pt x="34796" y="32997"/>
                      </a:lnTo>
                      <a:lnTo>
                        <a:pt x="34859" y="32893"/>
                      </a:lnTo>
                      <a:lnTo>
                        <a:pt x="35005" y="32809"/>
                      </a:lnTo>
                      <a:lnTo>
                        <a:pt x="35005" y="32725"/>
                      </a:lnTo>
                      <a:lnTo>
                        <a:pt x="35110" y="32621"/>
                      </a:lnTo>
                      <a:lnTo>
                        <a:pt x="35215" y="32600"/>
                      </a:lnTo>
                      <a:lnTo>
                        <a:pt x="35298" y="32495"/>
                      </a:lnTo>
                      <a:lnTo>
                        <a:pt x="35361" y="32432"/>
                      </a:lnTo>
                      <a:lnTo>
                        <a:pt x="35298" y="32390"/>
                      </a:lnTo>
                      <a:lnTo>
                        <a:pt x="35298" y="32307"/>
                      </a:lnTo>
                      <a:lnTo>
                        <a:pt x="35319" y="32265"/>
                      </a:lnTo>
                      <a:lnTo>
                        <a:pt x="35508" y="32307"/>
                      </a:lnTo>
                      <a:lnTo>
                        <a:pt x="35591" y="32265"/>
                      </a:lnTo>
                      <a:lnTo>
                        <a:pt x="35633" y="32097"/>
                      </a:lnTo>
                      <a:lnTo>
                        <a:pt x="35717" y="32077"/>
                      </a:lnTo>
                      <a:lnTo>
                        <a:pt x="35926" y="32056"/>
                      </a:lnTo>
                      <a:lnTo>
                        <a:pt x="36031" y="32014"/>
                      </a:lnTo>
                      <a:lnTo>
                        <a:pt x="36261" y="32014"/>
                      </a:lnTo>
                      <a:lnTo>
                        <a:pt x="36345" y="31972"/>
                      </a:lnTo>
                      <a:lnTo>
                        <a:pt x="36365" y="31972"/>
                      </a:lnTo>
                      <a:lnTo>
                        <a:pt x="36449" y="32077"/>
                      </a:lnTo>
                      <a:lnTo>
                        <a:pt x="36449" y="32160"/>
                      </a:lnTo>
                      <a:lnTo>
                        <a:pt x="36533" y="32223"/>
                      </a:lnTo>
                      <a:lnTo>
                        <a:pt x="36658" y="32223"/>
                      </a:lnTo>
                      <a:lnTo>
                        <a:pt x="36700" y="32202"/>
                      </a:lnTo>
                      <a:lnTo>
                        <a:pt x="36805" y="32202"/>
                      </a:lnTo>
                      <a:lnTo>
                        <a:pt x="36889" y="32160"/>
                      </a:lnTo>
                      <a:lnTo>
                        <a:pt x="37077" y="32160"/>
                      </a:lnTo>
                      <a:lnTo>
                        <a:pt x="37098" y="32223"/>
                      </a:lnTo>
                      <a:lnTo>
                        <a:pt x="37119" y="32328"/>
                      </a:lnTo>
                      <a:lnTo>
                        <a:pt x="37161" y="32411"/>
                      </a:lnTo>
                      <a:lnTo>
                        <a:pt x="37453" y="32579"/>
                      </a:lnTo>
                      <a:lnTo>
                        <a:pt x="37537" y="32641"/>
                      </a:lnTo>
                      <a:lnTo>
                        <a:pt x="37746" y="32746"/>
                      </a:lnTo>
                      <a:lnTo>
                        <a:pt x="37830" y="32704"/>
                      </a:lnTo>
                      <a:lnTo>
                        <a:pt x="37935" y="32641"/>
                      </a:lnTo>
                      <a:lnTo>
                        <a:pt x="38060" y="32579"/>
                      </a:lnTo>
                      <a:lnTo>
                        <a:pt x="38165" y="32579"/>
                      </a:lnTo>
                      <a:lnTo>
                        <a:pt x="38269" y="32600"/>
                      </a:lnTo>
                      <a:lnTo>
                        <a:pt x="38353" y="32641"/>
                      </a:lnTo>
                      <a:lnTo>
                        <a:pt x="38437" y="32621"/>
                      </a:lnTo>
                      <a:lnTo>
                        <a:pt x="38688" y="32621"/>
                      </a:lnTo>
                      <a:lnTo>
                        <a:pt x="38793" y="32683"/>
                      </a:lnTo>
                      <a:lnTo>
                        <a:pt x="38897" y="32683"/>
                      </a:lnTo>
                      <a:lnTo>
                        <a:pt x="38939" y="32641"/>
                      </a:lnTo>
                      <a:lnTo>
                        <a:pt x="39044" y="32683"/>
                      </a:lnTo>
                      <a:lnTo>
                        <a:pt x="39211" y="32641"/>
                      </a:lnTo>
                      <a:lnTo>
                        <a:pt x="39316" y="32474"/>
                      </a:lnTo>
                      <a:lnTo>
                        <a:pt x="39274" y="32390"/>
                      </a:lnTo>
                      <a:lnTo>
                        <a:pt x="39169" y="32307"/>
                      </a:lnTo>
                      <a:lnTo>
                        <a:pt x="39169" y="32118"/>
                      </a:lnTo>
                      <a:lnTo>
                        <a:pt x="39190" y="31951"/>
                      </a:lnTo>
                      <a:lnTo>
                        <a:pt x="39169" y="31867"/>
                      </a:lnTo>
                      <a:lnTo>
                        <a:pt x="39065" y="31846"/>
                      </a:lnTo>
                      <a:lnTo>
                        <a:pt x="39002" y="31763"/>
                      </a:lnTo>
                      <a:lnTo>
                        <a:pt x="38834" y="31700"/>
                      </a:lnTo>
                      <a:lnTo>
                        <a:pt x="38772" y="31574"/>
                      </a:lnTo>
                      <a:lnTo>
                        <a:pt x="38772" y="31281"/>
                      </a:lnTo>
                      <a:lnTo>
                        <a:pt x="38876" y="31156"/>
                      </a:lnTo>
                      <a:lnTo>
                        <a:pt x="38876" y="31072"/>
                      </a:lnTo>
                      <a:lnTo>
                        <a:pt x="38939" y="30968"/>
                      </a:lnTo>
                      <a:lnTo>
                        <a:pt x="39044" y="30947"/>
                      </a:lnTo>
                      <a:lnTo>
                        <a:pt x="39086" y="30968"/>
                      </a:lnTo>
                      <a:lnTo>
                        <a:pt x="39148" y="30863"/>
                      </a:lnTo>
                      <a:lnTo>
                        <a:pt x="39106" y="30758"/>
                      </a:lnTo>
                      <a:lnTo>
                        <a:pt x="39148" y="30696"/>
                      </a:lnTo>
                      <a:lnTo>
                        <a:pt x="39211" y="30633"/>
                      </a:lnTo>
                      <a:lnTo>
                        <a:pt x="39316" y="30633"/>
                      </a:lnTo>
                      <a:lnTo>
                        <a:pt x="39399" y="30696"/>
                      </a:lnTo>
                      <a:lnTo>
                        <a:pt x="39567" y="30737"/>
                      </a:lnTo>
                      <a:lnTo>
                        <a:pt x="39713" y="30821"/>
                      </a:lnTo>
                      <a:lnTo>
                        <a:pt x="39734" y="30863"/>
                      </a:lnTo>
                      <a:lnTo>
                        <a:pt x="39881" y="30926"/>
                      </a:lnTo>
                      <a:lnTo>
                        <a:pt x="40236" y="30926"/>
                      </a:lnTo>
                      <a:lnTo>
                        <a:pt x="40320" y="30968"/>
                      </a:lnTo>
                      <a:lnTo>
                        <a:pt x="40362" y="31030"/>
                      </a:lnTo>
                      <a:lnTo>
                        <a:pt x="40529" y="31051"/>
                      </a:lnTo>
                      <a:lnTo>
                        <a:pt x="40613" y="31114"/>
                      </a:lnTo>
                      <a:lnTo>
                        <a:pt x="40718" y="31135"/>
                      </a:lnTo>
                      <a:lnTo>
                        <a:pt x="40948" y="31135"/>
                      </a:lnTo>
                      <a:lnTo>
                        <a:pt x="41031" y="31156"/>
                      </a:lnTo>
                      <a:lnTo>
                        <a:pt x="41073" y="31240"/>
                      </a:lnTo>
                      <a:lnTo>
                        <a:pt x="41073" y="31323"/>
                      </a:lnTo>
                      <a:lnTo>
                        <a:pt x="41136" y="31386"/>
                      </a:lnTo>
                      <a:lnTo>
                        <a:pt x="41136" y="31470"/>
                      </a:lnTo>
                      <a:lnTo>
                        <a:pt x="41178" y="31533"/>
                      </a:lnTo>
                      <a:lnTo>
                        <a:pt x="41241" y="31658"/>
                      </a:lnTo>
                      <a:lnTo>
                        <a:pt x="41241" y="31763"/>
                      </a:lnTo>
                      <a:lnTo>
                        <a:pt x="41303" y="31805"/>
                      </a:lnTo>
                      <a:lnTo>
                        <a:pt x="41387" y="31805"/>
                      </a:lnTo>
                      <a:lnTo>
                        <a:pt x="41492" y="31909"/>
                      </a:lnTo>
                      <a:lnTo>
                        <a:pt x="41513" y="31972"/>
                      </a:lnTo>
                      <a:lnTo>
                        <a:pt x="41680" y="32014"/>
                      </a:lnTo>
                      <a:lnTo>
                        <a:pt x="41868" y="32118"/>
                      </a:lnTo>
                      <a:lnTo>
                        <a:pt x="41931" y="32118"/>
                      </a:lnTo>
                      <a:lnTo>
                        <a:pt x="41994" y="32077"/>
                      </a:lnTo>
                      <a:lnTo>
                        <a:pt x="42182" y="32077"/>
                      </a:lnTo>
                      <a:lnTo>
                        <a:pt x="42245" y="32014"/>
                      </a:lnTo>
                      <a:lnTo>
                        <a:pt x="42329" y="32014"/>
                      </a:lnTo>
                      <a:lnTo>
                        <a:pt x="42412" y="32056"/>
                      </a:lnTo>
                      <a:lnTo>
                        <a:pt x="42496" y="32014"/>
                      </a:lnTo>
                      <a:lnTo>
                        <a:pt x="42601" y="31909"/>
                      </a:lnTo>
                      <a:lnTo>
                        <a:pt x="42747" y="31867"/>
                      </a:lnTo>
                      <a:lnTo>
                        <a:pt x="42977" y="31846"/>
                      </a:lnTo>
                      <a:lnTo>
                        <a:pt x="43124" y="31763"/>
                      </a:lnTo>
                      <a:lnTo>
                        <a:pt x="43270" y="31763"/>
                      </a:lnTo>
                      <a:lnTo>
                        <a:pt x="43396" y="31700"/>
                      </a:lnTo>
                      <a:lnTo>
                        <a:pt x="43542" y="31784"/>
                      </a:lnTo>
                      <a:lnTo>
                        <a:pt x="43710" y="31805"/>
                      </a:lnTo>
                      <a:lnTo>
                        <a:pt x="43961" y="31805"/>
                      </a:lnTo>
                      <a:lnTo>
                        <a:pt x="44065" y="31972"/>
                      </a:lnTo>
                      <a:lnTo>
                        <a:pt x="44275" y="32056"/>
                      </a:lnTo>
                      <a:lnTo>
                        <a:pt x="44421" y="32056"/>
                      </a:lnTo>
                      <a:lnTo>
                        <a:pt x="44547" y="32014"/>
                      </a:lnTo>
                      <a:lnTo>
                        <a:pt x="44609" y="32077"/>
                      </a:lnTo>
                      <a:lnTo>
                        <a:pt x="44651" y="32265"/>
                      </a:lnTo>
                      <a:lnTo>
                        <a:pt x="44756" y="32328"/>
                      </a:lnTo>
                      <a:lnTo>
                        <a:pt x="44840" y="32390"/>
                      </a:lnTo>
                      <a:lnTo>
                        <a:pt x="44923" y="32411"/>
                      </a:lnTo>
                      <a:lnTo>
                        <a:pt x="45028" y="32516"/>
                      </a:lnTo>
                      <a:lnTo>
                        <a:pt x="45112" y="32516"/>
                      </a:lnTo>
                      <a:lnTo>
                        <a:pt x="45363" y="32495"/>
                      </a:lnTo>
                      <a:lnTo>
                        <a:pt x="45593" y="32579"/>
                      </a:lnTo>
                      <a:lnTo>
                        <a:pt x="45948" y="32579"/>
                      </a:lnTo>
                      <a:lnTo>
                        <a:pt x="46095" y="32537"/>
                      </a:lnTo>
                      <a:lnTo>
                        <a:pt x="46158" y="32495"/>
                      </a:lnTo>
                      <a:lnTo>
                        <a:pt x="46283" y="32495"/>
                      </a:lnTo>
                      <a:lnTo>
                        <a:pt x="46388" y="32537"/>
                      </a:lnTo>
                      <a:lnTo>
                        <a:pt x="46472" y="32537"/>
                      </a:lnTo>
                      <a:lnTo>
                        <a:pt x="46534" y="32411"/>
                      </a:lnTo>
                      <a:lnTo>
                        <a:pt x="46744" y="32286"/>
                      </a:lnTo>
                      <a:lnTo>
                        <a:pt x="46890" y="32286"/>
                      </a:lnTo>
                      <a:lnTo>
                        <a:pt x="46953" y="32181"/>
                      </a:lnTo>
                      <a:lnTo>
                        <a:pt x="47329" y="32181"/>
                      </a:lnTo>
                      <a:lnTo>
                        <a:pt x="47434" y="32077"/>
                      </a:lnTo>
                      <a:lnTo>
                        <a:pt x="47455" y="31972"/>
                      </a:lnTo>
                      <a:lnTo>
                        <a:pt x="47455" y="31909"/>
                      </a:lnTo>
                      <a:lnTo>
                        <a:pt x="47539" y="31805"/>
                      </a:lnTo>
                      <a:lnTo>
                        <a:pt x="47664" y="31763"/>
                      </a:lnTo>
                      <a:lnTo>
                        <a:pt x="47748" y="31679"/>
                      </a:lnTo>
                      <a:lnTo>
                        <a:pt x="47790" y="31553"/>
                      </a:lnTo>
                      <a:lnTo>
                        <a:pt x="47873" y="31470"/>
                      </a:lnTo>
                      <a:lnTo>
                        <a:pt x="47978" y="31470"/>
                      </a:lnTo>
                      <a:lnTo>
                        <a:pt x="47999" y="31491"/>
                      </a:lnTo>
                      <a:lnTo>
                        <a:pt x="48187" y="31449"/>
                      </a:lnTo>
                      <a:lnTo>
                        <a:pt x="48292" y="31449"/>
                      </a:lnTo>
                      <a:lnTo>
                        <a:pt x="48417" y="31533"/>
                      </a:lnTo>
                      <a:lnTo>
                        <a:pt x="48501" y="31637"/>
                      </a:lnTo>
                      <a:lnTo>
                        <a:pt x="48585" y="31658"/>
                      </a:lnTo>
                      <a:lnTo>
                        <a:pt x="48689" y="31595"/>
                      </a:lnTo>
                      <a:lnTo>
                        <a:pt x="48731" y="31658"/>
                      </a:lnTo>
                      <a:lnTo>
                        <a:pt x="48836" y="31658"/>
                      </a:lnTo>
                      <a:lnTo>
                        <a:pt x="48982" y="31574"/>
                      </a:lnTo>
                      <a:lnTo>
                        <a:pt x="48982" y="31533"/>
                      </a:lnTo>
                      <a:lnTo>
                        <a:pt x="49150" y="31491"/>
                      </a:lnTo>
                      <a:lnTo>
                        <a:pt x="49359" y="31574"/>
                      </a:lnTo>
                      <a:lnTo>
                        <a:pt x="49422" y="31637"/>
                      </a:lnTo>
                      <a:lnTo>
                        <a:pt x="49464" y="31595"/>
                      </a:lnTo>
                      <a:lnTo>
                        <a:pt x="49547" y="31595"/>
                      </a:lnTo>
                      <a:lnTo>
                        <a:pt x="49568" y="31658"/>
                      </a:lnTo>
                      <a:lnTo>
                        <a:pt x="49673" y="31637"/>
                      </a:lnTo>
                      <a:lnTo>
                        <a:pt x="49840" y="31658"/>
                      </a:lnTo>
                      <a:lnTo>
                        <a:pt x="49924" y="31742"/>
                      </a:lnTo>
                      <a:lnTo>
                        <a:pt x="49966" y="31742"/>
                      </a:lnTo>
                      <a:lnTo>
                        <a:pt x="50259" y="31470"/>
                      </a:lnTo>
                      <a:lnTo>
                        <a:pt x="50384" y="31365"/>
                      </a:lnTo>
                      <a:lnTo>
                        <a:pt x="50594" y="31344"/>
                      </a:lnTo>
                      <a:lnTo>
                        <a:pt x="50677" y="31260"/>
                      </a:lnTo>
                      <a:lnTo>
                        <a:pt x="50698" y="31156"/>
                      </a:lnTo>
                      <a:lnTo>
                        <a:pt x="50677" y="31030"/>
                      </a:lnTo>
                      <a:lnTo>
                        <a:pt x="50614" y="31009"/>
                      </a:lnTo>
                      <a:lnTo>
                        <a:pt x="50573" y="31030"/>
                      </a:lnTo>
                      <a:lnTo>
                        <a:pt x="50510" y="31009"/>
                      </a:lnTo>
                      <a:lnTo>
                        <a:pt x="50468" y="31009"/>
                      </a:lnTo>
                      <a:lnTo>
                        <a:pt x="50468" y="30842"/>
                      </a:lnTo>
                      <a:lnTo>
                        <a:pt x="50489" y="30800"/>
                      </a:lnTo>
                      <a:lnTo>
                        <a:pt x="50489" y="30633"/>
                      </a:lnTo>
                      <a:lnTo>
                        <a:pt x="50447" y="30528"/>
                      </a:lnTo>
                      <a:lnTo>
                        <a:pt x="50468" y="30444"/>
                      </a:lnTo>
                      <a:lnTo>
                        <a:pt x="50552" y="30424"/>
                      </a:lnTo>
                      <a:lnTo>
                        <a:pt x="50552" y="30319"/>
                      </a:lnTo>
                      <a:lnTo>
                        <a:pt x="50468" y="30235"/>
                      </a:lnTo>
                      <a:lnTo>
                        <a:pt x="50447" y="30110"/>
                      </a:lnTo>
                      <a:lnTo>
                        <a:pt x="50468" y="30068"/>
                      </a:lnTo>
                      <a:lnTo>
                        <a:pt x="50405" y="29963"/>
                      </a:lnTo>
                      <a:lnTo>
                        <a:pt x="50405" y="29859"/>
                      </a:lnTo>
                      <a:lnTo>
                        <a:pt x="50489" y="29754"/>
                      </a:lnTo>
                      <a:lnTo>
                        <a:pt x="50573" y="29691"/>
                      </a:lnTo>
                      <a:lnTo>
                        <a:pt x="50594" y="29566"/>
                      </a:lnTo>
                      <a:lnTo>
                        <a:pt x="50677" y="29461"/>
                      </a:lnTo>
                      <a:lnTo>
                        <a:pt x="50761" y="29398"/>
                      </a:lnTo>
                      <a:lnTo>
                        <a:pt x="50761" y="29273"/>
                      </a:lnTo>
                      <a:lnTo>
                        <a:pt x="50719" y="29189"/>
                      </a:lnTo>
                      <a:lnTo>
                        <a:pt x="50719" y="29126"/>
                      </a:lnTo>
                      <a:lnTo>
                        <a:pt x="50656" y="29064"/>
                      </a:lnTo>
                      <a:lnTo>
                        <a:pt x="50594" y="28959"/>
                      </a:lnTo>
                      <a:lnTo>
                        <a:pt x="50510" y="28833"/>
                      </a:lnTo>
                      <a:lnTo>
                        <a:pt x="50447" y="28812"/>
                      </a:lnTo>
                      <a:lnTo>
                        <a:pt x="50363" y="28833"/>
                      </a:lnTo>
                      <a:lnTo>
                        <a:pt x="50238" y="28917"/>
                      </a:lnTo>
                      <a:lnTo>
                        <a:pt x="50175" y="28917"/>
                      </a:lnTo>
                      <a:lnTo>
                        <a:pt x="50154" y="28854"/>
                      </a:lnTo>
                      <a:lnTo>
                        <a:pt x="50154" y="28603"/>
                      </a:lnTo>
                      <a:lnTo>
                        <a:pt x="50175" y="28540"/>
                      </a:lnTo>
                      <a:lnTo>
                        <a:pt x="50175" y="28499"/>
                      </a:lnTo>
                      <a:lnTo>
                        <a:pt x="50238" y="28436"/>
                      </a:lnTo>
                      <a:lnTo>
                        <a:pt x="50259" y="28331"/>
                      </a:lnTo>
                      <a:lnTo>
                        <a:pt x="50342" y="28227"/>
                      </a:lnTo>
                      <a:lnTo>
                        <a:pt x="50342" y="28143"/>
                      </a:lnTo>
                      <a:lnTo>
                        <a:pt x="50384" y="28101"/>
                      </a:lnTo>
                      <a:lnTo>
                        <a:pt x="50552" y="28080"/>
                      </a:lnTo>
                      <a:lnTo>
                        <a:pt x="50614" y="28038"/>
                      </a:lnTo>
                      <a:lnTo>
                        <a:pt x="50698" y="28038"/>
                      </a:lnTo>
                      <a:lnTo>
                        <a:pt x="50719" y="28017"/>
                      </a:lnTo>
                      <a:lnTo>
                        <a:pt x="50803" y="28017"/>
                      </a:lnTo>
                      <a:lnTo>
                        <a:pt x="50886" y="27996"/>
                      </a:lnTo>
                      <a:lnTo>
                        <a:pt x="50928" y="27913"/>
                      </a:lnTo>
                      <a:lnTo>
                        <a:pt x="51033" y="27913"/>
                      </a:lnTo>
                      <a:lnTo>
                        <a:pt x="51117" y="27829"/>
                      </a:lnTo>
                      <a:lnTo>
                        <a:pt x="51242" y="27871"/>
                      </a:lnTo>
                      <a:lnTo>
                        <a:pt x="51451" y="27871"/>
                      </a:lnTo>
                      <a:lnTo>
                        <a:pt x="51514" y="27808"/>
                      </a:lnTo>
                      <a:lnTo>
                        <a:pt x="51556" y="27808"/>
                      </a:lnTo>
                      <a:lnTo>
                        <a:pt x="51598" y="27724"/>
                      </a:lnTo>
                      <a:lnTo>
                        <a:pt x="51744" y="27703"/>
                      </a:lnTo>
                      <a:lnTo>
                        <a:pt x="51765" y="27683"/>
                      </a:lnTo>
                      <a:lnTo>
                        <a:pt x="51849" y="27703"/>
                      </a:lnTo>
                      <a:lnTo>
                        <a:pt x="51933" y="27703"/>
                      </a:lnTo>
                      <a:lnTo>
                        <a:pt x="52016" y="27745"/>
                      </a:lnTo>
                      <a:lnTo>
                        <a:pt x="52184" y="27787"/>
                      </a:lnTo>
                      <a:lnTo>
                        <a:pt x="52267" y="27829"/>
                      </a:lnTo>
                      <a:lnTo>
                        <a:pt x="52288" y="27892"/>
                      </a:lnTo>
                      <a:lnTo>
                        <a:pt x="52435" y="27892"/>
                      </a:lnTo>
                      <a:lnTo>
                        <a:pt x="52498" y="27850"/>
                      </a:lnTo>
                      <a:lnTo>
                        <a:pt x="52539" y="27892"/>
                      </a:lnTo>
                      <a:lnTo>
                        <a:pt x="52644" y="27934"/>
                      </a:lnTo>
                      <a:lnTo>
                        <a:pt x="52686" y="27913"/>
                      </a:lnTo>
                      <a:lnTo>
                        <a:pt x="52686" y="27829"/>
                      </a:lnTo>
                      <a:lnTo>
                        <a:pt x="52749" y="27808"/>
                      </a:lnTo>
                      <a:lnTo>
                        <a:pt x="52790" y="27829"/>
                      </a:lnTo>
                      <a:lnTo>
                        <a:pt x="52874" y="27829"/>
                      </a:lnTo>
                      <a:lnTo>
                        <a:pt x="52916" y="27808"/>
                      </a:lnTo>
                      <a:lnTo>
                        <a:pt x="52979" y="27892"/>
                      </a:lnTo>
                      <a:lnTo>
                        <a:pt x="53021" y="27892"/>
                      </a:lnTo>
                      <a:lnTo>
                        <a:pt x="53104" y="27913"/>
                      </a:lnTo>
                      <a:lnTo>
                        <a:pt x="53125" y="27955"/>
                      </a:lnTo>
                      <a:lnTo>
                        <a:pt x="53104" y="28017"/>
                      </a:lnTo>
                      <a:lnTo>
                        <a:pt x="53125" y="28059"/>
                      </a:lnTo>
                      <a:lnTo>
                        <a:pt x="53188" y="28059"/>
                      </a:lnTo>
                      <a:lnTo>
                        <a:pt x="53209" y="28122"/>
                      </a:lnTo>
                      <a:lnTo>
                        <a:pt x="53272" y="28059"/>
                      </a:lnTo>
                      <a:lnTo>
                        <a:pt x="53335" y="28101"/>
                      </a:lnTo>
                      <a:lnTo>
                        <a:pt x="53376" y="28143"/>
                      </a:lnTo>
                      <a:lnTo>
                        <a:pt x="53335" y="28206"/>
                      </a:lnTo>
                      <a:lnTo>
                        <a:pt x="53376" y="28247"/>
                      </a:lnTo>
                      <a:lnTo>
                        <a:pt x="53481" y="28268"/>
                      </a:lnTo>
                      <a:lnTo>
                        <a:pt x="53523" y="28268"/>
                      </a:lnTo>
                      <a:lnTo>
                        <a:pt x="53586" y="28310"/>
                      </a:lnTo>
                      <a:lnTo>
                        <a:pt x="53586" y="28352"/>
                      </a:lnTo>
                      <a:lnTo>
                        <a:pt x="53627" y="28373"/>
                      </a:lnTo>
                      <a:lnTo>
                        <a:pt x="53690" y="28457"/>
                      </a:lnTo>
                      <a:lnTo>
                        <a:pt x="53690" y="28540"/>
                      </a:lnTo>
                      <a:lnTo>
                        <a:pt x="53711" y="28624"/>
                      </a:lnTo>
                      <a:lnTo>
                        <a:pt x="53711" y="28666"/>
                      </a:lnTo>
                      <a:lnTo>
                        <a:pt x="53732" y="28687"/>
                      </a:lnTo>
                      <a:lnTo>
                        <a:pt x="53899" y="28687"/>
                      </a:lnTo>
                      <a:lnTo>
                        <a:pt x="53920" y="28750"/>
                      </a:lnTo>
                      <a:lnTo>
                        <a:pt x="53899" y="28833"/>
                      </a:lnTo>
                      <a:lnTo>
                        <a:pt x="53899" y="28875"/>
                      </a:lnTo>
                      <a:lnTo>
                        <a:pt x="54025" y="28959"/>
                      </a:lnTo>
                      <a:lnTo>
                        <a:pt x="54067" y="29064"/>
                      </a:lnTo>
                      <a:lnTo>
                        <a:pt x="54151" y="29147"/>
                      </a:lnTo>
                      <a:lnTo>
                        <a:pt x="54171" y="29210"/>
                      </a:lnTo>
                      <a:lnTo>
                        <a:pt x="54234" y="29252"/>
                      </a:lnTo>
                      <a:lnTo>
                        <a:pt x="54255" y="29356"/>
                      </a:lnTo>
                      <a:lnTo>
                        <a:pt x="54339" y="29398"/>
                      </a:lnTo>
                      <a:lnTo>
                        <a:pt x="54339" y="29461"/>
                      </a:lnTo>
                      <a:lnTo>
                        <a:pt x="54318" y="29503"/>
                      </a:lnTo>
                      <a:lnTo>
                        <a:pt x="54339" y="29524"/>
                      </a:lnTo>
                      <a:lnTo>
                        <a:pt x="54381" y="29503"/>
                      </a:lnTo>
                      <a:lnTo>
                        <a:pt x="54443" y="29587"/>
                      </a:lnTo>
                      <a:lnTo>
                        <a:pt x="54464" y="29670"/>
                      </a:lnTo>
                      <a:lnTo>
                        <a:pt x="54569" y="29817"/>
                      </a:lnTo>
                      <a:lnTo>
                        <a:pt x="54778" y="29963"/>
                      </a:lnTo>
                      <a:lnTo>
                        <a:pt x="54799" y="30047"/>
                      </a:lnTo>
                      <a:lnTo>
                        <a:pt x="54841" y="30152"/>
                      </a:lnTo>
                      <a:lnTo>
                        <a:pt x="54883" y="30193"/>
                      </a:lnTo>
                      <a:lnTo>
                        <a:pt x="54883" y="30298"/>
                      </a:lnTo>
                      <a:lnTo>
                        <a:pt x="54967" y="30319"/>
                      </a:lnTo>
                      <a:lnTo>
                        <a:pt x="55008" y="30319"/>
                      </a:lnTo>
                      <a:lnTo>
                        <a:pt x="55050" y="30424"/>
                      </a:lnTo>
                      <a:lnTo>
                        <a:pt x="55050" y="30507"/>
                      </a:lnTo>
                      <a:lnTo>
                        <a:pt x="55092" y="30612"/>
                      </a:lnTo>
                      <a:lnTo>
                        <a:pt x="55218" y="30737"/>
                      </a:lnTo>
                      <a:lnTo>
                        <a:pt x="55322" y="30758"/>
                      </a:lnTo>
                      <a:lnTo>
                        <a:pt x="55385" y="30842"/>
                      </a:lnTo>
                      <a:lnTo>
                        <a:pt x="55469" y="30842"/>
                      </a:lnTo>
                      <a:lnTo>
                        <a:pt x="55511" y="30821"/>
                      </a:lnTo>
                      <a:lnTo>
                        <a:pt x="55573" y="30842"/>
                      </a:lnTo>
                      <a:lnTo>
                        <a:pt x="55615" y="30821"/>
                      </a:lnTo>
                      <a:lnTo>
                        <a:pt x="55741" y="30842"/>
                      </a:lnTo>
                      <a:lnTo>
                        <a:pt x="55803" y="30779"/>
                      </a:lnTo>
                      <a:lnTo>
                        <a:pt x="55887" y="30779"/>
                      </a:lnTo>
                      <a:lnTo>
                        <a:pt x="55887" y="30821"/>
                      </a:lnTo>
                      <a:lnTo>
                        <a:pt x="55824" y="30863"/>
                      </a:lnTo>
                      <a:lnTo>
                        <a:pt x="55845" y="30905"/>
                      </a:lnTo>
                      <a:lnTo>
                        <a:pt x="55992" y="30905"/>
                      </a:lnTo>
                      <a:lnTo>
                        <a:pt x="56034" y="30926"/>
                      </a:lnTo>
                      <a:lnTo>
                        <a:pt x="56055" y="30968"/>
                      </a:lnTo>
                      <a:lnTo>
                        <a:pt x="56138" y="31030"/>
                      </a:lnTo>
                      <a:lnTo>
                        <a:pt x="56159" y="30968"/>
                      </a:lnTo>
                      <a:lnTo>
                        <a:pt x="56222" y="30947"/>
                      </a:lnTo>
                      <a:lnTo>
                        <a:pt x="56264" y="30968"/>
                      </a:lnTo>
                      <a:lnTo>
                        <a:pt x="56306" y="30905"/>
                      </a:lnTo>
                      <a:lnTo>
                        <a:pt x="56348" y="30905"/>
                      </a:lnTo>
                      <a:lnTo>
                        <a:pt x="56410" y="30947"/>
                      </a:lnTo>
                      <a:lnTo>
                        <a:pt x="56431" y="31009"/>
                      </a:lnTo>
                      <a:lnTo>
                        <a:pt x="56473" y="31072"/>
                      </a:lnTo>
                      <a:lnTo>
                        <a:pt x="56536" y="31072"/>
                      </a:lnTo>
                      <a:lnTo>
                        <a:pt x="56557" y="31135"/>
                      </a:lnTo>
                      <a:lnTo>
                        <a:pt x="56620" y="31177"/>
                      </a:lnTo>
                      <a:lnTo>
                        <a:pt x="56640" y="31177"/>
                      </a:lnTo>
                      <a:lnTo>
                        <a:pt x="56682" y="31240"/>
                      </a:lnTo>
                      <a:lnTo>
                        <a:pt x="56724" y="31281"/>
                      </a:lnTo>
                      <a:lnTo>
                        <a:pt x="56850" y="31344"/>
                      </a:lnTo>
                      <a:lnTo>
                        <a:pt x="56871" y="31365"/>
                      </a:lnTo>
                      <a:lnTo>
                        <a:pt x="56933" y="31365"/>
                      </a:lnTo>
                      <a:lnTo>
                        <a:pt x="56975" y="31407"/>
                      </a:lnTo>
                      <a:lnTo>
                        <a:pt x="57059" y="31449"/>
                      </a:lnTo>
                      <a:lnTo>
                        <a:pt x="57122" y="31407"/>
                      </a:lnTo>
                      <a:lnTo>
                        <a:pt x="57184" y="31407"/>
                      </a:lnTo>
                      <a:lnTo>
                        <a:pt x="57247" y="31365"/>
                      </a:lnTo>
                      <a:lnTo>
                        <a:pt x="57289" y="31365"/>
                      </a:lnTo>
                      <a:lnTo>
                        <a:pt x="57352" y="31386"/>
                      </a:lnTo>
                      <a:lnTo>
                        <a:pt x="57352" y="31470"/>
                      </a:lnTo>
                      <a:lnTo>
                        <a:pt x="57289" y="31553"/>
                      </a:lnTo>
                      <a:lnTo>
                        <a:pt x="57289" y="31637"/>
                      </a:lnTo>
                      <a:lnTo>
                        <a:pt x="57289" y="31700"/>
                      </a:lnTo>
                      <a:lnTo>
                        <a:pt x="57394" y="31700"/>
                      </a:lnTo>
                      <a:lnTo>
                        <a:pt x="57436" y="31805"/>
                      </a:lnTo>
                      <a:lnTo>
                        <a:pt x="57456" y="31909"/>
                      </a:lnTo>
                      <a:lnTo>
                        <a:pt x="57436" y="32014"/>
                      </a:lnTo>
                      <a:lnTo>
                        <a:pt x="57394" y="32056"/>
                      </a:lnTo>
                      <a:lnTo>
                        <a:pt x="57394" y="32118"/>
                      </a:lnTo>
                      <a:lnTo>
                        <a:pt x="57498" y="32265"/>
                      </a:lnTo>
                      <a:lnTo>
                        <a:pt x="57561" y="32286"/>
                      </a:lnTo>
                      <a:lnTo>
                        <a:pt x="57645" y="32390"/>
                      </a:lnTo>
                      <a:lnTo>
                        <a:pt x="57666" y="32432"/>
                      </a:lnTo>
                      <a:lnTo>
                        <a:pt x="57749" y="32411"/>
                      </a:lnTo>
                      <a:lnTo>
                        <a:pt x="57812" y="32369"/>
                      </a:lnTo>
                      <a:lnTo>
                        <a:pt x="57896" y="32369"/>
                      </a:lnTo>
                      <a:lnTo>
                        <a:pt x="57938" y="32432"/>
                      </a:lnTo>
                      <a:lnTo>
                        <a:pt x="57980" y="32516"/>
                      </a:lnTo>
                      <a:lnTo>
                        <a:pt x="58042" y="32495"/>
                      </a:lnTo>
                      <a:lnTo>
                        <a:pt x="58105" y="32432"/>
                      </a:lnTo>
                      <a:lnTo>
                        <a:pt x="58189" y="32474"/>
                      </a:lnTo>
                      <a:lnTo>
                        <a:pt x="58231" y="32432"/>
                      </a:lnTo>
                      <a:lnTo>
                        <a:pt x="58398" y="32411"/>
                      </a:lnTo>
                      <a:lnTo>
                        <a:pt x="58461" y="32328"/>
                      </a:lnTo>
                      <a:lnTo>
                        <a:pt x="58524" y="32307"/>
                      </a:lnTo>
                      <a:lnTo>
                        <a:pt x="58524" y="32244"/>
                      </a:lnTo>
                      <a:lnTo>
                        <a:pt x="58544" y="32160"/>
                      </a:lnTo>
                      <a:lnTo>
                        <a:pt x="58628" y="32097"/>
                      </a:lnTo>
                      <a:lnTo>
                        <a:pt x="58628" y="31993"/>
                      </a:lnTo>
                      <a:lnTo>
                        <a:pt x="58649" y="31909"/>
                      </a:lnTo>
                      <a:lnTo>
                        <a:pt x="58837" y="31909"/>
                      </a:lnTo>
                      <a:lnTo>
                        <a:pt x="58858" y="31805"/>
                      </a:lnTo>
                      <a:lnTo>
                        <a:pt x="58921" y="31805"/>
                      </a:lnTo>
                      <a:lnTo>
                        <a:pt x="58963" y="31784"/>
                      </a:lnTo>
                      <a:lnTo>
                        <a:pt x="59005" y="31700"/>
                      </a:lnTo>
                      <a:lnTo>
                        <a:pt x="59047" y="31658"/>
                      </a:lnTo>
                      <a:lnTo>
                        <a:pt x="59151" y="31658"/>
                      </a:lnTo>
                      <a:lnTo>
                        <a:pt x="59214" y="31595"/>
                      </a:lnTo>
                      <a:lnTo>
                        <a:pt x="59319" y="31658"/>
                      </a:lnTo>
                      <a:lnTo>
                        <a:pt x="59361" y="31700"/>
                      </a:lnTo>
                      <a:lnTo>
                        <a:pt x="59465" y="31700"/>
                      </a:lnTo>
                      <a:lnTo>
                        <a:pt x="59486" y="31763"/>
                      </a:lnTo>
                      <a:lnTo>
                        <a:pt x="59549" y="31867"/>
                      </a:lnTo>
                      <a:lnTo>
                        <a:pt x="59486" y="31909"/>
                      </a:lnTo>
                      <a:lnTo>
                        <a:pt x="59528" y="31972"/>
                      </a:lnTo>
                      <a:lnTo>
                        <a:pt x="59633" y="32077"/>
                      </a:lnTo>
                      <a:lnTo>
                        <a:pt x="59633" y="32139"/>
                      </a:lnTo>
                      <a:lnTo>
                        <a:pt x="59674" y="32202"/>
                      </a:lnTo>
                      <a:lnTo>
                        <a:pt x="59758" y="32244"/>
                      </a:lnTo>
                      <a:lnTo>
                        <a:pt x="59737" y="32390"/>
                      </a:lnTo>
                      <a:lnTo>
                        <a:pt x="59737" y="32495"/>
                      </a:lnTo>
                      <a:lnTo>
                        <a:pt x="59695" y="32537"/>
                      </a:lnTo>
                      <a:lnTo>
                        <a:pt x="59633" y="32558"/>
                      </a:lnTo>
                      <a:lnTo>
                        <a:pt x="59549" y="32662"/>
                      </a:lnTo>
                      <a:lnTo>
                        <a:pt x="59549" y="32725"/>
                      </a:lnTo>
                      <a:lnTo>
                        <a:pt x="59591" y="32809"/>
                      </a:lnTo>
                      <a:lnTo>
                        <a:pt x="59633" y="32830"/>
                      </a:lnTo>
                      <a:lnTo>
                        <a:pt x="59633" y="32934"/>
                      </a:lnTo>
                      <a:lnTo>
                        <a:pt x="59591" y="33018"/>
                      </a:lnTo>
                      <a:lnTo>
                        <a:pt x="59633" y="33060"/>
                      </a:lnTo>
                      <a:lnTo>
                        <a:pt x="59674" y="33081"/>
                      </a:lnTo>
                      <a:lnTo>
                        <a:pt x="59674" y="33144"/>
                      </a:lnTo>
                      <a:lnTo>
                        <a:pt x="59695" y="33185"/>
                      </a:lnTo>
                      <a:lnTo>
                        <a:pt x="59695" y="33248"/>
                      </a:lnTo>
                      <a:lnTo>
                        <a:pt x="59674" y="33269"/>
                      </a:lnTo>
                      <a:lnTo>
                        <a:pt x="59653" y="33290"/>
                      </a:lnTo>
                      <a:lnTo>
                        <a:pt x="59653" y="33437"/>
                      </a:lnTo>
                      <a:lnTo>
                        <a:pt x="59695" y="33562"/>
                      </a:lnTo>
                      <a:lnTo>
                        <a:pt x="59737" y="33604"/>
                      </a:lnTo>
                      <a:lnTo>
                        <a:pt x="59737" y="33667"/>
                      </a:lnTo>
                      <a:lnTo>
                        <a:pt x="59674" y="33709"/>
                      </a:lnTo>
                      <a:lnTo>
                        <a:pt x="59653" y="33792"/>
                      </a:lnTo>
                      <a:lnTo>
                        <a:pt x="59674" y="33855"/>
                      </a:lnTo>
                      <a:lnTo>
                        <a:pt x="59674" y="33897"/>
                      </a:lnTo>
                      <a:lnTo>
                        <a:pt x="59695" y="33960"/>
                      </a:lnTo>
                      <a:lnTo>
                        <a:pt x="59633" y="34001"/>
                      </a:lnTo>
                      <a:lnTo>
                        <a:pt x="59591" y="34022"/>
                      </a:lnTo>
                      <a:lnTo>
                        <a:pt x="59633" y="34085"/>
                      </a:lnTo>
                      <a:lnTo>
                        <a:pt x="59653" y="34169"/>
                      </a:lnTo>
                      <a:lnTo>
                        <a:pt x="59633" y="34211"/>
                      </a:lnTo>
                      <a:lnTo>
                        <a:pt x="59570" y="34315"/>
                      </a:lnTo>
                      <a:lnTo>
                        <a:pt x="59591" y="34378"/>
                      </a:lnTo>
                      <a:lnTo>
                        <a:pt x="59633" y="34420"/>
                      </a:lnTo>
                      <a:lnTo>
                        <a:pt x="59591" y="34483"/>
                      </a:lnTo>
                      <a:lnTo>
                        <a:pt x="59591" y="34525"/>
                      </a:lnTo>
                      <a:lnTo>
                        <a:pt x="59633" y="34587"/>
                      </a:lnTo>
                      <a:lnTo>
                        <a:pt x="59653" y="34650"/>
                      </a:lnTo>
                      <a:lnTo>
                        <a:pt x="59591" y="34713"/>
                      </a:lnTo>
                      <a:lnTo>
                        <a:pt x="59549" y="34713"/>
                      </a:lnTo>
                      <a:lnTo>
                        <a:pt x="59486" y="34692"/>
                      </a:lnTo>
                      <a:lnTo>
                        <a:pt x="59130" y="34608"/>
                      </a:lnTo>
                      <a:lnTo>
                        <a:pt x="59047" y="34587"/>
                      </a:lnTo>
                      <a:lnTo>
                        <a:pt x="58942" y="34546"/>
                      </a:lnTo>
                      <a:lnTo>
                        <a:pt x="58900" y="34546"/>
                      </a:lnTo>
                      <a:lnTo>
                        <a:pt x="58796" y="34713"/>
                      </a:lnTo>
                      <a:lnTo>
                        <a:pt x="58754" y="34797"/>
                      </a:lnTo>
                      <a:lnTo>
                        <a:pt x="58712" y="34859"/>
                      </a:lnTo>
                      <a:lnTo>
                        <a:pt x="58628" y="34859"/>
                      </a:lnTo>
                      <a:lnTo>
                        <a:pt x="58544" y="34922"/>
                      </a:lnTo>
                      <a:lnTo>
                        <a:pt x="58524" y="34964"/>
                      </a:lnTo>
                      <a:lnTo>
                        <a:pt x="58586" y="35069"/>
                      </a:lnTo>
                      <a:lnTo>
                        <a:pt x="58712" y="35278"/>
                      </a:lnTo>
                      <a:lnTo>
                        <a:pt x="58733" y="35362"/>
                      </a:lnTo>
                      <a:lnTo>
                        <a:pt x="58754" y="35445"/>
                      </a:lnTo>
                      <a:lnTo>
                        <a:pt x="58837" y="35550"/>
                      </a:lnTo>
                      <a:lnTo>
                        <a:pt x="58837" y="35654"/>
                      </a:lnTo>
                      <a:lnTo>
                        <a:pt x="58837" y="35780"/>
                      </a:lnTo>
                      <a:lnTo>
                        <a:pt x="58837" y="35885"/>
                      </a:lnTo>
                      <a:lnTo>
                        <a:pt x="58837" y="36094"/>
                      </a:lnTo>
                      <a:lnTo>
                        <a:pt x="58921" y="36157"/>
                      </a:lnTo>
                      <a:lnTo>
                        <a:pt x="58921" y="36261"/>
                      </a:lnTo>
                      <a:lnTo>
                        <a:pt x="58921" y="36366"/>
                      </a:lnTo>
                      <a:lnTo>
                        <a:pt x="58900" y="36408"/>
                      </a:lnTo>
                      <a:lnTo>
                        <a:pt x="58900" y="36491"/>
                      </a:lnTo>
                      <a:lnTo>
                        <a:pt x="58921" y="36533"/>
                      </a:lnTo>
                      <a:lnTo>
                        <a:pt x="58921" y="36638"/>
                      </a:lnTo>
                      <a:lnTo>
                        <a:pt x="58858" y="36638"/>
                      </a:lnTo>
                      <a:lnTo>
                        <a:pt x="58733" y="36617"/>
                      </a:lnTo>
                      <a:lnTo>
                        <a:pt x="58649" y="36680"/>
                      </a:lnTo>
                      <a:lnTo>
                        <a:pt x="58649" y="36722"/>
                      </a:lnTo>
                      <a:lnTo>
                        <a:pt x="58691" y="36826"/>
                      </a:lnTo>
                      <a:lnTo>
                        <a:pt x="58733" y="36847"/>
                      </a:lnTo>
                      <a:lnTo>
                        <a:pt x="58733" y="36931"/>
                      </a:lnTo>
                      <a:lnTo>
                        <a:pt x="58733" y="36952"/>
                      </a:lnTo>
                      <a:lnTo>
                        <a:pt x="58837" y="37098"/>
                      </a:lnTo>
                      <a:lnTo>
                        <a:pt x="58858" y="37098"/>
                      </a:lnTo>
                      <a:lnTo>
                        <a:pt x="58921" y="36931"/>
                      </a:lnTo>
                      <a:lnTo>
                        <a:pt x="59068" y="36910"/>
                      </a:lnTo>
                      <a:lnTo>
                        <a:pt x="59130" y="36952"/>
                      </a:lnTo>
                      <a:lnTo>
                        <a:pt x="59172" y="36784"/>
                      </a:lnTo>
                      <a:lnTo>
                        <a:pt x="59256" y="36722"/>
                      </a:lnTo>
                      <a:lnTo>
                        <a:pt x="59256" y="36512"/>
                      </a:lnTo>
                      <a:lnTo>
                        <a:pt x="59361" y="36429"/>
                      </a:lnTo>
                      <a:lnTo>
                        <a:pt x="59361" y="36324"/>
                      </a:lnTo>
                      <a:lnTo>
                        <a:pt x="59381" y="36282"/>
                      </a:lnTo>
                      <a:lnTo>
                        <a:pt x="59528" y="36366"/>
                      </a:lnTo>
                      <a:lnTo>
                        <a:pt x="59653" y="36303"/>
                      </a:lnTo>
                      <a:lnTo>
                        <a:pt x="59695" y="36366"/>
                      </a:lnTo>
                      <a:lnTo>
                        <a:pt x="59695" y="36575"/>
                      </a:lnTo>
                      <a:lnTo>
                        <a:pt x="59884" y="36617"/>
                      </a:lnTo>
                      <a:lnTo>
                        <a:pt x="60072" y="36722"/>
                      </a:lnTo>
                      <a:lnTo>
                        <a:pt x="60114" y="36680"/>
                      </a:lnTo>
                      <a:lnTo>
                        <a:pt x="60197" y="36742"/>
                      </a:lnTo>
                      <a:lnTo>
                        <a:pt x="60323" y="36617"/>
                      </a:lnTo>
                      <a:lnTo>
                        <a:pt x="60490" y="36596"/>
                      </a:lnTo>
                      <a:lnTo>
                        <a:pt x="60511" y="36512"/>
                      </a:lnTo>
                      <a:lnTo>
                        <a:pt x="60595" y="36512"/>
                      </a:lnTo>
                      <a:lnTo>
                        <a:pt x="60679" y="36366"/>
                      </a:lnTo>
                      <a:lnTo>
                        <a:pt x="60846" y="36115"/>
                      </a:lnTo>
                      <a:lnTo>
                        <a:pt x="60825" y="36073"/>
                      </a:lnTo>
                      <a:lnTo>
                        <a:pt x="60951" y="36010"/>
                      </a:lnTo>
                      <a:lnTo>
                        <a:pt x="60951" y="35926"/>
                      </a:lnTo>
                      <a:lnTo>
                        <a:pt x="60909" y="35780"/>
                      </a:lnTo>
                      <a:lnTo>
                        <a:pt x="60993" y="35822"/>
                      </a:lnTo>
                      <a:lnTo>
                        <a:pt x="60993" y="35843"/>
                      </a:lnTo>
                      <a:lnTo>
                        <a:pt x="61118" y="35654"/>
                      </a:lnTo>
                      <a:lnTo>
                        <a:pt x="61055" y="35550"/>
                      </a:lnTo>
                      <a:lnTo>
                        <a:pt x="61118" y="35529"/>
                      </a:lnTo>
                      <a:lnTo>
                        <a:pt x="61118" y="35341"/>
                      </a:lnTo>
                      <a:lnTo>
                        <a:pt x="61223" y="35299"/>
                      </a:lnTo>
                      <a:lnTo>
                        <a:pt x="61223" y="35194"/>
                      </a:lnTo>
                      <a:lnTo>
                        <a:pt x="61369" y="35090"/>
                      </a:lnTo>
                      <a:lnTo>
                        <a:pt x="61411" y="35027"/>
                      </a:lnTo>
                      <a:lnTo>
                        <a:pt x="61348" y="34985"/>
                      </a:lnTo>
                      <a:lnTo>
                        <a:pt x="61369" y="34838"/>
                      </a:lnTo>
                      <a:lnTo>
                        <a:pt x="61453" y="34818"/>
                      </a:lnTo>
                      <a:lnTo>
                        <a:pt x="61557" y="34315"/>
                      </a:lnTo>
                      <a:lnTo>
                        <a:pt x="61683" y="34169"/>
                      </a:lnTo>
                      <a:lnTo>
                        <a:pt x="61683" y="34064"/>
                      </a:lnTo>
                      <a:lnTo>
                        <a:pt x="61829" y="33960"/>
                      </a:lnTo>
                      <a:lnTo>
                        <a:pt x="61850" y="33834"/>
                      </a:lnTo>
                      <a:lnTo>
                        <a:pt x="61976" y="33667"/>
                      </a:lnTo>
                      <a:lnTo>
                        <a:pt x="61976" y="33541"/>
                      </a:lnTo>
                      <a:lnTo>
                        <a:pt x="61934" y="33520"/>
                      </a:lnTo>
                      <a:lnTo>
                        <a:pt x="61892" y="33353"/>
                      </a:lnTo>
                      <a:lnTo>
                        <a:pt x="62039" y="33227"/>
                      </a:lnTo>
                      <a:lnTo>
                        <a:pt x="61976" y="32955"/>
                      </a:lnTo>
                      <a:lnTo>
                        <a:pt x="62081" y="32830"/>
                      </a:lnTo>
                      <a:lnTo>
                        <a:pt x="62081" y="32746"/>
                      </a:lnTo>
                      <a:lnTo>
                        <a:pt x="62039" y="32746"/>
                      </a:lnTo>
                      <a:lnTo>
                        <a:pt x="62101" y="32579"/>
                      </a:lnTo>
                      <a:lnTo>
                        <a:pt x="62101" y="32411"/>
                      </a:lnTo>
                      <a:lnTo>
                        <a:pt x="62206" y="32307"/>
                      </a:lnTo>
                      <a:lnTo>
                        <a:pt x="62206" y="32118"/>
                      </a:lnTo>
                      <a:lnTo>
                        <a:pt x="62185" y="32097"/>
                      </a:lnTo>
                      <a:lnTo>
                        <a:pt x="62164" y="31909"/>
                      </a:lnTo>
                      <a:lnTo>
                        <a:pt x="62248" y="31742"/>
                      </a:lnTo>
                      <a:lnTo>
                        <a:pt x="62248" y="31574"/>
                      </a:lnTo>
                      <a:lnTo>
                        <a:pt x="62394" y="31386"/>
                      </a:lnTo>
                      <a:lnTo>
                        <a:pt x="62394" y="31240"/>
                      </a:lnTo>
                      <a:lnTo>
                        <a:pt x="62353" y="31135"/>
                      </a:lnTo>
                      <a:lnTo>
                        <a:pt x="62353" y="30947"/>
                      </a:lnTo>
                      <a:lnTo>
                        <a:pt x="62394" y="30905"/>
                      </a:lnTo>
                      <a:lnTo>
                        <a:pt x="62394" y="30758"/>
                      </a:lnTo>
                      <a:lnTo>
                        <a:pt x="62311" y="30758"/>
                      </a:lnTo>
                      <a:lnTo>
                        <a:pt x="62269" y="30486"/>
                      </a:lnTo>
                      <a:lnTo>
                        <a:pt x="62269" y="30403"/>
                      </a:lnTo>
                      <a:lnTo>
                        <a:pt x="62248" y="30319"/>
                      </a:lnTo>
                      <a:lnTo>
                        <a:pt x="62248" y="30110"/>
                      </a:lnTo>
                      <a:lnTo>
                        <a:pt x="62081" y="29921"/>
                      </a:lnTo>
                      <a:lnTo>
                        <a:pt x="62039" y="29921"/>
                      </a:lnTo>
                      <a:lnTo>
                        <a:pt x="61976" y="29817"/>
                      </a:lnTo>
                      <a:lnTo>
                        <a:pt x="62039" y="29775"/>
                      </a:lnTo>
                      <a:lnTo>
                        <a:pt x="62101" y="29608"/>
                      </a:lnTo>
                      <a:lnTo>
                        <a:pt x="62101" y="29566"/>
                      </a:lnTo>
                      <a:lnTo>
                        <a:pt x="61997" y="29649"/>
                      </a:lnTo>
                      <a:lnTo>
                        <a:pt x="61892" y="29608"/>
                      </a:lnTo>
                      <a:lnTo>
                        <a:pt x="61788" y="29231"/>
                      </a:lnTo>
                      <a:lnTo>
                        <a:pt x="61788" y="29126"/>
                      </a:lnTo>
                      <a:lnTo>
                        <a:pt x="61767" y="29043"/>
                      </a:lnTo>
                      <a:lnTo>
                        <a:pt x="61746" y="28833"/>
                      </a:lnTo>
                      <a:lnTo>
                        <a:pt x="61788" y="28750"/>
                      </a:lnTo>
                      <a:lnTo>
                        <a:pt x="61683" y="28457"/>
                      </a:lnTo>
                      <a:lnTo>
                        <a:pt x="61767" y="28394"/>
                      </a:lnTo>
                      <a:lnTo>
                        <a:pt x="61725" y="28352"/>
                      </a:lnTo>
                      <a:lnTo>
                        <a:pt x="61746" y="28310"/>
                      </a:lnTo>
                      <a:lnTo>
                        <a:pt x="61746" y="28227"/>
                      </a:lnTo>
                      <a:lnTo>
                        <a:pt x="61683" y="28185"/>
                      </a:lnTo>
                      <a:lnTo>
                        <a:pt x="61746" y="28080"/>
                      </a:lnTo>
                      <a:lnTo>
                        <a:pt x="61683" y="27975"/>
                      </a:lnTo>
                      <a:lnTo>
                        <a:pt x="61683" y="27892"/>
                      </a:lnTo>
                      <a:lnTo>
                        <a:pt x="61767" y="27829"/>
                      </a:lnTo>
                      <a:lnTo>
                        <a:pt x="61662" y="27766"/>
                      </a:lnTo>
                      <a:lnTo>
                        <a:pt x="61641" y="27620"/>
                      </a:lnTo>
                      <a:lnTo>
                        <a:pt x="61683" y="27557"/>
                      </a:lnTo>
                      <a:lnTo>
                        <a:pt x="61662" y="27452"/>
                      </a:lnTo>
                      <a:lnTo>
                        <a:pt x="61578" y="27515"/>
                      </a:lnTo>
                      <a:lnTo>
                        <a:pt x="61474" y="27494"/>
                      </a:lnTo>
                      <a:lnTo>
                        <a:pt x="61348" y="27390"/>
                      </a:lnTo>
                      <a:lnTo>
                        <a:pt x="61348" y="27264"/>
                      </a:lnTo>
                      <a:lnTo>
                        <a:pt x="61411" y="27180"/>
                      </a:lnTo>
                      <a:lnTo>
                        <a:pt x="61411" y="27076"/>
                      </a:lnTo>
                      <a:lnTo>
                        <a:pt x="61244" y="26887"/>
                      </a:lnTo>
                      <a:lnTo>
                        <a:pt x="61160" y="26887"/>
                      </a:lnTo>
                      <a:lnTo>
                        <a:pt x="61055" y="26762"/>
                      </a:lnTo>
                      <a:lnTo>
                        <a:pt x="61139" y="26720"/>
                      </a:lnTo>
                      <a:lnTo>
                        <a:pt x="61139" y="26615"/>
                      </a:lnTo>
                      <a:lnTo>
                        <a:pt x="61202" y="26511"/>
                      </a:lnTo>
                      <a:lnTo>
                        <a:pt x="61097" y="26323"/>
                      </a:lnTo>
                      <a:lnTo>
                        <a:pt x="61013" y="26323"/>
                      </a:lnTo>
                      <a:lnTo>
                        <a:pt x="60930" y="26239"/>
                      </a:lnTo>
                      <a:lnTo>
                        <a:pt x="60825" y="26218"/>
                      </a:lnTo>
                      <a:lnTo>
                        <a:pt x="60804" y="26134"/>
                      </a:lnTo>
                      <a:lnTo>
                        <a:pt x="60532" y="26051"/>
                      </a:lnTo>
                      <a:lnTo>
                        <a:pt x="60490" y="25988"/>
                      </a:lnTo>
                      <a:lnTo>
                        <a:pt x="60323" y="25946"/>
                      </a:lnTo>
                      <a:lnTo>
                        <a:pt x="60260" y="25904"/>
                      </a:lnTo>
                      <a:lnTo>
                        <a:pt x="60197" y="25779"/>
                      </a:lnTo>
                      <a:lnTo>
                        <a:pt x="60114" y="25695"/>
                      </a:lnTo>
                      <a:lnTo>
                        <a:pt x="59988" y="25695"/>
                      </a:lnTo>
                      <a:lnTo>
                        <a:pt x="59863" y="25590"/>
                      </a:lnTo>
                      <a:lnTo>
                        <a:pt x="59737" y="25695"/>
                      </a:lnTo>
                      <a:lnTo>
                        <a:pt x="59633" y="25695"/>
                      </a:lnTo>
                      <a:lnTo>
                        <a:pt x="59570" y="25779"/>
                      </a:lnTo>
                      <a:lnTo>
                        <a:pt x="59486" y="25779"/>
                      </a:lnTo>
                      <a:lnTo>
                        <a:pt x="59444" y="25716"/>
                      </a:lnTo>
                      <a:lnTo>
                        <a:pt x="59444" y="25674"/>
                      </a:lnTo>
                      <a:lnTo>
                        <a:pt x="59340" y="25611"/>
                      </a:lnTo>
                      <a:lnTo>
                        <a:pt x="59235" y="25611"/>
                      </a:lnTo>
                      <a:lnTo>
                        <a:pt x="59277" y="25799"/>
                      </a:lnTo>
                      <a:lnTo>
                        <a:pt x="59381" y="25904"/>
                      </a:lnTo>
                      <a:lnTo>
                        <a:pt x="59340" y="26009"/>
                      </a:lnTo>
                      <a:lnTo>
                        <a:pt x="59381" y="26197"/>
                      </a:lnTo>
                      <a:lnTo>
                        <a:pt x="59340" y="26343"/>
                      </a:lnTo>
                      <a:lnTo>
                        <a:pt x="59256" y="26406"/>
                      </a:lnTo>
                      <a:lnTo>
                        <a:pt x="59256" y="26239"/>
                      </a:lnTo>
                      <a:lnTo>
                        <a:pt x="59277" y="26113"/>
                      </a:lnTo>
                      <a:lnTo>
                        <a:pt x="59214" y="25946"/>
                      </a:lnTo>
                      <a:lnTo>
                        <a:pt x="59151" y="26030"/>
                      </a:lnTo>
                      <a:lnTo>
                        <a:pt x="59172" y="26134"/>
                      </a:lnTo>
                      <a:lnTo>
                        <a:pt x="59130" y="26323"/>
                      </a:lnTo>
                      <a:lnTo>
                        <a:pt x="59005" y="26406"/>
                      </a:lnTo>
                      <a:lnTo>
                        <a:pt x="58733" y="26427"/>
                      </a:lnTo>
                      <a:lnTo>
                        <a:pt x="58712" y="26364"/>
                      </a:lnTo>
                      <a:lnTo>
                        <a:pt x="58816" y="26302"/>
                      </a:lnTo>
                      <a:lnTo>
                        <a:pt x="58858" y="26302"/>
                      </a:lnTo>
                      <a:lnTo>
                        <a:pt x="58858" y="26134"/>
                      </a:lnTo>
                      <a:lnTo>
                        <a:pt x="58921" y="26051"/>
                      </a:lnTo>
                      <a:lnTo>
                        <a:pt x="58963" y="26009"/>
                      </a:lnTo>
                      <a:lnTo>
                        <a:pt x="58837" y="26009"/>
                      </a:lnTo>
                      <a:lnTo>
                        <a:pt x="58796" y="26051"/>
                      </a:lnTo>
                      <a:lnTo>
                        <a:pt x="58733" y="26009"/>
                      </a:lnTo>
                      <a:lnTo>
                        <a:pt x="58649" y="26030"/>
                      </a:lnTo>
                      <a:lnTo>
                        <a:pt x="58607" y="26134"/>
                      </a:lnTo>
                      <a:lnTo>
                        <a:pt x="58524" y="26197"/>
                      </a:lnTo>
                      <a:lnTo>
                        <a:pt x="58503" y="26197"/>
                      </a:lnTo>
                      <a:lnTo>
                        <a:pt x="58419" y="26302"/>
                      </a:lnTo>
                      <a:lnTo>
                        <a:pt x="58272" y="26155"/>
                      </a:lnTo>
                      <a:lnTo>
                        <a:pt x="58293" y="26009"/>
                      </a:lnTo>
                      <a:lnTo>
                        <a:pt x="58231" y="25820"/>
                      </a:lnTo>
                      <a:lnTo>
                        <a:pt x="58105" y="25632"/>
                      </a:lnTo>
                      <a:lnTo>
                        <a:pt x="58105" y="25339"/>
                      </a:lnTo>
                      <a:lnTo>
                        <a:pt x="57980" y="25381"/>
                      </a:lnTo>
                      <a:lnTo>
                        <a:pt x="57917" y="25381"/>
                      </a:lnTo>
                      <a:lnTo>
                        <a:pt x="57812" y="25423"/>
                      </a:lnTo>
                      <a:lnTo>
                        <a:pt x="57749" y="25465"/>
                      </a:lnTo>
                      <a:lnTo>
                        <a:pt x="57603" y="25548"/>
                      </a:lnTo>
                      <a:lnTo>
                        <a:pt x="57498" y="25548"/>
                      </a:lnTo>
                      <a:lnTo>
                        <a:pt x="57394" y="25486"/>
                      </a:lnTo>
                      <a:lnTo>
                        <a:pt x="57289" y="25527"/>
                      </a:lnTo>
                      <a:lnTo>
                        <a:pt x="57184" y="25444"/>
                      </a:lnTo>
                      <a:lnTo>
                        <a:pt x="57143" y="25339"/>
                      </a:lnTo>
                      <a:lnTo>
                        <a:pt x="57184" y="25255"/>
                      </a:lnTo>
                      <a:lnTo>
                        <a:pt x="57226" y="25109"/>
                      </a:lnTo>
                      <a:lnTo>
                        <a:pt x="57331" y="24942"/>
                      </a:lnTo>
                      <a:lnTo>
                        <a:pt x="57477" y="24774"/>
                      </a:lnTo>
                      <a:lnTo>
                        <a:pt x="57477" y="24586"/>
                      </a:lnTo>
                      <a:lnTo>
                        <a:pt x="57666" y="24439"/>
                      </a:lnTo>
                      <a:lnTo>
                        <a:pt x="57666" y="24272"/>
                      </a:lnTo>
                      <a:lnTo>
                        <a:pt x="57708" y="24251"/>
                      </a:lnTo>
                      <a:lnTo>
                        <a:pt x="57708" y="24188"/>
                      </a:lnTo>
                      <a:lnTo>
                        <a:pt x="57812" y="24021"/>
                      </a:lnTo>
                      <a:lnTo>
                        <a:pt x="57854" y="23874"/>
                      </a:lnTo>
                      <a:lnTo>
                        <a:pt x="57917" y="23749"/>
                      </a:lnTo>
                      <a:lnTo>
                        <a:pt x="57875" y="23623"/>
                      </a:lnTo>
                      <a:lnTo>
                        <a:pt x="57917" y="23540"/>
                      </a:lnTo>
                      <a:lnTo>
                        <a:pt x="57917" y="23330"/>
                      </a:lnTo>
                      <a:lnTo>
                        <a:pt x="57980" y="23038"/>
                      </a:lnTo>
                      <a:lnTo>
                        <a:pt x="58021" y="23038"/>
                      </a:lnTo>
                      <a:lnTo>
                        <a:pt x="58063" y="22828"/>
                      </a:lnTo>
                      <a:lnTo>
                        <a:pt x="58168" y="22786"/>
                      </a:lnTo>
                      <a:lnTo>
                        <a:pt x="58126" y="22661"/>
                      </a:lnTo>
                      <a:lnTo>
                        <a:pt x="58293" y="22473"/>
                      </a:lnTo>
                      <a:lnTo>
                        <a:pt x="58314" y="22305"/>
                      </a:lnTo>
                      <a:lnTo>
                        <a:pt x="58419" y="22242"/>
                      </a:lnTo>
                      <a:lnTo>
                        <a:pt x="58377" y="22033"/>
                      </a:lnTo>
                      <a:lnTo>
                        <a:pt x="58419" y="21970"/>
                      </a:lnTo>
                      <a:lnTo>
                        <a:pt x="58419" y="21845"/>
                      </a:lnTo>
                      <a:lnTo>
                        <a:pt x="58503" y="21782"/>
                      </a:lnTo>
                      <a:lnTo>
                        <a:pt x="58544" y="21782"/>
                      </a:lnTo>
                      <a:lnTo>
                        <a:pt x="58544" y="21657"/>
                      </a:lnTo>
                      <a:lnTo>
                        <a:pt x="58503" y="21573"/>
                      </a:lnTo>
                      <a:lnTo>
                        <a:pt x="58503" y="21343"/>
                      </a:lnTo>
                      <a:lnTo>
                        <a:pt x="58482" y="21217"/>
                      </a:lnTo>
                      <a:lnTo>
                        <a:pt x="58544" y="21029"/>
                      </a:lnTo>
                      <a:lnTo>
                        <a:pt x="58712" y="20841"/>
                      </a:lnTo>
                      <a:lnTo>
                        <a:pt x="58754" y="20631"/>
                      </a:lnTo>
                      <a:lnTo>
                        <a:pt x="58607" y="20401"/>
                      </a:lnTo>
                      <a:lnTo>
                        <a:pt x="58628" y="20276"/>
                      </a:lnTo>
                      <a:lnTo>
                        <a:pt x="58733" y="20171"/>
                      </a:lnTo>
                      <a:lnTo>
                        <a:pt x="58754" y="20045"/>
                      </a:lnTo>
                      <a:lnTo>
                        <a:pt x="58963" y="19878"/>
                      </a:lnTo>
                      <a:lnTo>
                        <a:pt x="59005" y="19773"/>
                      </a:lnTo>
                      <a:lnTo>
                        <a:pt x="59068" y="19773"/>
                      </a:lnTo>
                      <a:lnTo>
                        <a:pt x="59151" y="19857"/>
                      </a:lnTo>
                      <a:lnTo>
                        <a:pt x="59277" y="19836"/>
                      </a:lnTo>
                      <a:lnTo>
                        <a:pt x="59486" y="19669"/>
                      </a:lnTo>
                      <a:lnTo>
                        <a:pt x="59674" y="19669"/>
                      </a:lnTo>
                      <a:lnTo>
                        <a:pt x="59842" y="19564"/>
                      </a:lnTo>
                      <a:lnTo>
                        <a:pt x="59967" y="19564"/>
                      </a:lnTo>
                      <a:lnTo>
                        <a:pt x="60072" y="19481"/>
                      </a:lnTo>
                      <a:lnTo>
                        <a:pt x="60177" y="19481"/>
                      </a:lnTo>
                      <a:lnTo>
                        <a:pt x="60281" y="19460"/>
                      </a:lnTo>
                      <a:lnTo>
                        <a:pt x="60323" y="19376"/>
                      </a:lnTo>
                      <a:lnTo>
                        <a:pt x="60428" y="19460"/>
                      </a:lnTo>
                      <a:lnTo>
                        <a:pt x="60386" y="19585"/>
                      </a:lnTo>
                      <a:lnTo>
                        <a:pt x="60469" y="19627"/>
                      </a:lnTo>
                      <a:lnTo>
                        <a:pt x="60574" y="19732"/>
                      </a:lnTo>
                      <a:lnTo>
                        <a:pt x="60616" y="19627"/>
                      </a:lnTo>
                      <a:lnTo>
                        <a:pt x="60721" y="19543"/>
                      </a:lnTo>
                      <a:lnTo>
                        <a:pt x="60574" y="19418"/>
                      </a:lnTo>
                      <a:lnTo>
                        <a:pt x="60574" y="19355"/>
                      </a:lnTo>
                      <a:lnTo>
                        <a:pt x="60700" y="19271"/>
                      </a:lnTo>
                      <a:lnTo>
                        <a:pt x="60909" y="19313"/>
                      </a:lnTo>
                      <a:lnTo>
                        <a:pt x="61013" y="19250"/>
                      </a:lnTo>
                      <a:lnTo>
                        <a:pt x="61244" y="19250"/>
                      </a:lnTo>
                      <a:lnTo>
                        <a:pt x="61306" y="19334"/>
                      </a:lnTo>
                      <a:lnTo>
                        <a:pt x="61348" y="19334"/>
                      </a:lnTo>
                      <a:lnTo>
                        <a:pt x="61432" y="19250"/>
                      </a:lnTo>
                      <a:lnTo>
                        <a:pt x="61516" y="19250"/>
                      </a:lnTo>
                      <a:lnTo>
                        <a:pt x="61474" y="19146"/>
                      </a:lnTo>
                      <a:lnTo>
                        <a:pt x="61557" y="19104"/>
                      </a:lnTo>
                      <a:lnTo>
                        <a:pt x="61746" y="19104"/>
                      </a:lnTo>
                      <a:lnTo>
                        <a:pt x="61829" y="19208"/>
                      </a:lnTo>
                      <a:lnTo>
                        <a:pt x="62039" y="19125"/>
                      </a:lnTo>
                      <a:lnTo>
                        <a:pt x="62039" y="19041"/>
                      </a:lnTo>
                      <a:lnTo>
                        <a:pt x="61955" y="18999"/>
                      </a:lnTo>
                      <a:lnTo>
                        <a:pt x="61892" y="19041"/>
                      </a:lnTo>
                      <a:lnTo>
                        <a:pt x="61767" y="18957"/>
                      </a:lnTo>
                      <a:lnTo>
                        <a:pt x="61850" y="18832"/>
                      </a:lnTo>
                      <a:lnTo>
                        <a:pt x="61871" y="18916"/>
                      </a:lnTo>
                      <a:lnTo>
                        <a:pt x="62039" y="18853"/>
                      </a:lnTo>
                      <a:lnTo>
                        <a:pt x="61871" y="18748"/>
                      </a:lnTo>
                      <a:lnTo>
                        <a:pt x="61871" y="18685"/>
                      </a:lnTo>
                      <a:lnTo>
                        <a:pt x="61955" y="18685"/>
                      </a:lnTo>
                      <a:lnTo>
                        <a:pt x="62101" y="18497"/>
                      </a:lnTo>
                      <a:lnTo>
                        <a:pt x="62269" y="18497"/>
                      </a:lnTo>
                      <a:lnTo>
                        <a:pt x="62353" y="18581"/>
                      </a:lnTo>
                      <a:lnTo>
                        <a:pt x="62457" y="18518"/>
                      </a:lnTo>
                      <a:lnTo>
                        <a:pt x="62666" y="18581"/>
                      </a:lnTo>
                      <a:lnTo>
                        <a:pt x="62813" y="18581"/>
                      </a:lnTo>
                      <a:lnTo>
                        <a:pt x="62813" y="18623"/>
                      </a:lnTo>
                      <a:lnTo>
                        <a:pt x="62897" y="18685"/>
                      </a:lnTo>
                      <a:lnTo>
                        <a:pt x="62959" y="18644"/>
                      </a:lnTo>
                      <a:lnTo>
                        <a:pt x="62918" y="18581"/>
                      </a:lnTo>
                      <a:lnTo>
                        <a:pt x="63106" y="18581"/>
                      </a:lnTo>
                      <a:lnTo>
                        <a:pt x="63252" y="18602"/>
                      </a:lnTo>
                      <a:lnTo>
                        <a:pt x="63357" y="18602"/>
                      </a:lnTo>
                      <a:lnTo>
                        <a:pt x="63462" y="18685"/>
                      </a:lnTo>
                      <a:lnTo>
                        <a:pt x="63462" y="18727"/>
                      </a:lnTo>
                      <a:lnTo>
                        <a:pt x="63629" y="18748"/>
                      </a:lnTo>
                      <a:lnTo>
                        <a:pt x="63734" y="18664"/>
                      </a:lnTo>
                      <a:lnTo>
                        <a:pt x="63796" y="18685"/>
                      </a:lnTo>
                      <a:lnTo>
                        <a:pt x="63838" y="18769"/>
                      </a:lnTo>
                      <a:lnTo>
                        <a:pt x="63629" y="18916"/>
                      </a:lnTo>
                      <a:lnTo>
                        <a:pt x="63441" y="18916"/>
                      </a:lnTo>
                      <a:lnTo>
                        <a:pt x="63378" y="18978"/>
                      </a:lnTo>
                      <a:lnTo>
                        <a:pt x="63378" y="19083"/>
                      </a:lnTo>
                      <a:lnTo>
                        <a:pt x="63273" y="19083"/>
                      </a:lnTo>
                      <a:lnTo>
                        <a:pt x="63252" y="19125"/>
                      </a:lnTo>
                      <a:lnTo>
                        <a:pt x="63315" y="19146"/>
                      </a:lnTo>
                      <a:lnTo>
                        <a:pt x="63378" y="19146"/>
                      </a:lnTo>
                      <a:lnTo>
                        <a:pt x="63545" y="19355"/>
                      </a:lnTo>
                      <a:lnTo>
                        <a:pt x="63587" y="19313"/>
                      </a:lnTo>
                      <a:lnTo>
                        <a:pt x="63775" y="19250"/>
                      </a:lnTo>
                      <a:lnTo>
                        <a:pt x="63859" y="19146"/>
                      </a:lnTo>
                      <a:lnTo>
                        <a:pt x="63838" y="19104"/>
                      </a:lnTo>
                      <a:lnTo>
                        <a:pt x="63964" y="19041"/>
                      </a:lnTo>
                      <a:lnTo>
                        <a:pt x="63880" y="18916"/>
                      </a:lnTo>
                      <a:lnTo>
                        <a:pt x="63964" y="18916"/>
                      </a:lnTo>
                      <a:lnTo>
                        <a:pt x="64089" y="19083"/>
                      </a:lnTo>
                      <a:lnTo>
                        <a:pt x="64173" y="19104"/>
                      </a:lnTo>
                      <a:lnTo>
                        <a:pt x="64215" y="19020"/>
                      </a:lnTo>
                      <a:lnTo>
                        <a:pt x="64173" y="18978"/>
                      </a:lnTo>
                      <a:lnTo>
                        <a:pt x="64257" y="18916"/>
                      </a:lnTo>
                      <a:lnTo>
                        <a:pt x="64298" y="18832"/>
                      </a:lnTo>
                      <a:lnTo>
                        <a:pt x="64319" y="18832"/>
                      </a:lnTo>
                      <a:lnTo>
                        <a:pt x="64319" y="18727"/>
                      </a:lnTo>
                      <a:lnTo>
                        <a:pt x="64298" y="18664"/>
                      </a:lnTo>
                      <a:lnTo>
                        <a:pt x="64382" y="18623"/>
                      </a:lnTo>
                      <a:lnTo>
                        <a:pt x="64466" y="18685"/>
                      </a:lnTo>
                      <a:lnTo>
                        <a:pt x="64529" y="18623"/>
                      </a:lnTo>
                      <a:lnTo>
                        <a:pt x="64591" y="18685"/>
                      </a:lnTo>
                      <a:lnTo>
                        <a:pt x="64612" y="18769"/>
                      </a:lnTo>
                      <a:lnTo>
                        <a:pt x="64696" y="18811"/>
                      </a:lnTo>
                      <a:lnTo>
                        <a:pt x="64842" y="18664"/>
                      </a:lnTo>
                      <a:lnTo>
                        <a:pt x="64780" y="18602"/>
                      </a:lnTo>
                      <a:lnTo>
                        <a:pt x="64780" y="18581"/>
                      </a:lnTo>
                      <a:lnTo>
                        <a:pt x="64842" y="18518"/>
                      </a:lnTo>
                      <a:lnTo>
                        <a:pt x="64926" y="18560"/>
                      </a:lnTo>
                      <a:lnTo>
                        <a:pt x="65010" y="18497"/>
                      </a:lnTo>
                      <a:lnTo>
                        <a:pt x="65094" y="18497"/>
                      </a:lnTo>
                      <a:lnTo>
                        <a:pt x="65114" y="18455"/>
                      </a:lnTo>
                      <a:lnTo>
                        <a:pt x="65010" y="18351"/>
                      </a:lnTo>
                      <a:lnTo>
                        <a:pt x="65031" y="18288"/>
                      </a:lnTo>
                      <a:lnTo>
                        <a:pt x="65031" y="18246"/>
                      </a:lnTo>
                      <a:lnTo>
                        <a:pt x="64926" y="18183"/>
                      </a:lnTo>
                      <a:lnTo>
                        <a:pt x="64884" y="18141"/>
                      </a:lnTo>
                      <a:lnTo>
                        <a:pt x="64884" y="18162"/>
                      </a:lnTo>
                      <a:lnTo>
                        <a:pt x="64884" y="18204"/>
                      </a:lnTo>
                      <a:lnTo>
                        <a:pt x="64822" y="18204"/>
                      </a:lnTo>
                      <a:lnTo>
                        <a:pt x="64717" y="18162"/>
                      </a:lnTo>
                      <a:lnTo>
                        <a:pt x="64696" y="18183"/>
                      </a:lnTo>
                      <a:lnTo>
                        <a:pt x="64696" y="18246"/>
                      </a:lnTo>
                      <a:lnTo>
                        <a:pt x="64591" y="18246"/>
                      </a:lnTo>
                      <a:lnTo>
                        <a:pt x="64529" y="18288"/>
                      </a:lnTo>
                      <a:lnTo>
                        <a:pt x="64466" y="18246"/>
                      </a:lnTo>
                      <a:lnTo>
                        <a:pt x="64487" y="18141"/>
                      </a:lnTo>
                      <a:lnTo>
                        <a:pt x="64529" y="18100"/>
                      </a:lnTo>
                      <a:lnTo>
                        <a:pt x="64382" y="17890"/>
                      </a:lnTo>
                      <a:lnTo>
                        <a:pt x="64487" y="17828"/>
                      </a:lnTo>
                      <a:lnTo>
                        <a:pt x="64382" y="17660"/>
                      </a:lnTo>
                      <a:lnTo>
                        <a:pt x="64424" y="17451"/>
                      </a:lnTo>
                      <a:lnTo>
                        <a:pt x="64424" y="17325"/>
                      </a:lnTo>
                      <a:lnTo>
                        <a:pt x="64508" y="17221"/>
                      </a:lnTo>
                      <a:lnTo>
                        <a:pt x="64508" y="17032"/>
                      </a:lnTo>
                      <a:lnTo>
                        <a:pt x="64612" y="16928"/>
                      </a:lnTo>
                      <a:lnTo>
                        <a:pt x="64612" y="16802"/>
                      </a:lnTo>
                      <a:lnTo>
                        <a:pt x="64591" y="16781"/>
                      </a:lnTo>
                      <a:lnTo>
                        <a:pt x="64717" y="16719"/>
                      </a:lnTo>
                      <a:lnTo>
                        <a:pt x="64591" y="16572"/>
                      </a:lnTo>
                      <a:lnTo>
                        <a:pt x="64633" y="16175"/>
                      </a:lnTo>
                      <a:lnTo>
                        <a:pt x="64738" y="16091"/>
                      </a:lnTo>
                      <a:lnTo>
                        <a:pt x="64633" y="15944"/>
                      </a:lnTo>
                      <a:lnTo>
                        <a:pt x="64612" y="15777"/>
                      </a:lnTo>
                      <a:lnTo>
                        <a:pt x="64529" y="15735"/>
                      </a:lnTo>
                      <a:lnTo>
                        <a:pt x="64529" y="15672"/>
                      </a:lnTo>
                      <a:lnTo>
                        <a:pt x="64633" y="15589"/>
                      </a:lnTo>
                      <a:lnTo>
                        <a:pt x="64612" y="15442"/>
                      </a:lnTo>
                      <a:lnTo>
                        <a:pt x="64696" y="15379"/>
                      </a:lnTo>
                      <a:lnTo>
                        <a:pt x="64822" y="15170"/>
                      </a:lnTo>
                      <a:lnTo>
                        <a:pt x="64947" y="15212"/>
                      </a:lnTo>
                      <a:lnTo>
                        <a:pt x="65031" y="15149"/>
                      </a:lnTo>
                      <a:lnTo>
                        <a:pt x="65114" y="15170"/>
                      </a:lnTo>
                      <a:lnTo>
                        <a:pt x="65156" y="15107"/>
                      </a:lnTo>
                      <a:lnTo>
                        <a:pt x="65366" y="15107"/>
                      </a:lnTo>
                      <a:lnTo>
                        <a:pt x="65407" y="15045"/>
                      </a:lnTo>
                      <a:lnTo>
                        <a:pt x="65470" y="15024"/>
                      </a:lnTo>
                      <a:lnTo>
                        <a:pt x="65512" y="14919"/>
                      </a:lnTo>
                      <a:lnTo>
                        <a:pt x="65554" y="14919"/>
                      </a:lnTo>
                      <a:lnTo>
                        <a:pt x="65617" y="14898"/>
                      </a:lnTo>
                      <a:lnTo>
                        <a:pt x="65742" y="14898"/>
                      </a:lnTo>
                      <a:lnTo>
                        <a:pt x="65763" y="15003"/>
                      </a:lnTo>
                      <a:lnTo>
                        <a:pt x="65826" y="14961"/>
                      </a:lnTo>
                      <a:lnTo>
                        <a:pt x="65868" y="14961"/>
                      </a:lnTo>
                      <a:lnTo>
                        <a:pt x="65951" y="15107"/>
                      </a:lnTo>
                      <a:lnTo>
                        <a:pt x="65993" y="15107"/>
                      </a:lnTo>
                      <a:lnTo>
                        <a:pt x="66098" y="14961"/>
                      </a:lnTo>
                      <a:lnTo>
                        <a:pt x="66098" y="14835"/>
                      </a:lnTo>
                      <a:lnTo>
                        <a:pt x="66182" y="14815"/>
                      </a:lnTo>
                      <a:lnTo>
                        <a:pt x="66203" y="14689"/>
                      </a:lnTo>
                      <a:lnTo>
                        <a:pt x="66265" y="14689"/>
                      </a:lnTo>
                      <a:lnTo>
                        <a:pt x="66286" y="14794"/>
                      </a:lnTo>
                      <a:lnTo>
                        <a:pt x="66412" y="14856"/>
                      </a:lnTo>
                      <a:lnTo>
                        <a:pt x="66412" y="15003"/>
                      </a:lnTo>
                      <a:lnTo>
                        <a:pt x="66391" y="15045"/>
                      </a:lnTo>
                      <a:lnTo>
                        <a:pt x="66454" y="15107"/>
                      </a:lnTo>
                      <a:lnTo>
                        <a:pt x="66475" y="15212"/>
                      </a:lnTo>
                      <a:lnTo>
                        <a:pt x="66391" y="15275"/>
                      </a:lnTo>
                      <a:lnTo>
                        <a:pt x="66454" y="15317"/>
                      </a:lnTo>
                      <a:lnTo>
                        <a:pt x="66475" y="15442"/>
                      </a:lnTo>
                      <a:lnTo>
                        <a:pt x="66454" y="15442"/>
                      </a:lnTo>
                      <a:lnTo>
                        <a:pt x="66454" y="15526"/>
                      </a:lnTo>
                      <a:lnTo>
                        <a:pt x="66475" y="15568"/>
                      </a:lnTo>
                      <a:lnTo>
                        <a:pt x="66412" y="15651"/>
                      </a:lnTo>
                      <a:lnTo>
                        <a:pt x="66391" y="15693"/>
                      </a:lnTo>
                      <a:lnTo>
                        <a:pt x="66412" y="15756"/>
                      </a:lnTo>
                      <a:lnTo>
                        <a:pt x="66516" y="15651"/>
                      </a:lnTo>
                      <a:lnTo>
                        <a:pt x="66558" y="15735"/>
                      </a:lnTo>
                      <a:lnTo>
                        <a:pt x="66663" y="15756"/>
                      </a:lnTo>
                      <a:lnTo>
                        <a:pt x="66684" y="15965"/>
                      </a:lnTo>
                      <a:lnTo>
                        <a:pt x="66726" y="15903"/>
                      </a:lnTo>
                      <a:lnTo>
                        <a:pt x="66726" y="15840"/>
                      </a:lnTo>
                      <a:lnTo>
                        <a:pt x="66830" y="15735"/>
                      </a:lnTo>
                      <a:lnTo>
                        <a:pt x="66914" y="15735"/>
                      </a:lnTo>
                      <a:lnTo>
                        <a:pt x="66977" y="15777"/>
                      </a:lnTo>
                      <a:lnTo>
                        <a:pt x="66872" y="15944"/>
                      </a:lnTo>
                      <a:lnTo>
                        <a:pt x="66977" y="16049"/>
                      </a:lnTo>
                      <a:lnTo>
                        <a:pt x="66998" y="16175"/>
                      </a:lnTo>
                      <a:lnTo>
                        <a:pt x="67081" y="15986"/>
                      </a:lnTo>
                      <a:lnTo>
                        <a:pt x="67144" y="15944"/>
                      </a:lnTo>
                      <a:lnTo>
                        <a:pt x="67144" y="15861"/>
                      </a:lnTo>
                      <a:lnTo>
                        <a:pt x="67207" y="15777"/>
                      </a:lnTo>
                      <a:lnTo>
                        <a:pt x="67207" y="15484"/>
                      </a:lnTo>
                      <a:lnTo>
                        <a:pt x="67291" y="15421"/>
                      </a:lnTo>
                      <a:lnTo>
                        <a:pt x="67207" y="15338"/>
                      </a:lnTo>
                      <a:lnTo>
                        <a:pt x="67311" y="15254"/>
                      </a:lnTo>
                      <a:lnTo>
                        <a:pt x="67311" y="15149"/>
                      </a:lnTo>
                      <a:lnTo>
                        <a:pt x="67249" y="15128"/>
                      </a:lnTo>
                      <a:lnTo>
                        <a:pt x="67249" y="15066"/>
                      </a:lnTo>
                      <a:lnTo>
                        <a:pt x="67311" y="15045"/>
                      </a:lnTo>
                      <a:lnTo>
                        <a:pt x="67332" y="14856"/>
                      </a:lnTo>
                      <a:lnTo>
                        <a:pt x="67249" y="14794"/>
                      </a:lnTo>
                      <a:lnTo>
                        <a:pt x="67311" y="14605"/>
                      </a:lnTo>
                      <a:lnTo>
                        <a:pt x="67395" y="14522"/>
                      </a:lnTo>
                      <a:lnTo>
                        <a:pt x="67542" y="14501"/>
                      </a:lnTo>
                      <a:lnTo>
                        <a:pt x="67604" y="14584"/>
                      </a:lnTo>
                      <a:lnTo>
                        <a:pt x="67667" y="14647"/>
                      </a:lnTo>
                      <a:lnTo>
                        <a:pt x="67730" y="14584"/>
                      </a:lnTo>
                      <a:lnTo>
                        <a:pt x="67646" y="14501"/>
                      </a:lnTo>
                      <a:lnTo>
                        <a:pt x="67688" y="14375"/>
                      </a:lnTo>
                      <a:lnTo>
                        <a:pt x="67521" y="14291"/>
                      </a:lnTo>
                      <a:lnTo>
                        <a:pt x="67479" y="14061"/>
                      </a:lnTo>
                      <a:lnTo>
                        <a:pt x="67395" y="13999"/>
                      </a:lnTo>
                      <a:lnTo>
                        <a:pt x="67395" y="13957"/>
                      </a:lnTo>
                      <a:lnTo>
                        <a:pt x="67291" y="13873"/>
                      </a:lnTo>
                      <a:lnTo>
                        <a:pt x="67270" y="13706"/>
                      </a:lnTo>
                      <a:lnTo>
                        <a:pt x="67311" y="13664"/>
                      </a:lnTo>
                      <a:lnTo>
                        <a:pt x="67291" y="13538"/>
                      </a:lnTo>
                      <a:lnTo>
                        <a:pt x="67165" y="13434"/>
                      </a:lnTo>
                      <a:lnTo>
                        <a:pt x="67186" y="13329"/>
                      </a:lnTo>
                      <a:lnTo>
                        <a:pt x="67123" y="13266"/>
                      </a:lnTo>
                      <a:lnTo>
                        <a:pt x="67291" y="13141"/>
                      </a:lnTo>
                      <a:lnTo>
                        <a:pt x="67416" y="13141"/>
                      </a:lnTo>
                      <a:lnTo>
                        <a:pt x="67521" y="13015"/>
                      </a:lnTo>
                      <a:lnTo>
                        <a:pt x="67688" y="13015"/>
                      </a:lnTo>
                      <a:lnTo>
                        <a:pt x="67730" y="12952"/>
                      </a:lnTo>
                      <a:lnTo>
                        <a:pt x="67897" y="13078"/>
                      </a:lnTo>
                      <a:lnTo>
                        <a:pt x="68044" y="13078"/>
                      </a:lnTo>
                      <a:lnTo>
                        <a:pt x="68107" y="13120"/>
                      </a:lnTo>
                      <a:lnTo>
                        <a:pt x="68211" y="13141"/>
                      </a:lnTo>
                      <a:lnTo>
                        <a:pt x="68274" y="13120"/>
                      </a:lnTo>
                      <a:lnTo>
                        <a:pt x="68127" y="13182"/>
                      </a:lnTo>
                      <a:lnTo>
                        <a:pt x="68211" y="13245"/>
                      </a:lnTo>
                      <a:lnTo>
                        <a:pt x="68065" y="13287"/>
                      </a:lnTo>
                      <a:lnTo>
                        <a:pt x="67939" y="13266"/>
                      </a:lnTo>
                      <a:lnTo>
                        <a:pt x="67793" y="13434"/>
                      </a:lnTo>
                      <a:lnTo>
                        <a:pt x="67793" y="13496"/>
                      </a:lnTo>
                      <a:lnTo>
                        <a:pt x="67835" y="13643"/>
                      </a:lnTo>
                      <a:lnTo>
                        <a:pt x="67835" y="13768"/>
                      </a:lnTo>
                      <a:lnTo>
                        <a:pt x="67918" y="13810"/>
                      </a:lnTo>
                      <a:lnTo>
                        <a:pt x="67939" y="13894"/>
                      </a:lnTo>
                      <a:lnTo>
                        <a:pt x="68065" y="14061"/>
                      </a:lnTo>
                      <a:lnTo>
                        <a:pt x="68065" y="14103"/>
                      </a:lnTo>
                      <a:lnTo>
                        <a:pt x="68107" y="14103"/>
                      </a:lnTo>
                      <a:lnTo>
                        <a:pt x="68065" y="14166"/>
                      </a:lnTo>
                      <a:lnTo>
                        <a:pt x="68211" y="14208"/>
                      </a:lnTo>
                      <a:lnTo>
                        <a:pt x="68232" y="14333"/>
                      </a:lnTo>
                      <a:lnTo>
                        <a:pt x="68232" y="14396"/>
                      </a:lnTo>
                      <a:lnTo>
                        <a:pt x="68169" y="14438"/>
                      </a:lnTo>
                      <a:lnTo>
                        <a:pt x="68211" y="14710"/>
                      </a:lnTo>
                      <a:lnTo>
                        <a:pt x="68253" y="14731"/>
                      </a:lnTo>
                      <a:lnTo>
                        <a:pt x="68316" y="14647"/>
                      </a:lnTo>
                      <a:lnTo>
                        <a:pt x="68358" y="14647"/>
                      </a:lnTo>
                      <a:lnTo>
                        <a:pt x="68441" y="14752"/>
                      </a:lnTo>
                      <a:lnTo>
                        <a:pt x="68483" y="14835"/>
                      </a:lnTo>
                      <a:lnTo>
                        <a:pt x="68420" y="15024"/>
                      </a:lnTo>
                      <a:lnTo>
                        <a:pt x="68420" y="15233"/>
                      </a:lnTo>
                      <a:lnTo>
                        <a:pt x="68483" y="15317"/>
                      </a:lnTo>
                      <a:lnTo>
                        <a:pt x="68567" y="15254"/>
                      </a:lnTo>
                      <a:lnTo>
                        <a:pt x="68672" y="15275"/>
                      </a:lnTo>
                      <a:lnTo>
                        <a:pt x="68692" y="15338"/>
                      </a:lnTo>
                      <a:lnTo>
                        <a:pt x="68672" y="15421"/>
                      </a:lnTo>
                      <a:lnTo>
                        <a:pt x="68588" y="15421"/>
                      </a:lnTo>
                      <a:lnTo>
                        <a:pt x="68483" y="15484"/>
                      </a:lnTo>
                      <a:lnTo>
                        <a:pt x="68462" y="15484"/>
                      </a:lnTo>
                      <a:lnTo>
                        <a:pt x="68337" y="15631"/>
                      </a:lnTo>
                      <a:lnTo>
                        <a:pt x="68316" y="15735"/>
                      </a:lnTo>
                      <a:lnTo>
                        <a:pt x="68169" y="15798"/>
                      </a:lnTo>
                      <a:lnTo>
                        <a:pt x="68148" y="15861"/>
                      </a:lnTo>
                      <a:lnTo>
                        <a:pt x="68065" y="15882"/>
                      </a:lnTo>
                      <a:lnTo>
                        <a:pt x="68065" y="15986"/>
                      </a:lnTo>
                      <a:lnTo>
                        <a:pt x="68023" y="16070"/>
                      </a:lnTo>
                      <a:lnTo>
                        <a:pt x="68065" y="16195"/>
                      </a:lnTo>
                      <a:lnTo>
                        <a:pt x="68148" y="16175"/>
                      </a:lnTo>
                      <a:lnTo>
                        <a:pt x="68148" y="16321"/>
                      </a:lnTo>
                      <a:lnTo>
                        <a:pt x="68044" y="16509"/>
                      </a:lnTo>
                      <a:lnTo>
                        <a:pt x="68065" y="16593"/>
                      </a:lnTo>
                      <a:lnTo>
                        <a:pt x="68127" y="16614"/>
                      </a:lnTo>
                      <a:lnTo>
                        <a:pt x="68107" y="16844"/>
                      </a:lnTo>
                      <a:lnTo>
                        <a:pt x="68127" y="17032"/>
                      </a:lnTo>
                      <a:lnTo>
                        <a:pt x="68065" y="17116"/>
                      </a:lnTo>
                      <a:lnTo>
                        <a:pt x="67939" y="17158"/>
                      </a:lnTo>
                      <a:lnTo>
                        <a:pt x="67918" y="17263"/>
                      </a:lnTo>
                      <a:lnTo>
                        <a:pt x="67960" y="17325"/>
                      </a:lnTo>
                      <a:lnTo>
                        <a:pt x="67939" y="17535"/>
                      </a:lnTo>
                      <a:lnTo>
                        <a:pt x="67918" y="17576"/>
                      </a:lnTo>
                      <a:lnTo>
                        <a:pt x="67939" y="17660"/>
                      </a:lnTo>
                      <a:lnTo>
                        <a:pt x="68044" y="17765"/>
                      </a:lnTo>
                      <a:lnTo>
                        <a:pt x="67960" y="17765"/>
                      </a:lnTo>
                      <a:lnTo>
                        <a:pt x="67939" y="17953"/>
                      </a:lnTo>
                      <a:lnTo>
                        <a:pt x="67960" y="17995"/>
                      </a:lnTo>
                      <a:lnTo>
                        <a:pt x="67960" y="18141"/>
                      </a:lnTo>
                      <a:lnTo>
                        <a:pt x="67855" y="18246"/>
                      </a:lnTo>
                      <a:lnTo>
                        <a:pt x="67939" y="18372"/>
                      </a:lnTo>
                      <a:lnTo>
                        <a:pt x="67939" y="18602"/>
                      </a:lnTo>
                      <a:lnTo>
                        <a:pt x="68023" y="18811"/>
                      </a:lnTo>
                      <a:lnTo>
                        <a:pt x="67835" y="19146"/>
                      </a:lnTo>
                      <a:lnTo>
                        <a:pt x="67939" y="19292"/>
                      </a:lnTo>
                      <a:lnTo>
                        <a:pt x="67835" y="19250"/>
                      </a:lnTo>
                      <a:lnTo>
                        <a:pt x="67625" y="19292"/>
                      </a:lnTo>
                      <a:lnTo>
                        <a:pt x="67625" y="19501"/>
                      </a:lnTo>
                      <a:lnTo>
                        <a:pt x="67646" y="19564"/>
                      </a:lnTo>
                      <a:lnTo>
                        <a:pt x="67521" y="19711"/>
                      </a:lnTo>
                      <a:lnTo>
                        <a:pt x="67291" y="19606"/>
                      </a:lnTo>
                      <a:lnTo>
                        <a:pt x="67186" y="19711"/>
                      </a:lnTo>
                      <a:lnTo>
                        <a:pt x="67186" y="19773"/>
                      </a:lnTo>
                      <a:lnTo>
                        <a:pt x="67332" y="19773"/>
                      </a:lnTo>
                      <a:lnTo>
                        <a:pt x="67542" y="20087"/>
                      </a:lnTo>
                      <a:lnTo>
                        <a:pt x="67542" y="20380"/>
                      </a:lnTo>
                      <a:lnTo>
                        <a:pt x="67500" y="20464"/>
                      </a:lnTo>
                      <a:lnTo>
                        <a:pt x="67542" y="20548"/>
                      </a:lnTo>
                      <a:lnTo>
                        <a:pt x="67437" y="20569"/>
                      </a:lnTo>
                      <a:lnTo>
                        <a:pt x="67416" y="20778"/>
                      </a:lnTo>
                      <a:lnTo>
                        <a:pt x="67291" y="20924"/>
                      </a:lnTo>
                      <a:lnTo>
                        <a:pt x="67270" y="21175"/>
                      </a:lnTo>
                      <a:lnTo>
                        <a:pt x="67374" y="21385"/>
                      </a:lnTo>
                      <a:lnTo>
                        <a:pt x="67416" y="21761"/>
                      </a:lnTo>
                      <a:lnTo>
                        <a:pt x="67583" y="22033"/>
                      </a:lnTo>
                      <a:lnTo>
                        <a:pt x="67583" y="22242"/>
                      </a:lnTo>
                      <a:lnTo>
                        <a:pt x="67835" y="22807"/>
                      </a:lnTo>
                      <a:lnTo>
                        <a:pt x="68148" y="23414"/>
                      </a:lnTo>
                      <a:lnTo>
                        <a:pt x="68462" y="23916"/>
                      </a:lnTo>
                      <a:lnTo>
                        <a:pt x="68630" y="24063"/>
                      </a:lnTo>
                      <a:lnTo>
                        <a:pt x="68630" y="24251"/>
                      </a:lnTo>
                      <a:lnTo>
                        <a:pt x="69048" y="24732"/>
                      </a:lnTo>
                      <a:lnTo>
                        <a:pt x="69488" y="25527"/>
                      </a:lnTo>
                      <a:lnTo>
                        <a:pt x="69697" y="25632"/>
                      </a:lnTo>
                      <a:lnTo>
                        <a:pt x="69843" y="25632"/>
                      </a:lnTo>
                      <a:lnTo>
                        <a:pt x="69927" y="25590"/>
                      </a:lnTo>
                      <a:lnTo>
                        <a:pt x="69927" y="25590"/>
                      </a:lnTo>
                      <a:lnTo>
                        <a:pt x="69885" y="25695"/>
                      </a:lnTo>
                      <a:lnTo>
                        <a:pt x="69780" y="25737"/>
                      </a:lnTo>
                      <a:lnTo>
                        <a:pt x="69697" y="25737"/>
                      </a:lnTo>
                      <a:lnTo>
                        <a:pt x="69843" y="25988"/>
                      </a:lnTo>
                      <a:lnTo>
                        <a:pt x="70052" y="26469"/>
                      </a:lnTo>
                      <a:lnTo>
                        <a:pt x="70094" y="26678"/>
                      </a:lnTo>
                      <a:lnTo>
                        <a:pt x="70220" y="26867"/>
                      </a:lnTo>
                      <a:lnTo>
                        <a:pt x="70450" y="26887"/>
                      </a:lnTo>
                      <a:lnTo>
                        <a:pt x="70471" y="26971"/>
                      </a:lnTo>
                      <a:lnTo>
                        <a:pt x="70471" y="27076"/>
                      </a:lnTo>
                      <a:lnTo>
                        <a:pt x="70513" y="27159"/>
                      </a:lnTo>
                      <a:lnTo>
                        <a:pt x="70471" y="27285"/>
                      </a:lnTo>
                      <a:lnTo>
                        <a:pt x="70617" y="27034"/>
                      </a:lnTo>
                      <a:lnTo>
                        <a:pt x="70659" y="26762"/>
                      </a:lnTo>
                      <a:lnTo>
                        <a:pt x="70680" y="26741"/>
                      </a:lnTo>
                      <a:lnTo>
                        <a:pt x="70680" y="26636"/>
                      </a:lnTo>
                      <a:lnTo>
                        <a:pt x="70827" y="26511"/>
                      </a:lnTo>
                      <a:lnTo>
                        <a:pt x="70848" y="26406"/>
                      </a:lnTo>
                      <a:lnTo>
                        <a:pt x="70827" y="26343"/>
                      </a:lnTo>
                      <a:lnTo>
                        <a:pt x="70868" y="26239"/>
                      </a:lnTo>
                      <a:lnTo>
                        <a:pt x="70931" y="25988"/>
                      </a:lnTo>
                      <a:lnTo>
                        <a:pt x="70868" y="25883"/>
                      </a:lnTo>
                      <a:lnTo>
                        <a:pt x="70889" y="25695"/>
                      </a:lnTo>
                      <a:lnTo>
                        <a:pt x="70994" y="25611"/>
                      </a:lnTo>
                      <a:lnTo>
                        <a:pt x="70889" y="25507"/>
                      </a:lnTo>
                      <a:lnTo>
                        <a:pt x="70848" y="25527"/>
                      </a:lnTo>
                      <a:lnTo>
                        <a:pt x="70764" y="25507"/>
                      </a:lnTo>
                      <a:lnTo>
                        <a:pt x="70827" y="25423"/>
                      </a:lnTo>
                      <a:lnTo>
                        <a:pt x="70743" y="25276"/>
                      </a:lnTo>
                      <a:lnTo>
                        <a:pt x="70785" y="25297"/>
                      </a:lnTo>
                      <a:lnTo>
                        <a:pt x="70848" y="25255"/>
                      </a:lnTo>
                      <a:lnTo>
                        <a:pt x="70743" y="25151"/>
                      </a:lnTo>
                      <a:lnTo>
                        <a:pt x="70764" y="25067"/>
                      </a:lnTo>
                      <a:lnTo>
                        <a:pt x="70785" y="24942"/>
                      </a:lnTo>
                      <a:lnTo>
                        <a:pt x="70659" y="24942"/>
                      </a:lnTo>
                      <a:lnTo>
                        <a:pt x="70576" y="24879"/>
                      </a:lnTo>
                      <a:lnTo>
                        <a:pt x="70638" y="24774"/>
                      </a:lnTo>
                      <a:lnTo>
                        <a:pt x="70743" y="24879"/>
                      </a:lnTo>
                      <a:lnTo>
                        <a:pt x="70889" y="24732"/>
                      </a:lnTo>
                      <a:lnTo>
                        <a:pt x="70973" y="24753"/>
                      </a:lnTo>
                      <a:lnTo>
                        <a:pt x="71078" y="24649"/>
                      </a:lnTo>
                      <a:lnTo>
                        <a:pt x="71182" y="24565"/>
                      </a:lnTo>
                      <a:lnTo>
                        <a:pt x="71203" y="24586"/>
                      </a:lnTo>
                      <a:lnTo>
                        <a:pt x="71350" y="24628"/>
                      </a:lnTo>
                      <a:lnTo>
                        <a:pt x="71266" y="24523"/>
                      </a:lnTo>
                      <a:lnTo>
                        <a:pt x="71099" y="24439"/>
                      </a:lnTo>
                      <a:lnTo>
                        <a:pt x="71099" y="24314"/>
                      </a:lnTo>
                      <a:lnTo>
                        <a:pt x="70952" y="24230"/>
                      </a:lnTo>
                      <a:lnTo>
                        <a:pt x="70848" y="23895"/>
                      </a:lnTo>
                      <a:lnTo>
                        <a:pt x="70931" y="23602"/>
                      </a:lnTo>
                      <a:lnTo>
                        <a:pt x="70827" y="23498"/>
                      </a:lnTo>
                      <a:lnTo>
                        <a:pt x="70889" y="23414"/>
                      </a:lnTo>
                      <a:lnTo>
                        <a:pt x="70931" y="23268"/>
                      </a:lnTo>
                      <a:lnTo>
                        <a:pt x="71036" y="23058"/>
                      </a:lnTo>
                      <a:lnTo>
                        <a:pt x="71078" y="23372"/>
                      </a:lnTo>
                      <a:lnTo>
                        <a:pt x="71161" y="23393"/>
                      </a:lnTo>
                      <a:lnTo>
                        <a:pt x="71350" y="23289"/>
                      </a:lnTo>
                      <a:lnTo>
                        <a:pt x="71371" y="23330"/>
                      </a:lnTo>
                      <a:lnTo>
                        <a:pt x="71705" y="23205"/>
                      </a:lnTo>
                      <a:lnTo>
                        <a:pt x="71705" y="23058"/>
                      </a:lnTo>
                      <a:lnTo>
                        <a:pt x="71789" y="22975"/>
                      </a:lnTo>
                      <a:lnTo>
                        <a:pt x="71664" y="22891"/>
                      </a:lnTo>
                      <a:lnTo>
                        <a:pt x="71454" y="22598"/>
                      </a:lnTo>
                      <a:lnTo>
                        <a:pt x="71371" y="22598"/>
                      </a:lnTo>
                      <a:lnTo>
                        <a:pt x="71078" y="22159"/>
                      </a:lnTo>
                      <a:lnTo>
                        <a:pt x="71078" y="22054"/>
                      </a:lnTo>
                      <a:lnTo>
                        <a:pt x="70994" y="21970"/>
                      </a:lnTo>
                      <a:lnTo>
                        <a:pt x="70973" y="21594"/>
                      </a:lnTo>
                      <a:lnTo>
                        <a:pt x="70994" y="21531"/>
                      </a:lnTo>
                      <a:lnTo>
                        <a:pt x="70952" y="21343"/>
                      </a:lnTo>
                      <a:lnTo>
                        <a:pt x="71036" y="21217"/>
                      </a:lnTo>
                      <a:lnTo>
                        <a:pt x="71036" y="21092"/>
                      </a:lnTo>
                      <a:lnTo>
                        <a:pt x="70889" y="21113"/>
                      </a:lnTo>
                      <a:lnTo>
                        <a:pt x="70868" y="21029"/>
                      </a:lnTo>
                      <a:lnTo>
                        <a:pt x="70973" y="20882"/>
                      </a:lnTo>
                      <a:lnTo>
                        <a:pt x="71078" y="20841"/>
                      </a:lnTo>
                      <a:lnTo>
                        <a:pt x="71078" y="20778"/>
                      </a:lnTo>
                      <a:lnTo>
                        <a:pt x="71078" y="20757"/>
                      </a:lnTo>
                      <a:lnTo>
                        <a:pt x="71161" y="20673"/>
                      </a:lnTo>
                      <a:lnTo>
                        <a:pt x="71182" y="20778"/>
                      </a:lnTo>
                      <a:lnTo>
                        <a:pt x="71182" y="20903"/>
                      </a:lnTo>
                      <a:lnTo>
                        <a:pt x="71140" y="21029"/>
                      </a:lnTo>
                      <a:lnTo>
                        <a:pt x="71140" y="21196"/>
                      </a:lnTo>
                      <a:lnTo>
                        <a:pt x="71308" y="21238"/>
                      </a:lnTo>
                      <a:lnTo>
                        <a:pt x="71475" y="21343"/>
                      </a:lnTo>
                      <a:lnTo>
                        <a:pt x="71559" y="21322"/>
                      </a:lnTo>
                      <a:lnTo>
                        <a:pt x="71559" y="21154"/>
                      </a:lnTo>
                      <a:lnTo>
                        <a:pt x="71601" y="21092"/>
                      </a:lnTo>
                      <a:lnTo>
                        <a:pt x="71496" y="20903"/>
                      </a:lnTo>
                      <a:lnTo>
                        <a:pt x="71245" y="20673"/>
                      </a:lnTo>
                      <a:lnTo>
                        <a:pt x="71245" y="20401"/>
                      </a:lnTo>
                      <a:lnTo>
                        <a:pt x="71099" y="20359"/>
                      </a:lnTo>
                      <a:lnTo>
                        <a:pt x="71078" y="20317"/>
                      </a:lnTo>
                      <a:lnTo>
                        <a:pt x="71057" y="20380"/>
                      </a:lnTo>
                      <a:lnTo>
                        <a:pt x="70973" y="20464"/>
                      </a:lnTo>
                      <a:lnTo>
                        <a:pt x="70973" y="20506"/>
                      </a:lnTo>
                      <a:lnTo>
                        <a:pt x="70931" y="20569"/>
                      </a:lnTo>
                      <a:lnTo>
                        <a:pt x="70785" y="20485"/>
                      </a:lnTo>
                      <a:lnTo>
                        <a:pt x="70785" y="20276"/>
                      </a:lnTo>
                      <a:lnTo>
                        <a:pt x="70722" y="20150"/>
                      </a:lnTo>
                      <a:lnTo>
                        <a:pt x="70617" y="19941"/>
                      </a:lnTo>
                      <a:lnTo>
                        <a:pt x="70680" y="19836"/>
                      </a:lnTo>
                      <a:lnTo>
                        <a:pt x="70743" y="19794"/>
                      </a:lnTo>
                      <a:lnTo>
                        <a:pt x="70722" y="19690"/>
                      </a:lnTo>
                      <a:lnTo>
                        <a:pt x="70785" y="19585"/>
                      </a:lnTo>
                      <a:lnTo>
                        <a:pt x="70722" y="19522"/>
                      </a:lnTo>
                      <a:lnTo>
                        <a:pt x="70743" y="19439"/>
                      </a:lnTo>
                      <a:lnTo>
                        <a:pt x="70743" y="19334"/>
                      </a:lnTo>
                      <a:lnTo>
                        <a:pt x="70659" y="19271"/>
                      </a:lnTo>
                      <a:lnTo>
                        <a:pt x="70555" y="19313"/>
                      </a:lnTo>
                      <a:lnTo>
                        <a:pt x="70366" y="19146"/>
                      </a:lnTo>
                      <a:lnTo>
                        <a:pt x="70241" y="19146"/>
                      </a:lnTo>
                      <a:lnTo>
                        <a:pt x="70157" y="19229"/>
                      </a:lnTo>
                      <a:lnTo>
                        <a:pt x="70157" y="19313"/>
                      </a:lnTo>
                      <a:lnTo>
                        <a:pt x="70304" y="19460"/>
                      </a:lnTo>
                      <a:lnTo>
                        <a:pt x="70262" y="19564"/>
                      </a:lnTo>
                      <a:lnTo>
                        <a:pt x="70220" y="19627"/>
                      </a:lnTo>
                      <a:lnTo>
                        <a:pt x="70094" y="19564"/>
                      </a:lnTo>
                      <a:lnTo>
                        <a:pt x="69927" y="19355"/>
                      </a:lnTo>
                      <a:lnTo>
                        <a:pt x="69822" y="19250"/>
                      </a:lnTo>
                      <a:lnTo>
                        <a:pt x="69739" y="19208"/>
                      </a:lnTo>
                      <a:lnTo>
                        <a:pt x="69801" y="19146"/>
                      </a:lnTo>
                      <a:lnTo>
                        <a:pt x="69697" y="18936"/>
                      </a:lnTo>
                      <a:lnTo>
                        <a:pt x="69697" y="18811"/>
                      </a:lnTo>
                      <a:lnTo>
                        <a:pt x="69697" y="18727"/>
                      </a:lnTo>
                      <a:lnTo>
                        <a:pt x="69634" y="18623"/>
                      </a:lnTo>
                      <a:lnTo>
                        <a:pt x="69697" y="18539"/>
                      </a:lnTo>
                      <a:lnTo>
                        <a:pt x="69634" y="18372"/>
                      </a:lnTo>
                      <a:lnTo>
                        <a:pt x="69718" y="18267"/>
                      </a:lnTo>
                      <a:lnTo>
                        <a:pt x="69718" y="18162"/>
                      </a:lnTo>
                      <a:lnTo>
                        <a:pt x="69739" y="18037"/>
                      </a:lnTo>
                      <a:lnTo>
                        <a:pt x="69739" y="17890"/>
                      </a:lnTo>
                      <a:lnTo>
                        <a:pt x="69697" y="17932"/>
                      </a:lnTo>
                      <a:lnTo>
                        <a:pt x="69592" y="17786"/>
                      </a:lnTo>
                      <a:lnTo>
                        <a:pt x="69613" y="17744"/>
                      </a:lnTo>
                      <a:lnTo>
                        <a:pt x="69697" y="17723"/>
                      </a:lnTo>
                      <a:lnTo>
                        <a:pt x="69801" y="17786"/>
                      </a:lnTo>
                      <a:lnTo>
                        <a:pt x="69801" y="17744"/>
                      </a:lnTo>
                      <a:lnTo>
                        <a:pt x="69718" y="17660"/>
                      </a:lnTo>
                      <a:lnTo>
                        <a:pt x="69634" y="17576"/>
                      </a:lnTo>
                      <a:lnTo>
                        <a:pt x="69676" y="17514"/>
                      </a:lnTo>
                      <a:lnTo>
                        <a:pt x="69718" y="17514"/>
                      </a:lnTo>
                      <a:lnTo>
                        <a:pt x="69697" y="17430"/>
                      </a:lnTo>
                      <a:lnTo>
                        <a:pt x="69613" y="17346"/>
                      </a:lnTo>
                      <a:lnTo>
                        <a:pt x="69488" y="17325"/>
                      </a:lnTo>
                      <a:lnTo>
                        <a:pt x="69467" y="17242"/>
                      </a:lnTo>
                      <a:lnTo>
                        <a:pt x="69508" y="17221"/>
                      </a:lnTo>
                      <a:lnTo>
                        <a:pt x="69488" y="17074"/>
                      </a:lnTo>
                      <a:lnTo>
                        <a:pt x="69383" y="16970"/>
                      </a:lnTo>
                      <a:lnTo>
                        <a:pt x="69404" y="16886"/>
                      </a:lnTo>
                      <a:lnTo>
                        <a:pt x="69425" y="16781"/>
                      </a:lnTo>
                      <a:lnTo>
                        <a:pt x="69488" y="16719"/>
                      </a:lnTo>
                      <a:lnTo>
                        <a:pt x="69404" y="16614"/>
                      </a:lnTo>
                      <a:lnTo>
                        <a:pt x="69425" y="16530"/>
                      </a:lnTo>
                      <a:lnTo>
                        <a:pt x="69508" y="16530"/>
                      </a:lnTo>
                      <a:lnTo>
                        <a:pt x="69613" y="16593"/>
                      </a:lnTo>
                      <a:lnTo>
                        <a:pt x="69697" y="16572"/>
                      </a:lnTo>
                      <a:lnTo>
                        <a:pt x="69739" y="16405"/>
                      </a:lnTo>
                      <a:lnTo>
                        <a:pt x="69822" y="16405"/>
                      </a:lnTo>
                      <a:lnTo>
                        <a:pt x="69885" y="16488"/>
                      </a:lnTo>
                      <a:lnTo>
                        <a:pt x="69927" y="16488"/>
                      </a:lnTo>
                      <a:lnTo>
                        <a:pt x="70011" y="16614"/>
                      </a:lnTo>
                      <a:lnTo>
                        <a:pt x="70136" y="16363"/>
                      </a:lnTo>
                      <a:lnTo>
                        <a:pt x="70011" y="16300"/>
                      </a:lnTo>
                      <a:lnTo>
                        <a:pt x="70032" y="16195"/>
                      </a:lnTo>
                      <a:lnTo>
                        <a:pt x="70115" y="16154"/>
                      </a:lnTo>
                      <a:lnTo>
                        <a:pt x="70241" y="15903"/>
                      </a:lnTo>
                      <a:lnTo>
                        <a:pt x="70241" y="15777"/>
                      </a:lnTo>
                      <a:lnTo>
                        <a:pt x="70324" y="15882"/>
                      </a:lnTo>
                      <a:lnTo>
                        <a:pt x="70429" y="15944"/>
                      </a:lnTo>
                      <a:lnTo>
                        <a:pt x="70429" y="16070"/>
                      </a:lnTo>
                      <a:lnTo>
                        <a:pt x="70555" y="16426"/>
                      </a:lnTo>
                      <a:lnTo>
                        <a:pt x="70638" y="16509"/>
                      </a:lnTo>
                      <a:lnTo>
                        <a:pt x="70680" y="16468"/>
                      </a:lnTo>
                      <a:lnTo>
                        <a:pt x="70722" y="16154"/>
                      </a:lnTo>
                      <a:lnTo>
                        <a:pt x="70743" y="16049"/>
                      </a:lnTo>
                      <a:lnTo>
                        <a:pt x="70722" y="15903"/>
                      </a:lnTo>
                      <a:lnTo>
                        <a:pt x="70785" y="15798"/>
                      </a:lnTo>
                      <a:lnTo>
                        <a:pt x="70722" y="15651"/>
                      </a:lnTo>
                      <a:lnTo>
                        <a:pt x="70827" y="15693"/>
                      </a:lnTo>
                      <a:lnTo>
                        <a:pt x="70889" y="15631"/>
                      </a:lnTo>
                      <a:lnTo>
                        <a:pt x="70952" y="15421"/>
                      </a:lnTo>
                      <a:lnTo>
                        <a:pt x="71057" y="15421"/>
                      </a:lnTo>
                      <a:lnTo>
                        <a:pt x="71182" y="15254"/>
                      </a:lnTo>
                      <a:lnTo>
                        <a:pt x="71308" y="15233"/>
                      </a:lnTo>
                      <a:lnTo>
                        <a:pt x="71371" y="15275"/>
                      </a:lnTo>
                      <a:lnTo>
                        <a:pt x="71559" y="15149"/>
                      </a:lnTo>
                      <a:lnTo>
                        <a:pt x="71705" y="15170"/>
                      </a:lnTo>
                      <a:lnTo>
                        <a:pt x="72019" y="15359"/>
                      </a:lnTo>
                      <a:lnTo>
                        <a:pt x="72040" y="15463"/>
                      </a:lnTo>
                      <a:lnTo>
                        <a:pt x="72124" y="15484"/>
                      </a:lnTo>
                      <a:lnTo>
                        <a:pt x="72229" y="15463"/>
                      </a:lnTo>
                      <a:lnTo>
                        <a:pt x="72291" y="15484"/>
                      </a:lnTo>
                      <a:lnTo>
                        <a:pt x="72229" y="15547"/>
                      </a:lnTo>
                      <a:lnTo>
                        <a:pt x="72396" y="15714"/>
                      </a:lnTo>
                      <a:lnTo>
                        <a:pt x="72438" y="15672"/>
                      </a:lnTo>
                      <a:lnTo>
                        <a:pt x="72542" y="15777"/>
                      </a:lnTo>
                      <a:lnTo>
                        <a:pt x="72668" y="15756"/>
                      </a:lnTo>
                      <a:lnTo>
                        <a:pt x="72752" y="15777"/>
                      </a:lnTo>
                      <a:lnTo>
                        <a:pt x="72752" y="15672"/>
                      </a:lnTo>
                      <a:lnTo>
                        <a:pt x="72647" y="15526"/>
                      </a:lnTo>
                      <a:lnTo>
                        <a:pt x="72710" y="15442"/>
                      </a:lnTo>
                      <a:lnTo>
                        <a:pt x="72668" y="15359"/>
                      </a:lnTo>
                      <a:lnTo>
                        <a:pt x="72605" y="15338"/>
                      </a:lnTo>
                      <a:lnTo>
                        <a:pt x="72605" y="15233"/>
                      </a:lnTo>
                      <a:lnTo>
                        <a:pt x="72668" y="15128"/>
                      </a:lnTo>
                      <a:lnTo>
                        <a:pt x="72731" y="14856"/>
                      </a:lnTo>
                      <a:lnTo>
                        <a:pt x="72814" y="14647"/>
                      </a:lnTo>
                      <a:lnTo>
                        <a:pt x="72773" y="14543"/>
                      </a:lnTo>
                      <a:lnTo>
                        <a:pt x="72919" y="14375"/>
                      </a:lnTo>
                      <a:lnTo>
                        <a:pt x="72856" y="14291"/>
                      </a:lnTo>
                      <a:lnTo>
                        <a:pt x="72940" y="14229"/>
                      </a:lnTo>
                      <a:lnTo>
                        <a:pt x="72856" y="14061"/>
                      </a:lnTo>
                      <a:lnTo>
                        <a:pt x="72773" y="13999"/>
                      </a:lnTo>
                      <a:lnTo>
                        <a:pt x="72773" y="13957"/>
                      </a:lnTo>
                      <a:lnTo>
                        <a:pt x="72940" y="13957"/>
                      </a:lnTo>
                      <a:lnTo>
                        <a:pt x="72982" y="13810"/>
                      </a:lnTo>
                      <a:lnTo>
                        <a:pt x="72814" y="13747"/>
                      </a:lnTo>
                      <a:lnTo>
                        <a:pt x="72752" y="13643"/>
                      </a:lnTo>
                      <a:lnTo>
                        <a:pt x="72835" y="13601"/>
                      </a:lnTo>
                      <a:lnTo>
                        <a:pt x="72877" y="13664"/>
                      </a:lnTo>
                      <a:lnTo>
                        <a:pt x="72961" y="13643"/>
                      </a:lnTo>
                      <a:lnTo>
                        <a:pt x="72982" y="13559"/>
                      </a:lnTo>
                      <a:lnTo>
                        <a:pt x="72940" y="13475"/>
                      </a:lnTo>
                      <a:lnTo>
                        <a:pt x="73065" y="13371"/>
                      </a:lnTo>
                      <a:lnTo>
                        <a:pt x="73065" y="13287"/>
                      </a:lnTo>
                      <a:lnTo>
                        <a:pt x="72982" y="13224"/>
                      </a:lnTo>
                      <a:lnTo>
                        <a:pt x="73065" y="13162"/>
                      </a:lnTo>
                      <a:lnTo>
                        <a:pt x="73149" y="13182"/>
                      </a:lnTo>
                      <a:lnTo>
                        <a:pt x="73191" y="13078"/>
                      </a:lnTo>
                      <a:lnTo>
                        <a:pt x="73233" y="13036"/>
                      </a:lnTo>
                      <a:lnTo>
                        <a:pt x="73170" y="12973"/>
                      </a:lnTo>
                      <a:lnTo>
                        <a:pt x="73275" y="12952"/>
                      </a:lnTo>
                      <a:lnTo>
                        <a:pt x="73400" y="12827"/>
                      </a:lnTo>
                      <a:lnTo>
                        <a:pt x="73358" y="12743"/>
                      </a:lnTo>
                      <a:lnTo>
                        <a:pt x="73379" y="12638"/>
                      </a:lnTo>
                      <a:lnTo>
                        <a:pt x="73421" y="12722"/>
                      </a:lnTo>
                      <a:lnTo>
                        <a:pt x="73526" y="12618"/>
                      </a:lnTo>
                      <a:lnTo>
                        <a:pt x="73463" y="12450"/>
                      </a:lnTo>
                      <a:lnTo>
                        <a:pt x="73463" y="12304"/>
                      </a:lnTo>
                      <a:lnTo>
                        <a:pt x="73568" y="12304"/>
                      </a:lnTo>
                      <a:lnTo>
                        <a:pt x="73589" y="12325"/>
                      </a:lnTo>
                      <a:lnTo>
                        <a:pt x="73651" y="12283"/>
                      </a:lnTo>
                      <a:lnTo>
                        <a:pt x="73819" y="12074"/>
                      </a:lnTo>
                      <a:lnTo>
                        <a:pt x="73756" y="12032"/>
                      </a:lnTo>
                      <a:lnTo>
                        <a:pt x="73756" y="11927"/>
                      </a:lnTo>
                      <a:lnTo>
                        <a:pt x="73861" y="11927"/>
                      </a:lnTo>
                      <a:lnTo>
                        <a:pt x="74070" y="11760"/>
                      </a:lnTo>
                      <a:lnTo>
                        <a:pt x="73986" y="11697"/>
                      </a:lnTo>
                      <a:lnTo>
                        <a:pt x="74028" y="11655"/>
                      </a:lnTo>
                      <a:lnTo>
                        <a:pt x="74174" y="11655"/>
                      </a:lnTo>
                      <a:lnTo>
                        <a:pt x="74342" y="11550"/>
                      </a:lnTo>
                      <a:lnTo>
                        <a:pt x="74300" y="11467"/>
                      </a:lnTo>
                      <a:lnTo>
                        <a:pt x="74321" y="11404"/>
                      </a:lnTo>
                      <a:lnTo>
                        <a:pt x="74405" y="11467"/>
                      </a:lnTo>
                      <a:lnTo>
                        <a:pt x="74426" y="11571"/>
                      </a:lnTo>
                      <a:lnTo>
                        <a:pt x="74530" y="11592"/>
                      </a:lnTo>
                      <a:lnTo>
                        <a:pt x="74614" y="11550"/>
                      </a:lnTo>
                      <a:lnTo>
                        <a:pt x="74739" y="11613"/>
                      </a:lnTo>
                      <a:lnTo>
                        <a:pt x="75158" y="11613"/>
                      </a:lnTo>
                      <a:lnTo>
                        <a:pt x="75242" y="11676"/>
                      </a:lnTo>
                      <a:lnTo>
                        <a:pt x="75283" y="11655"/>
                      </a:lnTo>
                      <a:lnTo>
                        <a:pt x="75242" y="11488"/>
                      </a:lnTo>
                      <a:lnTo>
                        <a:pt x="75137" y="11404"/>
                      </a:lnTo>
                      <a:lnTo>
                        <a:pt x="75137" y="11362"/>
                      </a:lnTo>
                      <a:lnTo>
                        <a:pt x="75221" y="11341"/>
                      </a:lnTo>
                      <a:lnTo>
                        <a:pt x="75221" y="10986"/>
                      </a:lnTo>
                      <a:lnTo>
                        <a:pt x="75053" y="10755"/>
                      </a:lnTo>
                      <a:lnTo>
                        <a:pt x="74928" y="10734"/>
                      </a:lnTo>
                      <a:lnTo>
                        <a:pt x="74760" y="10525"/>
                      </a:lnTo>
                      <a:lnTo>
                        <a:pt x="74844" y="10442"/>
                      </a:lnTo>
                      <a:lnTo>
                        <a:pt x="74677" y="10316"/>
                      </a:lnTo>
                      <a:lnTo>
                        <a:pt x="74426" y="10253"/>
                      </a:lnTo>
                      <a:lnTo>
                        <a:pt x="74153" y="10086"/>
                      </a:lnTo>
                      <a:lnTo>
                        <a:pt x="74049" y="9918"/>
                      </a:lnTo>
                      <a:lnTo>
                        <a:pt x="74028" y="10023"/>
                      </a:lnTo>
                      <a:lnTo>
                        <a:pt x="73944" y="10002"/>
                      </a:lnTo>
                      <a:lnTo>
                        <a:pt x="73902" y="10023"/>
                      </a:lnTo>
                      <a:lnTo>
                        <a:pt x="73881" y="10149"/>
                      </a:lnTo>
                      <a:lnTo>
                        <a:pt x="73735" y="10190"/>
                      </a:lnTo>
                      <a:lnTo>
                        <a:pt x="73693" y="10107"/>
                      </a:lnTo>
                      <a:lnTo>
                        <a:pt x="73693" y="9981"/>
                      </a:lnTo>
                      <a:lnTo>
                        <a:pt x="73819" y="9897"/>
                      </a:lnTo>
                      <a:lnTo>
                        <a:pt x="73735" y="9793"/>
                      </a:lnTo>
                      <a:lnTo>
                        <a:pt x="73777" y="9730"/>
                      </a:lnTo>
                      <a:lnTo>
                        <a:pt x="73840" y="9730"/>
                      </a:lnTo>
                      <a:lnTo>
                        <a:pt x="73923" y="9814"/>
                      </a:lnTo>
                      <a:lnTo>
                        <a:pt x="73693" y="9458"/>
                      </a:lnTo>
                      <a:lnTo>
                        <a:pt x="73526" y="9312"/>
                      </a:lnTo>
                      <a:lnTo>
                        <a:pt x="73526" y="9479"/>
                      </a:lnTo>
                      <a:lnTo>
                        <a:pt x="73526" y="9521"/>
                      </a:lnTo>
                      <a:lnTo>
                        <a:pt x="73463" y="9521"/>
                      </a:lnTo>
                      <a:lnTo>
                        <a:pt x="73254" y="9312"/>
                      </a:lnTo>
                      <a:lnTo>
                        <a:pt x="73254" y="9207"/>
                      </a:lnTo>
                      <a:lnTo>
                        <a:pt x="73358" y="9249"/>
                      </a:lnTo>
                      <a:lnTo>
                        <a:pt x="73296" y="9144"/>
                      </a:lnTo>
                      <a:lnTo>
                        <a:pt x="73003" y="8893"/>
                      </a:lnTo>
                      <a:lnTo>
                        <a:pt x="72961" y="8893"/>
                      </a:lnTo>
                      <a:lnTo>
                        <a:pt x="72982" y="8977"/>
                      </a:lnTo>
                      <a:lnTo>
                        <a:pt x="72940" y="9081"/>
                      </a:lnTo>
                      <a:lnTo>
                        <a:pt x="72773" y="9102"/>
                      </a:lnTo>
                      <a:lnTo>
                        <a:pt x="72647" y="8977"/>
                      </a:lnTo>
                      <a:lnTo>
                        <a:pt x="72521" y="8956"/>
                      </a:lnTo>
                      <a:lnTo>
                        <a:pt x="72375" y="8726"/>
                      </a:lnTo>
                      <a:lnTo>
                        <a:pt x="72375" y="8642"/>
                      </a:lnTo>
                      <a:lnTo>
                        <a:pt x="72312" y="8579"/>
                      </a:lnTo>
                      <a:lnTo>
                        <a:pt x="72208" y="8621"/>
                      </a:lnTo>
                      <a:lnTo>
                        <a:pt x="72019" y="8768"/>
                      </a:lnTo>
                      <a:lnTo>
                        <a:pt x="72019" y="8830"/>
                      </a:lnTo>
                      <a:lnTo>
                        <a:pt x="71915" y="8789"/>
                      </a:lnTo>
                      <a:lnTo>
                        <a:pt x="71831" y="8851"/>
                      </a:lnTo>
                      <a:lnTo>
                        <a:pt x="71831" y="9081"/>
                      </a:lnTo>
                      <a:lnTo>
                        <a:pt x="71894" y="9144"/>
                      </a:lnTo>
                      <a:lnTo>
                        <a:pt x="71894" y="9144"/>
                      </a:lnTo>
                      <a:lnTo>
                        <a:pt x="71789" y="9081"/>
                      </a:lnTo>
                      <a:lnTo>
                        <a:pt x="71705" y="8872"/>
                      </a:lnTo>
                      <a:lnTo>
                        <a:pt x="71747" y="8726"/>
                      </a:lnTo>
                      <a:lnTo>
                        <a:pt x="71580" y="8621"/>
                      </a:lnTo>
                      <a:lnTo>
                        <a:pt x="71517" y="8454"/>
                      </a:lnTo>
                      <a:lnTo>
                        <a:pt x="71475" y="8454"/>
                      </a:lnTo>
                      <a:lnTo>
                        <a:pt x="71580" y="8433"/>
                      </a:lnTo>
                      <a:lnTo>
                        <a:pt x="71685" y="8558"/>
                      </a:lnTo>
                      <a:lnTo>
                        <a:pt x="71685" y="8433"/>
                      </a:lnTo>
                      <a:lnTo>
                        <a:pt x="71810" y="8433"/>
                      </a:lnTo>
                      <a:lnTo>
                        <a:pt x="71915" y="8475"/>
                      </a:lnTo>
                      <a:lnTo>
                        <a:pt x="72061" y="8370"/>
                      </a:lnTo>
                      <a:lnTo>
                        <a:pt x="72019" y="8265"/>
                      </a:lnTo>
                      <a:lnTo>
                        <a:pt x="71705" y="8140"/>
                      </a:lnTo>
                      <a:lnTo>
                        <a:pt x="71622" y="8265"/>
                      </a:lnTo>
                      <a:lnTo>
                        <a:pt x="71475" y="8265"/>
                      </a:lnTo>
                      <a:lnTo>
                        <a:pt x="71329" y="8224"/>
                      </a:lnTo>
                      <a:lnTo>
                        <a:pt x="71475" y="8224"/>
                      </a:lnTo>
                      <a:lnTo>
                        <a:pt x="71580" y="8098"/>
                      </a:lnTo>
                      <a:lnTo>
                        <a:pt x="71685" y="8056"/>
                      </a:lnTo>
                      <a:lnTo>
                        <a:pt x="71789" y="8119"/>
                      </a:lnTo>
                      <a:lnTo>
                        <a:pt x="71936" y="8140"/>
                      </a:lnTo>
                      <a:lnTo>
                        <a:pt x="72061" y="8245"/>
                      </a:lnTo>
                      <a:lnTo>
                        <a:pt x="72229" y="8433"/>
                      </a:lnTo>
                      <a:lnTo>
                        <a:pt x="72354" y="8433"/>
                      </a:lnTo>
                      <a:lnTo>
                        <a:pt x="72417" y="8537"/>
                      </a:lnTo>
                      <a:lnTo>
                        <a:pt x="72480" y="8558"/>
                      </a:lnTo>
                      <a:lnTo>
                        <a:pt x="72626" y="8475"/>
                      </a:lnTo>
                      <a:lnTo>
                        <a:pt x="72668" y="8558"/>
                      </a:lnTo>
                      <a:lnTo>
                        <a:pt x="72940" y="8349"/>
                      </a:lnTo>
                      <a:lnTo>
                        <a:pt x="72961" y="8391"/>
                      </a:lnTo>
                      <a:lnTo>
                        <a:pt x="72940" y="8496"/>
                      </a:lnTo>
                      <a:lnTo>
                        <a:pt x="73045" y="8433"/>
                      </a:lnTo>
                      <a:lnTo>
                        <a:pt x="73045" y="8286"/>
                      </a:lnTo>
                      <a:lnTo>
                        <a:pt x="73170" y="8077"/>
                      </a:lnTo>
                      <a:lnTo>
                        <a:pt x="73149" y="8014"/>
                      </a:lnTo>
                      <a:lnTo>
                        <a:pt x="73149" y="7847"/>
                      </a:lnTo>
                      <a:lnTo>
                        <a:pt x="73086" y="7617"/>
                      </a:lnTo>
                      <a:lnTo>
                        <a:pt x="73191" y="7240"/>
                      </a:lnTo>
                      <a:lnTo>
                        <a:pt x="73191" y="7010"/>
                      </a:lnTo>
                      <a:lnTo>
                        <a:pt x="73086" y="6884"/>
                      </a:lnTo>
                      <a:lnTo>
                        <a:pt x="73045" y="6759"/>
                      </a:lnTo>
                      <a:lnTo>
                        <a:pt x="72877" y="6612"/>
                      </a:lnTo>
                      <a:lnTo>
                        <a:pt x="72793" y="6445"/>
                      </a:lnTo>
                      <a:lnTo>
                        <a:pt x="72856" y="6445"/>
                      </a:lnTo>
                      <a:lnTo>
                        <a:pt x="72961" y="6571"/>
                      </a:lnTo>
                      <a:lnTo>
                        <a:pt x="72982" y="6571"/>
                      </a:lnTo>
                      <a:lnTo>
                        <a:pt x="72940" y="6403"/>
                      </a:lnTo>
                      <a:lnTo>
                        <a:pt x="72773" y="6340"/>
                      </a:lnTo>
                      <a:lnTo>
                        <a:pt x="72647" y="6382"/>
                      </a:lnTo>
                      <a:lnTo>
                        <a:pt x="72417" y="6340"/>
                      </a:lnTo>
                      <a:lnTo>
                        <a:pt x="72103" y="5943"/>
                      </a:lnTo>
                      <a:lnTo>
                        <a:pt x="72019" y="5880"/>
                      </a:lnTo>
                      <a:lnTo>
                        <a:pt x="72040" y="5817"/>
                      </a:lnTo>
                      <a:lnTo>
                        <a:pt x="72208" y="5817"/>
                      </a:lnTo>
                      <a:lnTo>
                        <a:pt x="72249" y="5671"/>
                      </a:lnTo>
                      <a:lnTo>
                        <a:pt x="72166" y="5608"/>
                      </a:lnTo>
                      <a:lnTo>
                        <a:pt x="72040" y="5608"/>
                      </a:lnTo>
                      <a:lnTo>
                        <a:pt x="71998" y="5545"/>
                      </a:lnTo>
                      <a:lnTo>
                        <a:pt x="72061" y="5504"/>
                      </a:lnTo>
                      <a:lnTo>
                        <a:pt x="72019" y="5336"/>
                      </a:lnTo>
                      <a:lnTo>
                        <a:pt x="72040" y="5315"/>
                      </a:lnTo>
                      <a:lnTo>
                        <a:pt x="72166" y="5462"/>
                      </a:lnTo>
                      <a:lnTo>
                        <a:pt x="72354" y="5566"/>
                      </a:lnTo>
                      <a:lnTo>
                        <a:pt x="72375" y="5504"/>
                      </a:lnTo>
                      <a:lnTo>
                        <a:pt x="72312" y="5420"/>
                      </a:lnTo>
                      <a:lnTo>
                        <a:pt x="72312" y="5315"/>
                      </a:lnTo>
                      <a:lnTo>
                        <a:pt x="72270" y="5232"/>
                      </a:lnTo>
                      <a:lnTo>
                        <a:pt x="72333" y="5190"/>
                      </a:lnTo>
                      <a:lnTo>
                        <a:pt x="72375" y="5252"/>
                      </a:lnTo>
                      <a:lnTo>
                        <a:pt x="72417" y="5336"/>
                      </a:lnTo>
                      <a:lnTo>
                        <a:pt x="72521" y="5357"/>
                      </a:lnTo>
                      <a:lnTo>
                        <a:pt x="72563" y="5650"/>
                      </a:lnTo>
                      <a:lnTo>
                        <a:pt x="72542" y="5734"/>
                      </a:lnTo>
                      <a:lnTo>
                        <a:pt x="72835" y="5943"/>
                      </a:lnTo>
                      <a:lnTo>
                        <a:pt x="72940" y="5880"/>
                      </a:lnTo>
                      <a:lnTo>
                        <a:pt x="73065" y="5943"/>
                      </a:lnTo>
                      <a:lnTo>
                        <a:pt x="73065" y="6152"/>
                      </a:lnTo>
                      <a:lnTo>
                        <a:pt x="73170" y="6152"/>
                      </a:lnTo>
                      <a:lnTo>
                        <a:pt x="73379" y="5859"/>
                      </a:lnTo>
                      <a:lnTo>
                        <a:pt x="73421" y="5734"/>
                      </a:lnTo>
                      <a:lnTo>
                        <a:pt x="73379" y="5608"/>
                      </a:lnTo>
                      <a:lnTo>
                        <a:pt x="73400" y="5357"/>
                      </a:lnTo>
                      <a:lnTo>
                        <a:pt x="73379" y="5252"/>
                      </a:lnTo>
                      <a:lnTo>
                        <a:pt x="73421" y="5357"/>
                      </a:lnTo>
                      <a:lnTo>
                        <a:pt x="73421" y="5524"/>
                      </a:lnTo>
                      <a:lnTo>
                        <a:pt x="73505" y="5524"/>
                      </a:lnTo>
                      <a:lnTo>
                        <a:pt x="73609" y="5420"/>
                      </a:lnTo>
                      <a:lnTo>
                        <a:pt x="73798" y="5357"/>
                      </a:lnTo>
                      <a:lnTo>
                        <a:pt x="73819" y="5232"/>
                      </a:lnTo>
                      <a:lnTo>
                        <a:pt x="74007" y="5294"/>
                      </a:lnTo>
                      <a:lnTo>
                        <a:pt x="73986" y="5336"/>
                      </a:lnTo>
                      <a:lnTo>
                        <a:pt x="74007" y="5399"/>
                      </a:lnTo>
                      <a:lnTo>
                        <a:pt x="74300" y="5608"/>
                      </a:lnTo>
                      <a:lnTo>
                        <a:pt x="74342" y="5629"/>
                      </a:lnTo>
                      <a:lnTo>
                        <a:pt x="74405" y="5776"/>
                      </a:lnTo>
                      <a:lnTo>
                        <a:pt x="74405" y="5838"/>
                      </a:lnTo>
                      <a:lnTo>
                        <a:pt x="74446" y="5859"/>
                      </a:lnTo>
                      <a:lnTo>
                        <a:pt x="74698" y="5817"/>
                      </a:lnTo>
                      <a:lnTo>
                        <a:pt x="74739" y="5838"/>
                      </a:lnTo>
                      <a:lnTo>
                        <a:pt x="74739" y="5880"/>
                      </a:lnTo>
                      <a:lnTo>
                        <a:pt x="74760" y="5880"/>
                      </a:lnTo>
                      <a:lnTo>
                        <a:pt x="74865" y="5776"/>
                      </a:lnTo>
                      <a:lnTo>
                        <a:pt x="74823" y="5671"/>
                      </a:lnTo>
                      <a:lnTo>
                        <a:pt x="74844" y="5650"/>
                      </a:lnTo>
                      <a:lnTo>
                        <a:pt x="74928" y="5650"/>
                      </a:lnTo>
                      <a:lnTo>
                        <a:pt x="74886" y="5504"/>
                      </a:lnTo>
                      <a:lnTo>
                        <a:pt x="74970" y="5524"/>
                      </a:lnTo>
                      <a:lnTo>
                        <a:pt x="75032" y="5608"/>
                      </a:lnTo>
                      <a:lnTo>
                        <a:pt x="74990" y="5671"/>
                      </a:lnTo>
                      <a:lnTo>
                        <a:pt x="75095" y="5671"/>
                      </a:lnTo>
                      <a:lnTo>
                        <a:pt x="75200" y="5629"/>
                      </a:lnTo>
                      <a:lnTo>
                        <a:pt x="75472" y="5650"/>
                      </a:lnTo>
                      <a:lnTo>
                        <a:pt x="75555" y="5713"/>
                      </a:lnTo>
                      <a:lnTo>
                        <a:pt x="75618" y="5713"/>
                      </a:lnTo>
                      <a:lnTo>
                        <a:pt x="75660" y="5755"/>
                      </a:lnTo>
                      <a:lnTo>
                        <a:pt x="75702" y="5755"/>
                      </a:lnTo>
                      <a:lnTo>
                        <a:pt x="75786" y="5671"/>
                      </a:lnTo>
                      <a:lnTo>
                        <a:pt x="75723" y="5462"/>
                      </a:lnTo>
                      <a:lnTo>
                        <a:pt x="75786" y="5504"/>
                      </a:lnTo>
                      <a:lnTo>
                        <a:pt x="75911" y="5671"/>
                      </a:lnTo>
                      <a:lnTo>
                        <a:pt x="76078" y="5608"/>
                      </a:lnTo>
                      <a:lnTo>
                        <a:pt x="76078" y="5524"/>
                      </a:lnTo>
                      <a:lnTo>
                        <a:pt x="75995" y="5357"/>
                      </a:lnTo>
                      <a:lnTo>
                        <a:pt x="75869" y="5378"/>
                      </a:lnTo>
                      <a:lnTo>
                        <a:pt x="75744" y="5294"/>
                      </a:lnTo>
                      <a:lnTo>
                        <a:pt x="75806" y="5190"/>
                      </a:lnTo>
                      <a:lnTo>
                        <a:pt x="75911" y="5232"/>
                      </a:lnTo>
                      <a:lnTo>
                        <a:pt x="75995" y="5211"/>
                      </a:lnTo>
                      <a:lnTo>
                        <a:pt x="75995" y="5064"/>
                      </a:lnTo>
                      <a:lnTo>
                        <a:pt x="75890" y="5022"/>
                      </a:lnTo>
                      <a:lnTo>
                        <a:pt x="75806" y="4980"/>
                      </a:lnTo>
                      <a:lnTo>
                        <a:pt x="75744" y="5022"/>
                      </a:lnTo>
                      <a:lnTo>
                        <a:pt x="75744" y="5127"/>
                      </a:lnTo>
                      <a:lnTo>
                        <a:pt x="75681" y="5064"/>
                      </a:lnTo>
                      <a:lnTo>
                        <a:pt x="75555" y="5085"/>
                      </a:lnTo>
                      <a:lnTo>
                        <a:pt x="75576" y="4918"/>
                      </a:lnTo>
                      <a:lnTo>
                        <a:pt x="75493" y="4855"/>
                      </a:lnTo>
                      <a:lnTo>
                        <a:pt x="75388" y="4876"/>
                      </a:lnTo>
                      <a:lnTo>
                        <a:pt x="75388" y="4980"/>
                      </a:lnTo>
                      <a:lnTo>
                        <a:pt x="75346" y="4897"/>
                      </a:lnTo>
                      <a:lnTo>
                        <a:pt x="75346" y="4813"/>
                      </a:lnTo>
                      <a:lnTo>
                        <a:pt x="75472" y="4771"/>
                      </a:lnTo>
                      <a:lnTo>
                        <a:pt x="75451" y="4583"/>
                      </a:lnTo>
                      <a:lnTo>
                        <a:pt x="75367" y="4562"/>
                      </a:lnTo>
                      <a:lnTo>
                        <a:pt x="75493" y="4457"/>
                      </a:lnTo>
                      <a:lnTo>
                        <a:pt x="75430" y="4290"/>
                      </a:lnTo>
                      <a:lnTo>
                        <a:pt x="75451" y="4227"/>
                      </a:lnTo>
                      <a:lnTo>
                        <a:pt x="75283" y="4081"/>
                      </a:lnTo>
                      <a:lnTo>
                        <a:pt x="75158" y="4102"/>
                      </a:lnTo>
                      <a:lnTo>
                        <a:pt x="75032" y="4248"/>
                      </a:lnTo>
                      <a:lnTo>
                        <a:pt x="75053" y="4060"/>
                      </a:lnTo>
                      <a:lnTo>
                        <a:pt x="75158" y="4018"/>
                      </a:lnTo>
                      <a:lnTo>
                        <a:pt x="75053" y="3851"/>
                      </a:lnTo>
                      <a:lnTo>
                        <a:pt x="75053" y="3746"/>
                      </a:lnTo>
                      <a:lnTo>
                        <a:pt x="75011" y="3746"/>
                      </a:lnTo>
                      <a:lnTo>
                        <a:pt x="74928" y="3830"/>
                      </a:lnTo>
                      <a:lnTo>
                        <a:pt x="74865" y="3746"/>
                      </a:lnTo>
                      <a:lnTo>
                        <a:pt x="74739" y="3746"/>
                      </a:lnTo>
                      <a:lnTo>
                        <a:pt x="74593" y="3767"/>
                      </a:lnTo>
                      <a:lnTo>
                        <a:pt x="74718" y="3662"/>
                      </a:lnTo>
                      <a:lnTo>
                        <a:pt x="74865" y="3662"/>
                      </a:lnTo>
                      <a:lnTo>
                        <a:pt x="75011" y="3558"/>
                      </a:lnTo>
                      <a:lnTo>
                        <a:pt x="75053" y="3620"/>
                      </a:lnTo>
                      <a:lnTo>
                        <a:pt x="75158" y="3432"/>
                      </a:lnTo>
                      <a:lnTo>
                        <a:pt x="75283" y="3411"/>
                      </a:lnTo>
                      <a:lnTo>
                        <a:pt x="75325" y="3307"/>
                      </a:lnTo>
                      <a:lnTo>
                        <a:pt x="75242" y="3202"/>
                      </a:lnTo>
                      <a:lnTo>
                        <a:pt x="74970" y="3139"/>
                      </a:lnTo>
                      <a:lnTo>
                        <a:pt x="75158" y="3118"/>
                      </a:lnTo>
                      <a:lnTo>
                        <a:pt x="75346" y="3118"/>
                      </a:lnTo>
                      <a:lnTo>
                        <a:pt x="75388" y="3035"/>
                      </a:lnTo>
                      <a:lnTo>
                        <a:pt x="75346" y="2909"/>
                      </a:lnTo>
                      <a:lnTo>
                        <a:pt x="75221" y="2867"/>
                      </a:lnTo>
                      <a:lnTo>
                        <a:pt x="75137" y="2721"/>
                      </a:lnTo>
                      <a:lnTo>
                        <a:pt x="75032" y="2763"/>
                      </a:lnTo>
                      <a:lnTo>
                        <a:pt x="75011" y="2679"/>
                      </a:lnTo>
                      <a:lnTo>
                        <a:pt x="75053" y="2511"/>
                      </a:lnTo>
                      <a:lnTo>
                        <a:pt x="74949" y="2198"/>
                      </a:lnTo>
                      <a:lnTo>
                        <a:pt x="74970" y="2135"/>
                      </a:lnTo>
                      <a:lnTo>
                        <a:pt x="75032" y="2051"/>
                      </a:lnTo>
                      <a:lnTo>
                        <a:pt x="75032" y="1967"/>
                      </a:lnTo>
                      <a:lnTo>
                        <a:pt x="74928" y="1905"/>
                      </a:lnTo>
                      <a:lnTo>
                        <a:pt x="74823" y="2051"/>
                      </a:lnTo>
                      <a:lnTo>
                        <a:pt x="74718" y="2135"/>
                      </a:lnTo>
                      <a:lnTo>
                        <a:pt x="74718" y="1967"/>
                      </a:lnTo>
                      <a:lnTo>
                        <a:pt x="74614" y="1967"/>
                      </a:lnTo>
                      <a:lnTo>
                        <a:pt x="74614" y="2051"/>
                      </a:lnTo>
                      <a:lnTo>
                        <a:pt x="74530" y="2072"/>
                      </a:lnTo>
                      <a:lnTo>
                        <a:pt x="74509" y="2030"/>
                      </a:lnTo>
                      <a:lnTo>
                        <a:pt x="74530" y="1884"/>
                      </a:lnTo>
                      <a:lnTo>
                        <a:pt x="74174" y="1842"/>
                      </a:lnTo>
                      <a:lnTo>
                        <a:pt x="74091" y="1884"/>
                      </a:lnTo>
                      <a:lnTo>
                        <a:pt x="73923" y="1863"/>
                      </a:lnTo>
                      <a:lnTo>
                        <a:pt x="73819" y="1758"/>
                      </a:lnTo>
                      <a:lnTo>
                        <a:pt x="73798" y="1716"/>
                      </a:lnTo>
                      <a:lnTo>
                        <a:pt x="73693" y="1675"/>
                      </a:lnTo>
                      <a:lnTo>
                        <a:pt x="73651" y="1716"/>
                      </a:lnTo>
                      <a:lnTo>
                        <a:pt x="73589" y="1633"/>
                      </a:lnTo>
                      <a:lnTo>
                        <a:pt x="73484" y="1633"/>
                      </a:lnTo>
                      <a:lnTo>
                        <a:pt x="73379" y="1779"/>
                      </a:lnTo>
                      <a:lnTo>
                        <a:pt x="73275" y="1821"/>
                      </a:lnTo>
                      <a:lnTo>
                        <a:pt x="73233" y="1842"/>
                      </a:lnTo>
                      <a:lnTo>
                        <a:pt x="73170" y="1884"/>
                      </a:lnTo>
                      <a:lnTo>
                        <a:pt x="73296" y="1884"/>
                      </a:lnTo>
                      <a:lnTo>
                        <a:pt x="73254" y="1967"/>
                      </a:lnTo>
                      <a:lnTo>
                        <a:pt x="73128" y="2051"/>
                      </a:lnTo>
                      <a:lnTo>
                        <a:pt x="73065" y="2051"/>
                      </a:lnTo>
                      <a:lnTo>
                        <a:pt x="73086" y="2156"/>
                      </a:lnTo>
                      <a:lnTo>
                        <a:pt x="73191" y="2239"/>
                      </a:lnTo>
                      <a:lnTo>
                        <a:pt x="73170" y="2281"/>
                      </a:lnTo>
                      <a:lnTo>
                        <a:pt x="73065" y="2260"/>
                      </a:lnTo>
                      <a:lnTo>
                        <a:pt x="72982" y="2051"/>
                      </a:lnTo>
                      <a:lnTo>
                        <a:pt x="73024" y="1988"/>
                      </a:lnTo>
                      <a:lnTo>
                        <a:pt x="73024" y="1988"/>
                      </a:lnTo>
                      <a:lnTo>
                        <a:pt x="72940" y="2030"/>
                      </a:lnTo>
                      <a:lnTo>
                        <a:pt x="72773" y="2239"/>
                      </a:lnTo>
                      <a:lnTo>
                        <a:pt x="72710" y="2386"/>
                      </a:lnTo>
                      <a:lnTo>
                        <a:pt x="72605" y="2491"/>
                      </a:lnTo>
                      <a:lnTo>
                        <a:pt x="72626" y="2553"/>
                      </a:lnTo>
                      <a:lnTo>
                        <a:pt x="72773" y="2407"/>
                      </a:lnTo>
                      <a:lnTo>
                        <a:pt x="72856" y="2407"/>
                      </a:lnTo>
                      <a:lnTo>
                        <a:pt x="72919" y="2511"/>
                      </a:lnTo>
                      <a:lnTo>
                        <a:pt x="73024" y="2616"/>
                      </a:lnTo>
                      <a:lnTo>
                        <a:pt x="73233" y="2783"/>
                      </a:lnTo>
                      <a:lnTo>
                        <a:pt x="73254" y="2909"/>
                      </a:lnTo>
                      <a:lnTo>
                        <a:pt x="73170" y="2993"/>
                      </a:lnTo>
                      <a:lnTo>
                        <a:pt x="73191" y="3097"/>
                      </a:lnTo>
                      <a:lnTo>
                        <a:pt x="73358" y="3076"/>
                      </a:lnTo>
                      <a:lnTo>
                        <a:pt x="73505" y="2993"/>
                      </a:lnTo>
                      <a:lnTo>
                        <a:pt x="73589" y="3097"/>
                      </a:lnTo>
                      <a:lnTo>
                        <a:pt x="73589" y="3202"/>
                      </a:lnTo>
                      <a:lnTo>
                        <a:pt x="73672" y="3390"/>
                      </a:lnTo>
                      <a:lnTo>
                        <a:pt x="73672" y="3432"/>
                      </a:lnTo>
                      <a:lnTo>
                        <a:pt x="73568" y="3327"/>
                      </a:lnTo>
                      <a:lnTo>
                        <a:pt x="73484" y="3181"/>
                      </a:lnTo>
                      <a:lnTo>
                        <a:pt x="73400" y="3139"/>
                      </a:lnTo>
                      <a:lnTo>
                        <a:pt x="73358" y="3244"/>
                      </a:lnTo>
                      <a:lnTo>
                        <a:pt x="73379" y="3348"/>
                      </a:lnTo>
                      <a:lnTo>
                        <a:pt x="73442" y="3390"/>
                      </a:lnTo>
                      <a:lnTo>
                        <a:pt x="73400" y="3411"/>
                      </a:lnTo>
                      <a:lnTo>
                        <a:pt x="73296" y="3390"/>
                      </a:lnTo>
                      <a:lnTo>
                        <a:pt x="73191" y="3223"/>
                      </a:lnTo>
                      <a:lnTo>
                        <a:pt x="73045" y="3202"/>
                      </a:lnTo>
                      <a:lnTo>
                        <a:pt x="72940" y="3307"/>
                      </a:lnTo>
                      <a:lnTo>
                        <a:pt x="72856" y="3286"/>
                      </a:lnTo>
                      <a:lnTo>
                        <a:pt x="72835" y="3139"/>
                      </a:lnTo>
                      <a:lnTo>
                        <a:pt x="72877" y="3097"/>
                      </a:lnTo>
                      <a:lnTo>
                        <a:pt x="72814" y="2972"/>
                      </a:lnTo>
                      <a:lnTo>
                        <a:pt x="72710" y="2888"/>
                      </a:lnTo>
                      <a:lnTo>
                        <a:pt x="72668" y="2763"/>
                      </a:lnTo>
                      <a:lnTo>
                        <a:pt x="72459" y="2700"/>
                      </a:lnTo>
                      <a:lnTo>
                        <a:pt x="72291" y="2365"/>
                      </a:lnTo>
                      <a:lnTo>
                        <a:pt x="72187" y="2239"/>
                      </a:lnTo>
                      <a:lnTo>
                        <a:pt x="72208" y="2177"/>
                      </a:lnTo>
                      <a:lnTo>
                        <a:pt x="72124" y="2093"/>
                      </a:lnTo>
                      <a:lnTo>
                        <a:pt x="72019" y="2072"/>
                      </a:lnTo>
                      <a:lnTo>
                        <a:pt x="72019" y="2072"/>
                      </a:lnTo>
                      <a:lnTo>
                        <a:pt x="72040" y="2135"/>
                      </a:lnTo>
                      <a:lnTo>
                        <a:pt x="72019" y="2239"/>
                      </a:lnTo>
                      <a:lnTo>
                        <a:pt x="71977" y="2198"/>
                      </a:lnTo>
                      <a:lnTo>
                        <a:pt x="71915" y="2072"/>
                      </a:lnTo>
                      <a:lnTo>
                        <a:pt x="71685" y="1947"/>
                      </a:lnTo>
                      <a:lnTo>
                        <a:pt x="71559" y="1926"/>
                      </a:lnTo>
                      <a:lnTo>
                        <a:pt x="71454" y="1947"/>
                      </a:lnTo>
                      <a:lnTo>
                        <a:pt x="71475" y="2030"/>
                      </a:lnTo>
                      <a:lnTo>
                        <a:pt x="71580" y="2072"/>
                      </a:lnTo>
                      <a:lnTo>
                        <a:pt x="71789" y="2156"/>
                      </a:lnTo>
                      <a:lnTo>
                        <a:pt x="71622" y="2198"/>
                      </a:lnTo>
                      <a:lnTo>
                        <a:pt x="71413" y="2135"/>
                      </a:lnTo>
                      <a:lnTo>
                        <a:pt x="71308" y="2030"/>
                      </a:lnTo>
                      <a:lnTo>
                        <a:pt x="71350" y="1947"/>
                      </a:lnTo>
                      <a:lnTo>
                        <a:pt x="71287" y="1926"/>
                      </a:lnTo>
                      <a:lnTo>
                        <a:pt x="71099" y="1926"/>
                      </a:lnTo>
                      <a:lnTo>
                        <a:pt x="71161" y="1947"/>
                      </a:lnTo>
                      <a:lnTo>
                        <a:pt x="71161" y="1988"/>
                      </a:lnTo>
                      <a:lnTo>
                        <a:pt x="70994" y="2051"/>
                      </a:lnTo>
                      <a:lnTo>
                        <a:pt x="70931" y="1947"/>
                      </a:lnTo>
                      <a:lnTo>
                        <a:pt x="70952" y="1884"/>
                      </a:lnTo>
                      <a:lnTo>
                        <a:pt x="70764" y="1863"/>
                      </a:lnTo>
                      <a:lnTo>
                        <a:pt x="70722" y="1884"/>
                      </a:lnTo>
                      <a:lnTo>
                        <a:pt x="70743" y="1988"/>
                      </a:lnTo>
                      <a:lnTo>
                        <a:pt x="70638" y="1967"/>
                      </a:lnTo>
                      <a:lnTo>
                        <a:pt x="70576" y="1863"/>
                      </a:lnTo>
                      <a:lnTo>
                        <a:pt x="70429" y="1863"/>
                      </a:lnTo>
                      <a:lnTo>
                        <a:pt x="70471" y="1967"/>
                      </a:lnTo>
                      <a:lnTo>
                        <a:pt x="70471" y="1967"/>
                      </a:lnTo>
                      <a:lnTo>
                        <a:pt x="69990" y="1863"/>
                      </a:lnTo>
                      <a:lnTo>
                        <a:pt x="69843" y="1926"/>
                      </a:lnTo>
                      <a:lnTo>
                        <a:pt x="69676" y="1842"/>
                      </a:lnTo>
                      <a:lnTo>
                        <a:pt x="69676" y="1758"/>
                      </a:lnTo>
                      <a:lnTo>
                        <a:pt x="69508" y="1716"/>
                      </a:lnTo>
                      <a:lnTo>
                        <a:pt x="69488" y="1737"/>
                      </a:lnTo>
                      <a:lnTo>
                        <a:pt x="69488" y="1779"/>
                      </a:lnTo>
                      <a:lnTo>
                        <a:pt x="69425" y="1737"/>
                      </a:lnTo>
                      <a:lnTo>
                        <a:pt x="69320" y="1716"/>
                      </a:lnTo>
                      <a:lnTo>
                        <a:pt x="69216" y="1633"/>
                      </a:lnTo>
                      <a:lnTo>
                        <a:pt x="69153" y="1654"/>
                      </a:lnTo>
                      <a:lnTo>
                        <a:pt x="69174" y="1758"/>
                      </a:lnTo>
                      <a:lnTo>
                        <a:pt x="69006" y="1758"/>
                      </a:lnTo>
                      <a:lnTo>
                        <a:pt x="68860" y="1779"/>
                      </a:lnTo>
                      <a:lnTo>
                        <a:pt x="68839" y="1884"/>
                      </a:lnTo>
                      <a:lnTo>
                        <a:pt x="68651" y="1884"/>
                      </a:lnTo>
                      <a:lnTo>
                        <a:pt x="68316" y="1758"/>
                      </a:lnTo>
                      <a:lnTo>
                        <a:pt x="68337" y="1716"/>
                      </a:lnTo>
                      <a:lnTo>
                        <a:pt x="68546" y="1779"/>
                      </a:lnTo>
                      <a:lnTo>
                        <a:pt x="68651" y="1842"/>
                      </a:lnTo>
                      <a:lnTo>
                        <a:pt x="68672" y="1779"/>
                      </a:lnTo>
                      <a:lnTo>
                        <a:pt x="68337" y="1549"/>
                      </a:lnTo>
                      <a:lnTo>
                        <a:pt x="67939" y="1507"/>
                      </a:lnTo>
                      <a:lnTo>
                        <a:pt x="67793" y="1549"/>
                      </a:lnTo>
                      <a:lnTo>
                        <a:pt x="67730" y="1507"/>
                      </a:lnTo>
                      <a:lnTo>
                        <a:pt x="67793" y="1444"/>
                      </a:lnTo>
                      <a:lnTo>
                        <a:pt x="67688" y="1402"/>
                      </a:lnTo>
                      <a:lnTo>
                        <a:pt x="67542" y="1423"/>
                      </a:lnTo>
                      <a:lnTo>
                        <a:pt x="67604" y="1444"/>
                      </a:lnTo>
                      <a:lnTo>
                        <a:pt x="67521" y="1465"/>
                      </a:lnTo>
                      <a:lnTo>
                        <a:pt x="67395" y="1423"/>
                      </a:lnTo>
                      <a:lnTo>
                        <a:pt x="67019" y="1319"/>
                      </a:lnTo>
                      <a:lnTo>
                        <a:pt x="66851" y="1340"/>
                      </a:lnTo>
                      <a:lnTo>
                        <a:pt x="66788" y="1423"/>
                      </a:lnTo>
                      <a:lnTo>
                        <a:pt x="66705" y="1402"/>
                      </a:lnTo>
                      <a:lnTo>
                        <a:pt x="66663" y="1319"/>
                      </a:lnTo>
                      <a:lnTo>
                        <a:pt x="66558" y="1361"/>
                      </a:lnTo>
                      <a:lnTo>
                        <a:pt x="66349" y="1361"/>
                      </a:lnTo>
                      <a:lnTo>
                        <a:pt x="66244" y="1298"/>
                      </a:lnTo>
                      <a:lnTo>
                        <a:pt x="66161" y="1319"/>
                      </a:lnTo>
                      <a:lnTo>
                        <a:pt x="66014" y="1340"/>
                      </a:lnTo>
                      <a:lnTo>
                        <a:pt x="65951" y="1319"/>
                      </a:lnTo>
                      <a:lnTo>
                        <a:pt x="65847" y="1402"/>
                      </a:lnTo>
                      <a:lnTo>
                        <a:pt x="65826" y="1507"/>
                      </a:lnTo>
                      <a:lnTo>
                        <a:pt x="65763" y="1402"/>
                      </a:lnTo>
                      <a:lnTo>
                        <a:pt x="65303" y="1528"/>
                      </a:lnTo>
                      <a:lnTo>
                        <a:pt x="65303" y="1633"/>
                      </a:lnTo>
                      <a:lnTo>
                        <a:pt x="65198" y="1612"/>
                      </a:lnTo>
                      <a:lnTo>
                        <a:pt x="65135" y="1737"/>
                      </a:lnTo>
                      <a:lnTo>
                        <a:pt x="65094" y="1737"/>
                      </a:lnTo>
                      <a:lnTo>
                        <a:pt x="65031" y="1654"/>
                      </a:lnTo>
                      <a:lnTo>
                        <a:pt x="64884" y="1675"/>
                      </a:lnTo>
                      <a:lnTo>
                        <a:pt x="64884" y="1779"/>
                      </a:lnTo>
                      <a:lnTo>
                        <a:pt x="64801" y="1779"/>
                      </a:lnTo>
                      <a:lnTo>
                        <a:pt x="64696" y="1842"/>
                      </a:lnTo>
                      <a:lnTo>
                        <a:pt x="64529" y="1737"/>
                      </a:lnTo>
                      <a:lnTo>
                        <a:pt x="64403" y="1779"/>
                      </a:lnTo>
                      <a:lnTo>
                        <a:pt x="64403" y="1863"/>
                      </a:lnTo>
                      <a:lnTo>
                        <a:pt x="64152" y="1863"/>
                      </a:lnTo>
                      <a:lnTo>
                        <a:pt x="63838" y="1884"/>
                      </a:lnTo>
                      <a:lnTo>
                        <a:pt x="63754" y="1842"/>
                      </a:lnTo>
                      <a:lnTo>
                        <a:pt x="63482" y="1884"/>
                      </a:lnTo>
                      <a:lnTo>
                        <a:pt x="63462" y="1905"/>
                      </a:lnTo>
                      <a:lnTo>
                        <a:pt x="63629" y="2009"/>
                      </a:lnTo>
                      <a:lnTo>
                        <a:pt x="63692" y="2198"/>
                      </a:lnTo>
                      <a:lnTo>
                        <a:pt x="63775" y="2260"/>
                      </a:lnTo>
                      <a:lnTo>
                        <a:pt x="63796" y="2386"/>
                      </a:lnTo>
                      <a:lnTo>
                        <a:pt x="63880" y="2574"/>
                      </a:lnTo>
                      <a:lnTo>
                        <a:pt x="63838" y="2637"/>
                      </a:lnTo>
                      <a:lnTo>
                        <a:pt x="63838" y="2804"/>
                      </a:lnTo>
                      <a:lnTo>
                        <a:pt x="63880" y="2804"/>
                      </a:lnTo>
                      <a:lnTo>
                        <a:pt x="63985" y="2700"/>
                      </a:lnTo>
                      <a:lnTo>
                        <a:pt x="64194" y="2804"/>
                      </a:lnTo>
                      <a:lnTo>
                        <a:pt x="64257" y="2888"/>
                      </a:lnTo>
                      <a:lnTo>
                        <a:pt x="64319" y="2909"/>
                      </a:lnTo>
                      <a:lnTo>
                        <a:pt x="64529" y="3118"/>
                      </a:lnTo>
                      <a:lnTo>
                        <a:pt x="64570" y="3307"/>
                      </a:lnTo>
                      <a:lnTo>
                        <a:pt x="64717" y="3348"/>
                      </a:lnTo>
                      <a:lnTo>
                        <a:pt x="64822" y="3516"/>
                      </a:lnTo>
                      <a:lnTo>
                        <a:pt x="64822" y="3579"/>
                      </a:lnTo>
                      <a:lnTo>
                        <a:pt x="64842" y="3662"/>
                      </a:lnTo>
                      <a:lnTo>
                        <a:pt x="64801" y="3725"/>
                      </a:lnTo>
                      <a:lnTo>
                        <a:pt x="64884" y="3830"/>
                      </a:lnTo>
                      <a:lnTo>
                        <a:pt x="64822" y="3871"/>
                      </a:lnTo>
                      <a:lnTo>
                        <a:pt x="64738" y="3851"/>
                      </a:lnTo>
                      <a:lnTo>
                        <a:pt x="64612" y="3934"/>
                      </a:lnTo>
                      <a:lnTo>
                        <a:pt x="64633" y="4039"/>
                      </a:lnTo>
                      <a:lnTo>
                        <a:pt x="64508" y="4060"/>
                      </a:lnTo>
                      <a:lnTo>
                        <a:pt x="64403" y="4143"/>
                      </a:lnTo>
                      <a:lnTo>
                        <a:pt x="64215" y="4102"/>
                      </a:lnTo>
                      <a:lnTo>
                        <a:pt x="64152" y="4039"/>
                      </a:lnTo>
                      <a:lnTo>
                        <a:pt x="64152" y="3892"/>
                      </a:lnTo>
                      <a:lnTo>
                        <a:pt x="63964" y="3641"/>
                      </a:lnTo>
                      <a:lnTo>
                        <a:pt x="63880" y="3641"/>
                      </a:lnTo>
                      <a:lnTo>
                        <a:pt x="63838" y="3662"/>
                      </a:lnTo>
                      <a:lnTo>
                        <a:pt x="63566" y="3620"/>
                      </a:lnTo>
                      <a:lnTo>
                        <a:pt x="63378" y="3641"/>
                      </a:lnTo>
                      <a:lnTo>
                        <a:pt x="63315" y="3579"/>
                      </a:lnTo>
                      <a:lnTo>
                        <a:pt x="63148" y="3411"/>
                      </a:lnTo>
                      <a:lnTo>
                        <a:pt x="63148" y="3286"/>
                      </a:lnTo>
                      <a:lnTo>
                        <a:pt x="63043" y="3202"/>
                      </a:lnTo>
                      <a:lnTo>
                        <a:pt x="62897" y="3181"/>
                      </a:lnTo>
                      <a:lnTo>
                        <a:pt x="62855" y="3097"/>
                      </a:lnTo>
                      <a:lnTo>
                        <a:pt x="62813" y="2951"/>
                      </a:lnTo>
                      <a:lnTo>
                        <a:pt x="62625" y="2909"/>
                      </a:lnTo>
                      <a:lnTo>
                        <a:pt x="62583" y="2951"/>
                      </a:lnTo>
                      <a:lnTo>
                        <a:pt x="62583" y="3097"/>
                      </a:lnTo>
                      <a:lnTo>
                        <a:pt x="62583" y="3244"/>
                      </a:lnTo>
                      <a:lnTo>
                        <a:pt x="62604" y="3327"/>
                      </a:lnTo>
                      <a:lnTo>
                        <a:pt x="62478" y="3516"/>
                      </a:lnTo>
                      <a:lnTo>
                        <a:pt x="62415" y="3641"/>
                      </a:lnTo>
                      <a:lnTo>
                        <a:pt x="62332" y="3558"/>
                      </a:lnTo>
                      <a:lnTo>
                        <a:pt x="62311" y="3474"/>
                      </a:lnTo>
                      <a:lnTo>
                        <a:pt x="62269" y="3474"/>
                      </a:lnTo>
                      <a:lnTo>
                        <a:pt x="62164" y="3558"/>
                      </a:lnTo>
                      <a:lnTo>
                        <a:pt x="61913" y="3537"/>
                      </a:lnTo>
                      <a:lnTo>
                        <a:pt x="61704" y="3620"/>
                      </a:lnTo>
                      <a:lnTo>
                        <a:pt x="61641" y="3579"/>
                      </a:lnTo>
                      <a:lnTo>
                        <a:pt x="61474" y="3725"/>
                      </a:lnTo>
                      <a:lnTo>
                        <a:pt x="61327" y="3746"/>
                      </a:lnTo>
                      <a:lnTo>
                        <a:pt x="61223" y="3725"/>
                      </a:lnTo>
                      <a:lnTo>
                        <a:pt x="61118" y="3620"/>
                      </a:lnTo>
                      <a:lnTo>
                        <a:pt x="61034" y="3620"/>
                      </a:lnTo>
                      <a:lnTo>
                        <a:pt x="60972" y="3662"/>
                      </a:lnTo>
                      <a:lnTo>
                        <a:pt x="61013" y="3746"/>
                      </a:lnTo>
                      <a:lnTo>
                        <a:pt x="60804" y="3830"/>
                      </a:lnTo>
                      <a:lnTo>
                        <a:pt x="60700" y="3913"/>
                      </a:lnTo>
                      <a:lnTo>
                        <a:pt x="60449" y="3934"/>
                      </a:lnTo>
                      <a:lnTo>
                        <a:pt x="60323" y="4081"/>
                      </a:lnTo>
                      <a:lnTo>
                        <a:pt x="60323" y="4290"/>
                      </a:lnTo>
                      <a:lnTo>
                        <a:pt x="60323" y="4562"/>
                      </a:lnTo>
                      <a:lnTo>
                        <a:pt x="60532" y="4855"/>
                      </a:lnTo>
                      <a:lnTo>
                        <a:pt x="60553" y="5022"/>
                      </a:lnTo>
                      <a:lnTo>
                        <a:pt x="60407" y="4813"/>
                      </a:lnTo>
                      <a:lnTo>
                        <a:pt x="60281" y="4688"/>
                      </a:lnTo>
                      <a:lnTo>
                        <a:pt x="60177" y="4708"/>
                      </a:lnTo>
                      <a:lnTo>
                        <a:pt x="60030" y="4625"/>
                      </a:lnTo>
                      <a:lnTo>
                        <a:pt x="60072" y="4729"/>
                      </a:lnTo>
                      <a:lnTo>
                        <a:pt x="60177" y="4792"/>
                      </a:lnTo>
                      <a:lnTo>
                        <a:pt x="60218" y="4980"/>
                      </a:lnTo>
                      <a:lnTo>
                        <a:pt x="60218" y="5022"/>
                      </a:lnTo>
                      <a:lnTo>
                        <a:pt x="60072" y="4813"/>
                      </a:lnTo>
                      <a:lnTo>
                        <a:pt x="59967" y="4813"/>
                      </a:lnTo>
                      <a:lnTo>
                        <a:pt x="59925" y="4604"/>
                      </a:lnTo>
                      <a:lnTo>
                        <a:pt x="59758" y="4415"/>
                      </a:lnTo>
                      <a:lnTo>
                        <a:pt x="59674" y="4269"/>
                      </a:lnTo>
                      <a:lnTo>
                        <a:pt x="59570" y="4269"/>
                      </a:lnTo>
                      <a:lnTo>
                        <a:pt x="59612" y="4457"/>
                      </a:lnTo>
                      <a:lnTo>
                        <a:pt x="59591" y="4562"/>
                      </a:lnTo>
                      <a:lnTo>
                        <a:pt x="59549" y="4415"/>
                      </a:lnTo>
                      <a:lnTo>
                        <a:pt x="59402" y="4353"/>
                      </a:lnTo>
                      <a:lnTo>
                        <a:pt x="59256" y="4374"/>
                      </a:lnTo>
                      <a:lnTo>
                        <a:pt x="59256" y="4457"/>
                      </a:lnTo>
                      <a:lnTo>
                        <a:pt x="59172" y="4374"/>
                      </a:lnTo>
                      <a:lnTo>
                        <a:pt x="59026" y="4374"/>
                      </a:lnTo>
                      <a:lnTo>
                        <a:pt x="58879" y="4520"/>
                      </a:lnTo>
                      <a:lnTo>
                        <a:pt x="58754" y="4562"/>
                      </a:lnTo>
                      <a:lnTo>
                        <a:pt x="58837" y="4415"/>
                      </a:lnTo>
                      <a:lnTo>
                        <a:pt x="58837" y="4311"/>
                      </a:lnTo>
                      <a:lnTo>
                        <a:pt x="58712" y="4081"/>
                      </a:lnTo>
                      <a:lnTo>
                        <a:pt x="58712" y="3934"/>
                      </a:lnTo>
                      <a:lnTo>
                        <a:pt x="58649" y="3871"/>
                      </a:lnTo>
                      <a:lnTo>
                        <a:pt x="58649" y="3767"/>
                      </a:lnTo>
                      <a:lnTo>
                        <a:pt x="58544" y="3558"/>
                      </a:lnTo>
                      <a:lnTo>
                        <a:pt x="58335" y="3327"/>
                      </a:lnTo>
                      <a:lnTo>
                        <a:pt x="58105" y="3202"/>
                      </a:lnTo>
                      <a:lnTo>
                        <a:pt x="57875" y="2930"/>
                      </a:lnTo>
                      <a:lnTo>
                        <a:pt x="57310" y="2742"/>
                      </a:lnTo>
                      <a:lnTo>
                        <a:pt x="57038" y="2742"/>
                      </a:lnTo>
                      <a:lnTo>
                        <a:pt x="56892" y="2783"/>
                      </a:lnTo>
                      <a:lnTo>
                        <a:pt x="56661" y="2930"/>
                      </a:lnTo>
                      <a:lnTo>
                        <a:pt x="56661" y="2993"/>
                      </a:lnTo>
                      <a:lnTo>
                        <a:pt x="56536" y="2951"/>
                      </a:lnTo>
                      <a:lnTo>
                        <a:pt x="56327" y="3035"/>
                      </a:lnTo>
                      <a:lnTo>
                        <a:pt x="55887" y="3244"/>
                      </a:lnTo>
                      <a:lnTo>
                        <a:pt x="55720" y="3265"/>
                      </a:lnTo>
                      <a:lnTo>
                        <a:pt x="55531" y="3453"/>
                      </a:lnTo>
                      <a:lnTo>
                        <a:pt x="55427" y="3516"/>
                      </a:lnTo>
                      <a:lnTo>
                        <a:pt x="55197" y="3683"/>
                      </a:lnTo>
                      <a:lnTo>
                        <a:pt x="55071" y="3746"/>
                      </a:lnTo>
                      <a:lnTo>
                        <a:pt x="54946" y="3871"/>
                      </a:lnTo>
                      <a:lnTo>
                        <a:pt x="54757" y="3934"/>
                      </a:lnTo>
                      <a:lnTo>
                        <a:pt x="54590" y="3871"/>
                      </a:lnTo>
                      <a:lnTo>
                        <a:pt x="54360" y="3934"/>
                      </a:lnTo>
                      <a:lnTo>
                        <a:pt x="54213" y="3997"/>
                      </a:lnTo>
                      <a:lnTo>
                        <a:pt x="54339" y="3871"/>
                      </a:lnTo>
                      <a:lnTo>
                        <a:pt x="54527" y="3767"/>
                      </a:lnTo>
                      <a:lnTo>
                        <a:pt x="54548" y="3662"/>
                      </a:lnTo>
                      <a:lnTo>
                        <a:pt x="54381" y="3474"/>
                      </a:lnTo>
                      <a:lnTo>
                        <a:pt x="54109" y="3411"/>
                      </a:lnTo>
                      <a:lnTo>
                        <a:pt x="53837" y="3223"/>
                      </a:lnTo>
                      <a:lnTo>
                        <a:pt x="53753" y="3160"/>
                      </a:lnTo>
                      <a:lnTo>
                        <a:pt x="53711" y="3223"/>
                      </a:lnTo>
                      <a:lnTo>
                        <a:pt x="53607" y="3453"/>
                      </a:lnTo>
                      <a:lnTo>
                        <a:pt x="53607" y="3579"/>
                      </a:lnTo>
                      <a:lnTo>
                        <a:pt x="53544" y="3516"/>
                      </a:lnTo>
                      <a:lnTo>
                        <a:pt x="53502" y="3537"/>
                      </a:lnTo>
                      <a:lnTo>
                        <a:pt x="53439" y="3662"/>
                      </a:lnTo>
                      <a:lnTo>
                        <a:pt x="53376" y="3725"/>
                      </a:lnTo>
                      <a:lnTo>
                        <a:pt x="53335" y="3662"/>
                      </a:lnTo>
                      <a:lnTo>
                        <a:pt x="53397" y="3516"/>
                      </a:lnTo>
                      <a:lnTo>
                        <a:pt x="53439" y="3432"/>
                      </a:lnTo>
                      <a:lnTo>
                        <a:pt x="53397" y="3265"/>
                      </a:lnTo>
                      <a:lnTo>
                        <a:pt x="53272" y="3202"/>
                      </a:lnTo>
                      <a:lnTo>
                        <a:pt x="53125" y="3327"/>
                      </a:lnTo>
                      <a:lnTo>
                        <a:pt x="53167" y="3411"/>
                      </a:lnTo>
                      <a:lnTo>
                        <a:pt x="53083" y="3537"/>
                      </a:lnTo>
                      <a:lnTo>
                        <a:pt x="53000" y="3453"/>
                      </a:lnTo>
                      <a:lnTo>
                        <a:pt x="52979" y="3307"/>
                      </a:lnTo>
                      <a:lnTo>
                        <a:pt x="52916" y="3160"/>
                      </a:lnTo>
                      <a:lnTo>
                        <a:pt x="52874" y="3014"/>
                      </a:lnTo>
                      <a:lnTo>
                        <a:pt x="52770" y="3118"/>
                      </a:lnTo>
                      <a:lnTo>
                        <a:pt x="52560" y="3139"/>
                      </a:lnTo>
                      <a:lnTo>
                        <a:pt x="52246" y="3223"/>
                      </a:lnTo>
                      <a:lnTo>
                        <a:pt x="52163" y="3202"/>
                      </a:lnTo>
                      <a:lnTo>
                        <a:pt x="52267" y="3118"/>
                      </a:lnTo>
                      <a:lnTo>
                        <a:pt x="52246" y="3014"/>
                      </a:lnTo>
                      <a:lnTo>
                        <a:pt x="52246" y="2909"/>
                      </a:lnTo>
                      <a:lnTo>
                        <a:pt x="52226" y="2783"/>
                      </a:lnTo>
                      <a:lnTo>
                        <a:pt x="52246" y="2763"/>
                      </a:lnTo>
                      <a:lnTo>
                        <a:pt x="52456" y="2909"/>
                      </a:lnTo>
                      <a:lnTo>
                        <a:pt x="52560" y="2825"/>
                      </a:lnTo>
                      <a:lnTo>
                        <a:pt x="52581" y="2700"/>
                      </a:lnTo>
                      <a:lnTo>
                        <a:pt x="52393" y="2428"/>
                      </a:lnTo>
                      <a:lnTo>
                        <a:pt x="52016" y="2302"/>
                      </a:lnTo>
                      <a:lnTo>
                        <a:pt x="51702" y="2281"/>
                      </a:lnTo>
                      <a:lnTo>
                        <a:pt x="51347" y="2365"/>
                      </a:lnTo>
                      <a:lnTo>
                        <a:pt x="51033" y="2407"/>
                      </a:lnTo>
                      <a:lnTo>
                        <a:pt x="50824" y="2574"/>
                      </a:lnTo>
                      <a:lnTo>
                        <a:pt x="50886" y="3139"/>
                      </a:lnTo>
                      <a:lnTo>
                        <a:pt x="50866" y="3307"/>
                      </a:lnTo>
                      <a:lnTo>
                        <a:pt x="50907" y="3411"/>
                      </a:lnTo>
                      <a:lnTo>
                        <a:pt x="50803" y="3579"/>
                      </a:lnTo>
                      <a:lnTo>
                        <a:pt x="50803" y="3746"/>
                      </a:lnTo>
                      <a:lnTo>
                        <a:pt x="50656" y="3851"/>
                      </a:lnTo>
                      <a:lnTo>
                        <a:pt x="50552" y="3851"/>
                      </a:lnTo>
                      <a:lnTo>
                        <a:pt x="50489" y="3788"/>
                      </a:lnTo>
                      <a:lnTo>
                        <a:pt x="50489" y="3725"/>
                      </a:lnTo>
                      <a:lnTo>
                        <a:pt x="50363" y="3620"/>
                      </a:lnTo>
                      <a:lnTo>
                        <a:pt x="50447" y="3537"/>
                      </a:lnTo>
                      <a:lnTo>
                        <a:pt x="50510" y="3558"/>
                      </a:lnTo>
                      <a:lnTo>
                        <a:pt x="50594" y="3369"/>
                      </a:lnTo>
                      <a:lnTo>
                        <a:pt x="50552" y="3139"/>
                      </a:lnTo>
                      <a:lnTo>
                        <a:pt x="50405" y="3097"/>
                      </a:lnTo>
                      <a:lnTo>
                        <a:pt x="50342" y="2888"/>
                      </a:lnTo>
                      <a:lnTo>
                        <a:pt x="50405" y="2909"/>
                      </a:lnTo>
                      <a:lnTo>
                        <a:pt x="50510" y="2804"/>
                      </a:lnTo>
                      <a:lnTo>
                        <a:pt x="50510" y="2930"/>
                      </a:lnTo>
                      <a:lnTo>
                        <a:pt x="50614" y="3035"/>
                      </a:lnTo>
                      <a:lnTo>
                        <a:pt x="50698" y="3223"/>
                      </a:lnTo>
                      <a:lnTo>
                        <a:pt x="50719" y="3160"/>
                      </a:lnTo>
                      <a:lnTo>
                        <a:pt x="50698" y="2888"/>
                      </a:lnTo>
                      <a:lnTo>
                        <a:pt x="50656" y="2679"/>
                      </a:lnTo>
                      <a:lnTo>
                        <a:pt x="50259" y="2825"/>
                      </a:lnTo>
                      <a:lnTo>
                        <a:pt x="49945" y="3035"/>
                      </a:lnTo>
                      <a:lnTo>
                        <a:pt x="49945" y="3160"/>
                      </a:lnTo>
                      <a:lnTo>
                        <a:pt x="49757" y="3307"/>
                      </a:lnTo>
                      <a:lnTo>
                        <a:pt x="49652" y="3223"/>
                      </a:lnTo>
                      <a:lnTo>
                        <a:pt x="49673" y="3139"/>
                      </a:lnTo>
                      <a:lnTo>
                        <a:pt x="49777" y="3118"/>
                      </a:lnTo>
                      <a:lnTo>
                        <a:pt x="49673" y="2993"/>
                      </a:lnTo>
                      <a:lnTo>
                        <a:pt x="49757" y="2742"/>
                      </a:lnTo>
                      <a:lnTo>
                        <a:pt x="49882" y="2804"/>
                      </a:lnTo>
                      <a:lnTo>
                        <a:pt x="49945" y="2783"/>
                      </a:lnTo>
                      <a:lnTo>
                        <a:pt x="50070" y="2825"/>
                      </a:lnTo>
                      <a:lnTo>
                        <a:pt x="50468" y="2637"/>
                      </a:lnTo>
                      <a:lnTo>
                        <a:pt x="50614" y="2595"/>
                      </a:lnTo>
                      <a:lnTo>
                        <a:pt x="50342" y="2595"/>
                      </a:lnTo>
                      <a:lnTo>
                        <a:pt x="50175" y="2616"/>
                      </a:lnTo>
                      <a:lnTo>
                        <a:pt x="49945" y="2595"/>
                      </a:lnTo>
                      <a:lnTo>
                        <a:pt x="49443" y="2595"/>
                      </a:lnTo>
                      <a:lnTo>
                        <a:pt x="49338" y="2637"/>
                      </a:lnTo>
                      <a:lnTo>
                        <a:pt x="48669" y="2700"/>
                      </a:lnTo>
                      <a:lnTo>
                        <a:pt x="48271" y="2700"/>
                      </a:lnTo>
                      <a:lnTo>
                        <a:pt x="48041" y="2742"/>
                      </a:lnTo>
                      <a:lnTo>
                        <a:pt x="47769" y="2637"/>
                      </a:lnTo>
                      <a:lnTo>
                        <a:pt x="47539" y="2679"/>
                      </a:lnTo>
                      <a:lnTo>
                        <a:pt x="47371" y="2742"/>
                      </a:lnTo>
                      <a:lnTo>
                        <a:pt x="47518" y="2909"/>
                      </a:lnTo>
                      <a:lnTo>
                        <a:pt x="47685" y="2909"/>
                      </a:lnTo>
                      <a:lnTo>
                        <a:pt x="47790" y="2951"/>
                      </a:lnTo>
                      <a:lnTo>
                        <a:pt x="47894" y="2930"/>
                      </a:lnTo>
                      <a:lnTo>
                        <a:pt x="48041" y="3055"/>
                      </a:lnTo>
                      <a:lnTo>
                        <a:pt x="48041" y="3139"/>
                      </a:lnTo>
                      <a:lnTo>
                        <a:pt x="47832" y="3327"/>
                      </a:lnTo>
                      <a:lnTo>
                        <a:pt x="47685" y="3307"/>
                      </a:lnTo>
                      <a:lnTo>
                        <a:pt x="47518" y="3369"/>
                      </a:lnTo>
                      <a:lnTo>
                        <a:pt x="47476" y="3537"/>
                      </a:lnTo>
                      <a:lnTo>
                        <a:pt x="47434" y="3641"/>
                      </a:lnTo>
                      <a:lnTo>
                        <a:pt x="47560" y="3871"/>
                      </a:lnTo>
                      <a:lnTo>
                        <a:pt x="47769" y="3934"/>
                      </a:lnTo>
                      <a:lnTo>
                        <a:pt x="47790" y="3788"/>
                      </a:lnTo>
                      <a:lnTo>
                        <a:pt x="47936" y="3662"/>
                      </a:lnTo>
                      <a:lnTo>
                        <a:pt x="48145" y="3579"/>
                      </a:lnTo>
                      <a:lnTo>
                        <a:pt x="48104" y="3788"/>
                      </a:lnTo>
                      <a:lnTo>
                        <a:pt x="47894" y="3788"/>
                      </a:lnTo>
                      <a:lnTo>
                        <a:pt x="47999" y="3934"/>
                      </a:lnTo>
                      <a:lnTo>
                        <a:pt x="47978" y="3955"/>
                      </a:lnTo>
                      <a:lnTo>
                        <a:pt x="48041" y="4060"/>
                      </a:lnTo>
                      <a:lnTo>
                        <a:pt x="47894" y="4143"/>
                      </a:lnTo>
                      <a:lnTo>
                        <a:pt x="48041" y="4164"/>
                      </a:lnTo>
                      <a:lnTo>
                        <a:pt x="48166" y="4102"/>
                      </a:lnTo>
                      <a:lnTo>
                        <a:pt x="48208" y="4206"/>
                      </a:lnTo>
                      <a:lnTo>
                        <a:pt x="48187" y="4353"/>
                      </a:lnTo>
                      <a:lnTo>
                        <a:pt x="48313" y="4478"/>
                      </a:lnTo>
                      <a:lnTo>
                        <a:pt x="48459" y="4499"/>
                      </a:lnTo>
                      <a:lnTo>
                        <a:pt x="48627" y="4708"/>
                      </a:lnTo>
                      <a:lnTo>
                        <a:pt x="48606" y="4813"/>
                      </a:lnTo>
                      <a:lnTo>
                        <a:pt x="48522" y="4771"/>
                      </a:lnTo>
                      <a:lnTo>
                        <a:pt x="48397" y="4813"/>
                      </a:lnTo>
                      <a:lnTo>
                        <a:pt x="48459" y="4939"/>
                      </a:lnTo>
                      <a:lnTo>
                        <a:pt x="48376" y="5001"/>
                      </a:lnTo>
                      <a:lnTo>
                        <a:pt x="48313" y="4939"/>
                      </a:lnTo>
                      <a:lnTo>
                        <a:pt x="48250" y="4980"/>
                      </a:lnTo>
                      <a:lnTo>
                        <a:pt x="48187" y="4834"/>
                      </a:lnTo>
                      <a:lnTo>
                        <a:pt x="47999" y="4708"/>
                      </a:lnTo>
                      <a:lnTo>
                        <a:pt x="47936" y="4729"/>
                      </a:lnTo>
                      <a:lnTo>
                        <a:pt x="47978" y="4813"/>
                      </a:lnTo>
                      <a:lnTo>
                        <a:pt x="47873" y="4897"/>
                      </a:lnTo>
                      <a:lnTo>
                        <a:pt x="47790" y="4834"/>
                      </a:lnTo>
                      <a:lnTo>
                        <a:pt x="47727" y="4897"/>
                      </a:lnTo>
                      <a:lnTo>
                        <a:pt x="47769" y="5022"/>
                      </a:lnTo>
                      <a:lnTo>
                        <a:pt x="47790" y="5211"/>
                      </a:lnTo>
                      <a:lnTo>
                        <a:pt x="47936" y="5232"/>
                      </a:lnTo>
                      <a:lnTo>
                        <a:pt x="48083" y="5148"/>
                      </a:lnTo>
                      <a:lnTo>
                        <a:pt x="48187" y="5252"/>
                      </a:lnTo>
                      <a:lnTo>
                        <a:pt x="48104" y="5336"/>
                      </a:lnTo>
                      <a:lnTo>
                        <a:pt x="48250" y="5399"/>
                      </a:lnTo>
                      <a:lnTo>
                        <a:pt x="48145" y="5462"/>
                      </a:lnTo>
                      <a:lnTo>
                        <a:pt x="47978" y="5420"/>
                      </a:lnTo>
                      <a:lnTo>
                        <a:pt x="47978" y="5462"/>
                      </a:lnTo>
                      <a:lnTo>
                        <a:pt x="48145" y="5566"/>
                      </a:lnTo>
                      <a:lnTo>
                        <a:pt x="47873" y="5566"/>
                      </a:lnTo>
                      <a:lnTo>
                        <a:pt x="47832" y="5462"/>
                      </a:lnTo>
                      <a:lnTo>
                        <a:pt x="47643" y="5462"/>
                      </a:lnTo>
                      <a:lnTo>
                        <a:pt x="47560" y="5336"/>
                      </a:lnTo>
                      <a:lnTo>
                        <a:pt x="47434" y="5315"/>
                      </a:lnTo>
                      <a:lnTo>
                        <a:pt x="47308" y="5190"/>
                      </a:lnTo>
                      <a:lnTo>
                        <a:pt x="47120" y="5190"/>
                      </a:lnTo>
                      <a:lnTo>
                        <a:pt x="46995" y="5106"/>
                      </a:lnTo>
                      <a:lnTo>
                        <a:pt x="46890" y="5127"/>
                      </a:lnTo>
                      <a:lnTo>
                        <a:pt x="46827" y="5106"/>
                      </a:lnTo>
                      <a:lnTo>
                        <a:pt x="46430" y="5252"/>
                      </a:lnTo>
                      <a:lnTo>
                        <a:pt x="46409" y="5357"/>
                      </a:lnTo>
                      <a:lnTo>
                        <a:pt x="46367" y="5420"/>
                      </a:lnTo>
                      <a:lnTo>
                        <a:pt x="46430" y="5504"/>
                      </a:lnTo>
                      <a:lnTo>
                        <a:pt x="46409" y="5566"/>
                      </a:lnTo>
                      <a:lnTo>
                        <a:pt x="46492" y="5713"/>
                      </a:lnTo>
                      <a:lnTo>
                        <a:pt x="46472" y="5734"/>
                      </a:lnTo>
                      <a:lnTo>
                        <a:pt x="46367" y="5629"/>
                      </a:lnTo>
                      <a:lnTo>
                        <a:pt x="46283" y="5671"/>
                      </a:lnTo>
                      <a:lnTo>
                        <a:pt x="46179" y="5629"/>
                      </a:lnTo>
                      <a:lnTo>
                        <a:pt x="45739" y="5671"/>
                      </a:lnTo>
                      <a:lnTo>
                        <a:pt x="45530" y="5650"/>
                      </a:lnTo>
                      <a:lnTo>
                        <a:pt x="45384" y="5524"/>
                      </a:lnTo>
                      <a:lnTo>
                        <a:pt x="45258" y="5504"/>
                      </a:lnTo>
                      <a:lnTo>
                        <a:pt x="45132" y="5357"/>
                      </a:lnTo>
                      <a:lnTo>
                        <a:pt x="45049" y="5211"/>
                      </a:lnTo>
                      <a:lnTo>
                        <a:pt x="44944" y="5148"/>
                      </a:lnTo>
                      <a:lnTo>
                        <a:pt x="44944" y="5232"/>
                      </a:lnTo>
                      <a:lnTo>
                        <a:pt x="45028" y="5420"/>
                      </a:lnTo>
                      <a:lnTo>
                        <a:pt x="45049" y="5734"/>
                      </a:lnTo>
                      <a:lnTo>
                        <a:pt x="45216" y="6068"/>
                      </a:lnTo>
                      <a:lnTo>
                        <a:pt x="45342" y="6340"/>
                      </a:lnTo>
                      <a:lnTo>
                        <a:pt x="45446" y="6926"/>
                      </a:lnTo>
                      <a:lnTo>
                        <a:pt x="45425" y="7073"/>
                      </a:lnTo>
                      <a:lnTo>
                        <a:pt x="45342" y="7073"/>
                      </a:lnTo>
                      <a:lnTo>
                        <a:pt x="45258" y="6968"/>
                      </a:lnTo>
                      <a:lnTo>
                        <a:pt x="45237" y="6864"/>
                      </a:lnTo>
                      <a:lnTo>
                        <a:pt x="45132" y="6759"/>
                      </a:lnTo>
                      <a:lnTo>
                        <a:pt x="45070" y="6801"/>
                      </a:lnTo>
                      <a:lnTo>
                        <a:pt x="45132" y="6884"/>
                      </a:lnTo>
                      <a:lnTo>
                        <a:pt x="45112" y="6968"/>
                      </a:lnTo>
                      <a:lnTo>
                        <a:pt x="44923" y="6905"/>
                      </a:lnTo>
                      <a:lnTo>
                        <a:pt x="44756" y="6717"/>
                      </a:lnTo>
                      <a:lnTo>
                        <a:pt x="44505" y="6696"/>
                      </a:lnTo>
                      <a:lnTo>
                        <a:pt x="44379" y="6550"/>
                      </a:lnTo>
                      <a:lnTo>
                        <a:pt x="44275" y="6508"/>
                      </a:lnTo>
                      <a:lnTo>
                        <a:pt x="43898" y="6173"/>
                      </a:lnTo>
                      <a:lnTo>
                        <a:pt x="43877" y="6173"/>
                      </a:lnTo>
                      <a:lnTo>
                        <a:pt x="43793" y="6236"/>
                      </a:lnTo>
                      <a:lnTo>
                        <a:pt x="43689" y="6236"/>
                      </a:lnTo>
                      <a:lnTo>
                        <a:pt x="43647" y="6152"/>
                      </a:lnTo>
                      <a:lnTo>
                        <a:pt x="43877" y="5943"/>
                      </a:lnTo>
                      <a:lnTo>
                        <a:pt x="43982" y="5943"/>
                      </a:lnTo>
                      <a:lnTo>
                        <a:pt x="43898" y="5880"/>
                      </a:lnTo>
                      <a:lnTo>
                        <a:pt x="43772" y="5817"/>
                      </a:lnTo>
                      <a:lnTo>
                        <a:pt x="43647" y="5671"/>
                      </a:lnTo>
                      <a:lnTo>
                        <a:pt x="43626" y="5671"/>
                      </a:lnTo>
                      <a:lnTo>
                        <a:pt x="43647" y="5755"/>
                      </a:lnTo>
                      <a:lnTo>
                        <a:pt x="43751" y="5859"/>
                      </a:lnTo>
                      <a:lnTo>
                        <a:pt x="43751" y="5964"/>
                      </a:lnTo>
                      <a:lnTo>
                        <a:pt x="43626" y="6048"/>
                      </a:lnTo>
                      <a:lnTo>
                        <a:pt x="43417" y="5985"/>
                      </a:lnTo>
                      <a:lnTo>
                        <a:pt x="43207" y="5838"/>
                      </a:lnTo>
                      <a:lnTo>
                        <a:pt x="43145" y="5755"/>
                      </a:lnTo>
                      <a:lnTo>
                        <a:pt x="42935" y="5734"/>
                      </a:lnTo>
                      <a:lnTo>
                        <a:pt x="42894" y="5608"/>
                      </a:lnTo>
                      <a:lnTo>
                        <a:pt x="42789" y="5545"/>
                      </a:lnTo>
                      <a:lnTo>
                        <a:pt x="43040" y="5545"/>
                      </a:lnTo>
                      <a:lnTo>
                        <a:pt x="43270" y="5608"/>
                      </a:lnTo>
                      <a:lnTo>
                        <a:pt x="43375" y="5671"/>
                      </a:lnTo>
                      <a:lnTo>
                        <a:pt x="43521" y="5629"/>
                      </a:lnTo>
                      <a:lnTo>
                        <a:pt x="43626" y="5441"/>
                      </a:lnTo>
                      <a:lnTo>
                        <a:pt x="43626" y="5378"/>
                      </a:lnTo>
                      <a:lnTo>
                        <a:pt x="43542" y="5420"/>
                      </a:lnTo>
                      <a:lnTo>
                        <a:pt x="43521" y="5336"/>
                      </a:lnTo>
                      <a:lnTo>
                        <a:pt x="43417" y="5357"/>
                      </a:lnTo>
                      <a:lnTo>
                        <a:pt x="43459" y="5190"/>
                      </a:lnTo>
                      <a:lnTo>
                        <a:pt x="43333" y="5043"/>
                      </a:lnTo>
                      <a:lnTo>
                        <a:pt x="43249" y="5106"/>
                      </a:lnTo>
                      <a:lnTo>
                        <a:pt x="43228" y="5001"/>
                      </a:lnTo>
                      <a:lnTo>
                        <a:pt x="43145" y="4980"/>
                      </a:lnTo>
                      <a:lnTo>
                        <a:pt x="43061" y="5022"/>
                      </a:lnTo>
                      <a:lnTo>
                        <a:pt x="43019" y="5085"/>
                      </a:lnTo>
                      <a:lnTo>
                        <a:pt x="42831" y="5043"/>
                      </a:lnTo>
                      <a:lnTo>
                        <a:pt x="42810" y="4897"/>
                      </a:lnTo>
                      <a:lnTo>
                        <a:pt x="43019" y="4708"/>
                      </a:lnTo>
                      <a:lnTo>
                        <a:pt x="42998" y="4625"/>
                      </a:lnTo>
                      <a:lnTo>
                        <a:pt x="42894" y="4625"/>
                      </a:lnTo>
                      <a:lnTo>
                        <a:pt x="42726" y="4792"/>
                      </a:lnTo>
                      <a:lnTo>
                        <a:pt x="42705" y="4667"/>
                      </a:lnTo>
                      <a:lnTo>
                        <a:pt x="42768" y="4562"/>
                      </a:lnTo>
                      <a:lnTo>
                        <a:pt x="42726" y="4415"/>
                      </a:lnTo>
                      <a:lnTo>
                        <a:pt x="42663" y="4457"/>
                      </a:lnTo>
                      <a:lnTo>
                        <a:pt x="42622" y="4499"/>
                      </a:lnTo>
                      <a:lnTo>
                        <a:pt x="42601" y="4395"/>
                      </a:lnTo>
                      <a:lnTo>
                        <a:pt x="42496" y="4395"/>
                      </a:lnTo>
                      <a:lnTo>
                        <a:pt x="42454" y="4353"/>
                      </a:lnTo>
                      <a:lnTo>
                        <a:pt x="42391" y="4269"/>
                      </a:lnTo>
                      <a:lnTo>
                        <a:pt x="42433" y="4102"/>
                      </a:lnTo>
                      <a:lnTo>
                        <a:pt x="42391" y="4060"/>
                      </a:lnTo>
                      <a:lnTo>
                        <a:pt x="42308" y="4102"/>
                      </a:lnTo>
                      <a:lnTo>
                        <a:pt x="42224" y="4248"/>
                      </a:lnTo>
                      <a:lnTo>
                        <a:pt x="42203" y="4039"/>
                      </a:lnTo>
                      <a:lnTo>
                        <a:pt x="42099" y="3955"/>
                      </a:lnTo>
                      <a:lnTo>
                        <a:pt x="41994" y="4039"/>
                      </a:lnTo>
                      <a:lnTo>
                        <a:pt x="41910" y="4039"/>
                      </a:lnTo>
                      <a:lnTo>
                        <a:pt x="41868" y="3871"/>
                      </a:lnTo>
                      <a:lnTo>
                        <a:pt x="41764" y="3976"/>
                      </a:lnTo>
                      <a:lnTo>
                        <a:pt x="41701" y="3976"/>
                      </a:lnTo>
                      <a:lnTo>
                        <a:pt x="41680" y="4060"/>
                      </a:lnTo>
                      <a:lnTo>
                        <a:pt x="41659" y="3892"/>
                      </a:lnTo>
                      <a:lnTo>
                        <a:pt x="41659" y="3830"/>
                      </a:lnTo>
                      <a:lnTo>
                        <a:pt x="41492" y="3830"/>
                      </a:lnTo>
                      <a:lnTo>
                        <a:pt x="41408" y="3851"/>
                      </a:lnTo>
                      <a:lnTo>
                        <a:pt x="41366" y="3788"/>
                      </a:lnTo>
                      <a:lnTo>
                        <a:pt x="41199" y="3851"/>
                      </a:lnTo>
                      <a:lnTo>
                        <a:pt x="41094" y="3851"/>
                      </a:lnTo>
                      <a:lnTo>
                        <a:pt x="41073" y="3892"/>
                      </a:lnTo>
                      <a:lnTo>
                        <a:pt x="41136" y="3955"/>
                      </a:lnTo>
                      <a:lnTo>
                        <a:pt x="41178" y="4081"/>
                      </a:lnTo>
                      <a:lnTo>
                        <a:pt x="41115" y="4060"/>
                      </a:lnTo>
                      <a:lnTo>
                        <a:pt x="41052" y="4081"/>
                      </a:lnTo>
                      <a:lnTo>
                        <a:pt x="41052" y="4164"/>
                      </a:lnTo>
                      <a:lnTo>
                        <a:pt x="41031" y="4143"/>
                      </a:lnTo>
                      <a:lnTo>
                        <a:pt x="40885" y="4164"/>
                      </a:lnTo>
                      <a:lnTo>
                        <a:pt x="40843" y="4143"/>
                      </a:lnTo>
                      <a:lnTo>
                        <a:pt x="40885" y="4039"/>
                      </a:lnTo>
                      <a:lnTo>
                        <a:pt x="40969" y="3976"/>
                      </a:lnTo>
                      <a:lnTo>
                        <a:pt x="40927" y="3871"/>
                      </a:lnTo>
                      <a:lnTo>
                        <a:pt x="40822" y="3851"/>
                      </a:lnTo>
                      <a:lnTo>
                        <a:pt x="40822" y="3955"/>
                      </a:lnTo>
                      <a:lnTo>
                        <a:pt x="40738" y="3997"/>
                      </a:lnTo>
                      <a:lnTo>
                        <a:pt x="40655" y="3892"/>
                      </a:lnTo>
                      <a:lnTo>
                        <a:pt x="40550" y="3871"/>
                      </a:lnTo>
                      <a:lnTo>
                        <a:pt x="40446" y="3767"/>
                      </a:lnTo>
                      <a:lnTo>
                        <a:pt x="40425" y="3851"/>
                      </a:lnTo>
                      <a:lnTo>
                        <a:pt x="40341" y="3871"/>
                      </a:lnTo>
                      <a:lnTo>
                        <a:pt x="40194" y="3871"/>
                      </a:lnTo>
                      <a:lnTo>
                        <a:pt x="40132" y="3788"/>
                      </a:lnTo>
                      <a:lnTo>
                        <a:pt x="40111" y="3892"/>
                      </a:lnTo>
                      <a:lnTo>
                        <a:pt x="40027" y="3955"/>
                      </a:lnTo>
                      <a:lnTo>
                        <a:pt x="39902" y="3851"/>
                      </a:lnTo>
                      <a:lnTo>
                        <a:pt x="39818" y="3851"/>
                      </a:lnTo>
                      <a:lnTo>
                        <a:pt x="39860" y="3955"/>
                      </a:lnTo>
                      <a:lnTo>
                        <a:pt x="39881" y="3997"/>
                      </a:lnTo>
                      <a:lnTo>
                        <a:pt x="39755" y="4102"/>
                      </a:lnTo>
                      <a:lnTo>
                        <a:pt x="39692" y="4081"/>
                      </a:lnTo>
                      <a:lnTo>
                        <a:pt x="39671" y="3997"/>
                      </a:lnTo>
                      <a:lnTo>
                        <a:pt x="39609" y="4102"/>
                      </a:lnTo>
                      <a:lnTo>
                        <a:pt x="39630" y="4269"/>
                      </a:lnTo>
                      <a:lnTo>
                        <a:pt x="39713" y="4353"/>
                      </a:lnTo>
                      <a:lnTo>
                        <a:pt x="39734" y="4457"/>
                      </a:lnTo>
                      <a:lnTo>
                        <a:pt x="39797" y="4478"/>
                      </a:lnTo>
                      <a:lnTo>
                        <a:pt x="39818" y="4625"/>
                      </a:lnTo>
                      <a:lnTo>
                        <a:pt x="39964" y="4667"/>
                      </a:lnTo>
                      <a:lnTo>
                        <a:pt x="40006" y="4729"/>
                      </a:lnTo>
                      <a:lnTo>
                        <a:pt x="40006" y="4834"/>
                      </a:lnTo>
                      <a:lnTo>
                        <a:pt x="40111" y="4918"/>
                      </a:lnTo>
                      <a:lnTo>
                        <a:pt x="40132" y="5001"/>
                      </a:lnTo>
                      <a:lnTo>
                        <a:pt x="40069" y="5106"/>
                      </a:lnTo>
                      <a:lnTo>
                        <a:pt x="40006" y="5085"/>
                      </a:lnTo>
                      <a:lnTo>
                        <a:pt x="39985" y="5001"/>
                      </a:lnTo>
                      <a:lnTo>
                        <a:pt x="39818" y="5043"/>
                      </a:lnTo>
                      <a:lnTo>
                        <a:pt x="39713" y="5022"/>
                      </a:lnTo>
                      <a:lnTo>
                        <a:pt x="39609" y="5043"/>
                      </a:lnTo>
                      <a:lnTo>
                        <a:pt x="39671" y="5127"/>
                      </a:lnTo>
                      <a:lnTo>
                        <a:pt x="39588" y="5232"/>
                      </a:lnTo>
                      <a:lnTo>
                        <a:pt x="39462" y="5232"/>
                      </a:lnTo>
                      <a:lnTo>
                        <a:pt x="39378" y="5211"/>
                      </a:lnTo>
                      <a:lnTo>
                        <a:pt x="39127" y="5336"/>
                      </a:lnTo>
                      <a:lnTo>
                        <a:pt x="38751" y="5399"/>
                      </a:lnTo>
                      <a:lnTo>
                        <a:pt x="38625" y="5336"/>
                      </a:lnTo>
                      <a:lnTo>
                        <a:pt x="38437" y="5336"/>
                      </a:lnTo>
                      <a:lnTo>
                        <a:pt x="38416" y="5357"/>
                      </a:lnTo>
                      <a:lnTo>
                        <a:pt x="38311" y="5336"/>
                      </a:lnTo>
                      <a:lnTo>
                        <a:pt x="37788" y="5315"/>
                      </a:lnTo>
                      <a:lnTo>
                        <a:pt x="37621" y="5190"/>
                      </a:lnTo>
                      <a:lnTo>
                        <a:pt x="37579" y="4980"/>
                      </a:lnTo>
                      <a:lnTo>
                        <a:pt x="37663" y="4834"/>
                      </a:lnTo>
                      <a:lnTo>
                        <a:pt x="37705" y="4813"/>
                      </a:lnTo>
                      <a:lnTo>
                        <a:pt x="37705" y="4729"/>
                      </a:lnTo>
                      <a:lnTo>
                        <a:pt x="37558" y="4688"/>
                      </a:lnTo>
                      <a:lnTo>
                        <a:pt x="37370" y="4688"/>
                      </a:lnTo>
                      <a:lnTo>
                        <a:pt x="37035" y="4834"/>
                      </a:lnTo>
                      <a:lnTo>
                        <a:pt x="36554" y="4876"/>
                      </a:lnTo>
                      <a:lnTo>
                        <a:pt x="36156" y="4980"/>
                      </a:lnTo>
                      <a:lnTo>
                        <a:pt x="35926" y="5022"/>
                      </a:lnTo>
                      <a:lnTo>
                        <a:pt x="35884" y="5106"/>
                      </a:lnTo>
                      <a:lnTo>
                        <a:pt x="35801" y="5106"/>
                      </a:lnTo>
                      <a:lnTo>
                        <a:pt x="35738" y="5190"/>
                      </a:lnTo>
                      <a:lnTo>
                        <a:pt x="35612" y="5252"/>
                      </a:lnTo>
                      <a:lnTo>
                        <a:pt x="35466" y="5399"/>
                      </a:lnTo>
                      <a:lnTo>
                        <a:pt x="35529" y="5545"/>
                      </a:lnTo>
                      <a:lnTo>
                        <a:pt x="35612" y="5566"/>
                      </a:lnTo>
                      <a:lnTo>
                        <a:pt x="35717" y="5524"/>
                      </a:lnTo>
                      <a:lnTo>
                        <a:pt x="35780" y="5545"/>
                      </a:lnTo>
                      <a:lnTo>
                        <a:pt x="35717" y="5629"/>
                      </a:lnTo>
                      <a:lnTo>
                        <a:pt x="35654" y="5650"/>
                      </a:lnTo>
                      <a:lnTo>
                        <a:pt x="35549" y="5755"/>
                      </a:lnTo>
                      <a:lnTo>
                        <a:pt x="35549" y="5817"/>
                      </a:lnTo>
                      <a:lnTo>
                        <a:pt x="35508" y="5755"/>
                      </a:lnTo>
                      <a:lnTo>
                        <a:pt x="35487" y="5545"/>
                      </a:lnTo>
                      <a:lnTo>
                        <a:pt x="35319" y="5420"/>
                      </a:lnTo>
                      <a:lnTo>
                        <a:pt x="35298" y="5336"/>
                      </a:lnTo>
                      <a:lnTo>
                        <a:pt x="35319" y="5252"/>
                      </a:lnTo>
                      <a:lnTo>
                        <a:pt x="35194" y="5148"/>
                      </a:lnTo>
                      <a:lnTo>
                        <a:pt x="35110" y="5148"/>
                      </a:lnTo>
                      <a:lnTo>
                        <a:pt x="34880" y="4939"/>
                      </a:lnTo>
                      <a:lnTo>
                        <a:pt x="34817" y="4939"/>
                      </a:lnTo>
                      <a:lnTo>
                        <a:pt x="34817" y="5022"/>
                      </a:lnTo>
                      <a:lnTo>
                        <a:pt x="35005" y="5232"/>
                      </a:lnTo>
                      <a:lnTo>
                        <a:pt x="35026" y="5357"/>
                      </a:lnTo>
                      <a:lnTo>
                        <a:pt x="34922" y="5462"/>
                      </a:lnTo>
                      <a:lnTo>
                        <a:pt x="34733" y="5504"/>
                      </a:lnTo>
                      <a:lnTo>
                        <a:pt x="34650" y="5545"/>
                      </a:lnTo>
                      <a:lnTo>
                        <a:pt x="34482" y="5545"/>
                      </a:lnTo>
                      <a:lnTo>
                        <a:pt x="34168" y="5294"/>
                      </a:lnTo>
                      <a:lnTo>
                        <a:pt x="34168" y="5190"/>
                      </a:lnTo>
                      <a:lnTo>
                        <a:pt x="34231" y="5106"/>
                      </a:lnTo>
                      <a:lnTo>
                        <a:pt x="34210" y="5022"/>
                      </a:lnTo>
                      <a:lnTo>
                        <a:pt x="34043" y="5085"/>
                      </a:lnTo>
                      <a:lnTo>
                        <a:pt x="34043" y="5211"/>
                      </a:lnTo>
                      <a:lnTo>
                        <a:pt x="33959" y="5294"/>
                      </a:lnTo>
                      <a:lnTo>
                        <a:pt x="33750" y="5148"/>
                      </a:lnTo>
                      <a:lnTo>
                        <a:pt x="33604" y="5148"/>
                      </a:lnTo>
                      <a:lnTo>
                        <a:pt x="33499" y="5252"/>
                      </a:lnTo>
                      <a:lnTo>
                        <a:pt x="33520" y="5441"/>
                      </a:lnTo>
                      <a:lnTo>
                        <a:pt x="33436" y="5566"/>
                      </a:lnTo>
                      <a:lnTo>
                        <a:pt x="33520" y="5734"/>
                      </a:lnTo>
                      <a:lnTo>
                        <a:pt x="33645" y="5776"/>
                      </a:lnTo>
                      <a:lnTo>
                        <a:pt x="33813" y="5650"/>
                      </a:lnTo>
                      <a:lnTo>
                        <a:pt x="33834" y="5566"/>
                      </a:lnTo>
                      <a:lnTo>
                        <a:pt x="34043" y="5441"/>
                      </a:lnTo>
                      <a:lnTo>
                        <a:pt x="34106" y="5524"/>
                      </a:lnTo>
                      <a:lnTo>
                        <a:pt x="34064" y="5650"/>
                      </a:lnTo>
                      <a:lnTo>
                        <a:pt x="33855" y="5817"/>
                      </a:lnTo>
                      <a:lnTo>
                        <a:pt x="33938" y="5880"/>
                      </a:lnTo>
                      <a:lnTo>
                        <a:pt x="33855" y="6027"/>
                      </a:lnTo>
                      <a:lnTo>
                        <a:pt x="33729" y="6068"/>
                      </a:lnTo>
                      <a:lnTo>
                        <a:pt x="33604" y="5985"/>
                      </a:lnTo>
                      <a:lnTo>
                        <a:pt x="33604" y="6048"/>
                      </a:lnTo>
                      <a:lnTo>
                        <a:pt x="33645" y="6173"/>
                      </a:lnTo>
                      <a:lnTo>
                        <a:pt x="33583" y="6299"/>
                      </a:lnTo>
                      <a:lnTo>
                        <a:pt x="33394" y="6445"/>
                      </a:lnTo>
                      <a:lnTo>
                        <a:pt x="33436" y="6550"/>
                      </a:lnTo>
                      <a:lnTo>
                        <a:pt x="33394" y="6592"/>
                      </a:lnTo>
                      <a:lnTo>
                        <a:pt x="33311" y="6592"/>
                      </a:lnTo>
                      <a:lnTo>
                        <a:pt x="33164" y="6759"/>
                      </a:lnTo>
                      <a:lnTo>
                        <a:pt x="32955" y="6780"/>
                      </a:lnTo>
                      <a:lnTo>
                        <a:pt x="32746" y="6801"/>
                      </a:lnTo>
                      <a:lnTo>
                        <a:pt x="32683" y="6926"/>
                      </a:lnTo>
                      <a:lnTo>
                        <a:pt x="32746" y="7094"/>
                      </a:lnTo>
                      <a:lnTo>
                        <a:pt x="32913" y="7303"/>
                      </a:lnTo>
                      <a:lnTo>
                        <a:pt x="32997" y="7324"/>
                      </a:lnTo>
                      <a:lnTo>
                        <a:pt x="32913" y="7345"/>
                      </a:lnTo>
                      <a:lnTo>
                        <a:pt x="32767" y="7345"/>
                      </a:lnTo>
                      <a:lnTo>
                        <a:pt x="32746" y="7429"/>
                      </a:lnTo>
                      <a:lnTo>
                        <a:pt x="32767" y="7491"/>
                      </a:lnTo>
                      <a:lnTo>
                        <a:pt x="32704" y="7596"/>
                      </a:lnTo>
                      <a:lnTo>
                        <a:pt x="32599" y="7701"/>
                      </a:lnTo>
                      <a:lnTo>
                        <a:pt x="32495" y="7701"/>
                      </a:lnTo>
                      <a:lnTo>
                        <a:pt x="32474" y="7763"/>
                      </a:lnTo>
                      <a:lnTo>
                        <a:pt x="32495" y="7659"/>
                      </a:lnTo>
                      <a:lnTo>
                        <a:pt x="32599" y="7596"/>
                      </a:lnTo>
                      <a:lnTo>
                        <a:pt x="32683" y="7282"/>
                      </a:lnTo>
                      <a:lnTo>
                        <a:pt x="32599" y="7219"/>
                      </a:lnTo>
                      <a:lnTo>
                        <a:pt x="32599" y="7115"/>
                      </a:lnTo>
                      <a:lnTo>
                        <a:pt x="32662" y="7073"/>
                      </a:lnTo>
                      <a:lnTo>
                        <a:pt x="32662" y="6926"/>
                      </a:lnTo>
                      <a:lnTo>
                        <a:pt x="32599" y="6780"/>
                      </a:lnTo>
                      <a:lnTo>
                        <a:pt x="32662" y="6612"/>
                      </a:lnTo>
                      <a:lnTo>
                        <a:pt x="32767" y="6550"/>
                      </a:lnTo>
                      <a:lnTo>
                        <a:pt x="32808" y="6445"/>
                      </a:lnTo>
                      <a:lnTo>
                        <a:pt x="32767" y="6194"/>
                      </a:lnTo>
                      <a:lnTo>
                        <a:pt x="32746" y="6152"/>
                      </a:lnTo>
                      <a:lnTo>
                        <a:pt x="32788" y="6068"/>
                      </a:lnTo>
                      <a:lnTo>
                        <a:pt x="32871" y="6068"/>
                      </a:lnTo>
                      <a:lnTo>
                        <a:pt x="32913" y="6089"/>
                      </a:lnTo>
                      <a:lnTo>
                        <a:pt x="33080" y="6048"/>
                      </a:lnTo>
                      <a:lnTo>
                        <a:pt x="33185" y="5776"/>
                      </a:lnTo>
                      <a:lnTo>
                        <a:pt x="33164" y="5671"/>
                      </a:lnTo>
                      <a:lnTo>
                        <a:pt x="33101" y="5545"/>
                      </a:lnTo>
                      <a:lnTo>
                        <a:pt x="33185" y="5252"/>
                      </a:lnTo>
                      <a:lnTo>
                        <a:pt x="33269" y="5127"/>
                      </a:lnTo>
                      <a:lnTo>
                        <a:pt x="33373" y="4939"/>
                      </a:lnTo>
                      <a:lnTo>
                        <a:pt x="33311" y="4792"/>
                      </a:lnTo>
                      <a:lnTo>
                        <a:pt x="33290" y="4792"/>
                      </a:lnTo>
                      <a:lnTo>
                        <a:pt x="33206" y="4876"/>
                      </a:lnTo>
                      <a:lnTo>
                        <a:pt x="33122" y="4876"/>
                      </a:lnTo>
                      <a:lnTo>
                        <a:pt x="32997" y="4813"/>
                      </a:lnTo>
                      <a:lnTo>
                        <a:pt x="33122" y="4813"/>
                      </a:lnTo>
                      <a:lnTo>
                        <a:pt x="33269" y="4708"/>
                      </a:lnTo>
                      <a:lnTo>
                        <a:pt x="33373" y="4667"/>
                      </a:lnTo>
                      <a:lnTo>
                        <a:pt x="33415" y="4562"/>
                      </a:lnTo>
                      <a:lnTo>
                        <a:pt x="33394" y="4499"/>
                      </a:lnTo>
                      <a:lnTo>
                        <a:pt x="33436" y="4415"/>
                      </a:lnTo>
                      <a:lnTo>
                        <a:pt x="33520" y="4248"/>
                      </a:lnTo>
                      <a:lnTo>
                        <a:pt x="33499" y="4185"/>
                      </a:lnTo>
                      <a:lnTo>
                        <a:pt x="33541" y="4081"/>
                      </a:lnTo>
                      <a:lnTo>
                        <a:pt x="33708" y="3997"/>
                      </a:lnTo>
                      <a:lnTo>
                        <a:pt x="33708" y="3892"/>
                      </a:lnTo>
                      <a:lnTo>
                        <a:pt x="33624" y="3830"/>
                      </a:lnTo>
                      <a:lnTo>
                        <a:pt x="33624" y="3767"/>
                      </a:lnTo>
                      <a:lnTo>
                        <a:pt x="33708" y="3641"/>
                      </a:lnTo>
                      <a:lnTo>
                        <a:pt x="33687" y="3537"/>
                      </a:lnTo>
                      <a:lnTo>
                        <a:pt x="33729" y="3432"/>
                      </a:lnTo>
                      <a:lnTo>
                        <a:pt x="33792" y="3411"/>
                      </a:lnTo>
                      <a:lnTo>
                        <a:pt x="33855" y="3223"/>
                      </a:lnTo>
                      <a:lnTo>
                        <a:pt x="33855" y="3014"/>
                      </a:lnTo>
                      <a:lnTo>
                        <a:pt x="33813" y="2804"/>
                      </a:lnTo>
                      <a:lnTo>
                        <a:pt x="33708" y="2616"/>
                      </a:lnTo>
                      <a:lnTo>
                        <a:pt x="33729" y="2574"/>
                      </a:lnTo>
                      <a:lnTo>
                        <a:pt x="33708" y="2491"/>
                      </a:lnTo>
                      <a:lnTo>
                        <a:pt x="33645" y="2470"/>
                      </a:lnTo>
                      <a:lnTo>
                        <a:pt x="33604" y="2491"/>
                      </a:lnTo>
                      <a:lnTo>
                        <a:pt x="33520" y="2428"/>
                      </a:lnTo>
                      <a:lnTo>
                        <a:pt x="33478" y="2365"/>
                      </a:lnTo>
                      <a:lnTo>
                        <a:pt x="33436" y="2365"/>
                      </a:lnTo>
                      <a:lnTo>
                        <a:pt x="33394" y="2491"/>
                      </a:lnTo>
                      <a:lnTo>
                        <a:pt x="33332" y="2532"/>
                      </a:lnTo>
                      <a:lnTo>
                        <a:pt x="33290" y="2491"/>
                      </a:lnTo>
                      <a:lnTo>
                        <a:pt x="33206" y="2365"/>
                      </a:lnTo>
                      <a:lnTo>
                        <a:pt x="33227" y="2323"/>
                      </a:lnTo>
                      <a:lnTo>
                        <a:pt x="33185" y="2302"/>
                      </a:lnTo>
                      <a:lnTo>
                        <a:pt x="33018" y="2281"/>
                      </a:lnTo>
                      <a:lnTo>
                        <a:pt x="32955" y="2177"/>
                      </a:lnTo>
                      <a:lnTo>
                        <a:pt x="32976" y="2156"/>
                      </a:lnTo>
                      <a:lnTo>
                        <a:pt x="33122" y="2156"/>
                      </a:lnTo>
                      <a:lnTo>
                        <a:pt x="33332" y="2219"/>
                      </a:lnTo>
                      <a:lnTo>
                        <a:pt x="33415" y="2302"/>
                      </a:lnTo>
                      <a:lnTo>
                        <a:pt x="33478" y="2260"/>
                      </a:lnTo>
                      <a:lnTo>
                        <a:pt x="33520" y="2260"/>
                      </a:lnTo>
                      <a:lnTo>
                        <a:pt x="33583" y="2323"/>
                      </a:lnTo>
                      <a:lnTo>
                        <a:pt x="33604" y="2386"/>
                      </a:lnTo>
                      <a:lnTo>
                        <a:pt x="33645" y="2386"/>
                      </a:lnTo>
                      <a:lnTo>
                        <a:pt x="33645" y="2302"/>
                      </a:lnTo>
                      <a:lnTo>
                        <a:pt x="33541" y="2177"/>
                      </a:lnTo>
                      <a:lnTo>
                        <a:pt x="33541" y="2072"/>
                      </a:lnTo>
                      <a:lnTo>
                        <a:pt x="33478" y="1967"/>
                      </a:lnTo>
                      <a:lnTo>
                        <a:pt x="33394" y="1905"/>
                      </a:lnTo>
                      <a:lnTo>
                        <a:pt x="33332" y="1905"/>
                      </a:lnTo>
                      <a:lnTo>
                        <a:pt x="33290" y="1967"/>
                      </a:lnTo>
                      <a:lnTo>
                        <a:pt x="33206" y="1947"/>
                      </a:lnTo>
                      <a:lnTo>
                        <a:pt x="33185" y="1800"/>
                      </a:lnTo>
                      <a:lnTo>
                        <a:pt x="33018" y="1654"/>
                      </a:lnTo>
                      <a:lnTo>
                        <a:pt x="33018" y="1549"/>
                      </a:lnTo>
                      <a:lnTo>
                        <a:pt x="32955" y="1465"/>
                      </a:lnTo>
                      <a:lnTo>
                        <a:pt x="32892" y="1382"/>
                      </a:lnTo>
                      <a:lnTo>
                        <a:pt x="32808" y="1382"/>
                      </a:lnTo>
                      <a:lnTo>
                        <a:pt x="32704" y="1444"/>
                      </a:lnTo>
                      <a:lnTo>
                        <a:pt x="32704" y="1549"/>
                      </a:lnTo>
                      <a:lnTo>
                        <a:pt x="32808" y="1549"/>
                      </a:lnTo>
                      <a:lnTo>
                        <a:pt x="32892" y="1591"/>
                      </a:lnTo>
                      <a:lnTo>
                        <a:pt x="32871" y="1654"/>
                      </a:lnTo>
                      <a:lnTo>
                        <a:pt x="32788" y="1695"/>
                      </a:lnTo>
                      <a:lnTo>
                        <a:pt x="32788" y="1779"/>
                      </a:lnTo>
                      <a:lnTo>
                        <a:pt x="32746" y="1800"/>
                      </a:lnTo>
                      <a:lnTo>
                        <a:pt x="32536" y="1570"/>
                      </a:lnTo>
                      <a:lnTo>
                        <a:pt x="32536" y="1486"/>
                      </a:lnTo>
                      <a:lnTo>
                        <a:pt x="32474" y="1361"/>
                      </a:lnTo>
                      <a:lnTo>
                        <a:pt x="32369" y="1340"/>
                      </a:lnTo>
                      <a:lnTo>
                        <a:pt x="31930" y="1068"/>
                      </a:lnTo>
                      <a:lnTo>
                        <a:pt x="31825" y="1026"/>
                      </a:lnTo>
                      <a:lnTo>
                        <a:pt x="31804" y="1005"/>
                      </a:lnTo>
                      <a:lnTo>
                        <a:pt x="31532" y="1026"/>
                      </a:lnTo>
                      <a:lnTo>
                        <a:pt x="31511" y="921"/>
                      </a:lnTo>
                      <a:lnTo>
                        <a:pt x="31553" y="858"/>
                      </a:lnTo>
                      <a:lnTo>
                        <a:pt x="31532" y="796"/>
                      </a:lnTo>
                      <a:lnTo>
                        <a:pt x="31407" y="817"/>
                      </a:lnTo>
                      <a:lnTo>
                        <a:pt x="31344" y="754"/>
                      </a:lnTo>
                      <a:lnTo>
                        <a:pt x="31218" y="796"/>
                      </a:lnTo>
                      <a:lnTo>
                        <a:pt x="31135" y="858"/>
                      </a:lnTo>
                      <a:lnTo>
                        <a:pt x="31093" y="838"/>
                      </a:lnTo>
                      <a:lnTo>
                        <a:pt x="30988" y="942"/>
                      </a:lnTo>
                      <a:lnTo>
                        <a:pt x="30925" y="1047"/>
                      </a:lnTo>
                      <a:lnTo>
                        <a:pt x="30779" y="1047"/>
                      </a:lnTo>
                      <a:lnTo>
                        <a:pt x="30695" y="1026"/>
                      </a:lnTo>
                      <a:lnTo>
                        <a:pt x="30570" y="1172"/>
                      </a:lnTo>
                      <a:lnTo>
                        <a:pt x="30381" y="1235"/>
                      </a:lnTo>
                      <a:lnTo>
                        <a:pt x="30298" y="1256"/>
                      </a:lnTo>
                      <a:lnTo>
                        <a:pt x="30256" y="1214"/>
                      </a:lnTo>
                      <a:lnTo>
                        <a:pt x="30172" y="1214"/>
                      </a:lnTo>
                      <a:lnTo>
                        <a:pt x="30130" y="1256"/>
                      </a:lnTo>
                      <a:lnTo>
                        <a:pt x="30130" y="1361"/>
                      </a:lnTo>
                      <a:lnTo>
                        <a:pt x="30193" y="1382"/>
                      </a:lnTo>
                      <a:lnTo>
                        <a:pt x="30256" y="1382"/>
                      </a:lnTo>
                      <a:lnTo>
                        <a:pt x="30298" y="1549"/>
                      </a:lnTo>
                      <a:lnTo>
                        <a:pt x="30339" y="1758"/>
                      </a:lnTo>
                      <a:lnTo>
                        <a:pt x="30256" y="1905"/>
                      </a:lnTo>
                      <a:lnTo>
                        <a:pt x="30067" y="1905"/>
                      </a:lnTo>
                      <a:lnTo>
                        <a:pt x="29942" y="2051"/>
                      </a:lnTo>
                      <a:lnTo>
                        <a:pt x="29733" y="2093"/>
                      </a:lnTo>
                      <a:lnTo>
                        <a:pt x="29649" y="2072"/>
                      </a:lnTo>
                      <a:lnTo>
                        <a:pt x="29754" y="1988"/>
                      </a:lnTo>
                      <a:lnTo>
                        <a:pt x="29837" y="1967"/>
                      </a:lnTo>
                      <a:lnTo>
                        <a:pt x="29858" y="1842"/>
                      </a:lnTo>
                      <a:lnTo>
                        <a:pt x="29733" y="1591"/>
                      </a:lnTo>
                      <a:lnTo>
                        <a:pt x="29816" y="1444"/>
                      </a:lnTo>
                      <a:lnTo>
                        <a:pt x="29816" y="1340"/>
                      </a:lnTo>
                      <a:lnTo>
                        <a:pt x="29858" y="1256"/>
                      </a:lnTo>
                      <a:lnTo>
                        <a:pt x="29775" y="1068"/>
                      </a:lnTo>
                      <a:lnTo>
                        <a:pt x="29775" y="963"/>
                      </a:lnTo>
                      <a:lnTo>
                        <a:pt x="29628" y="817"/>
                      </a:lnTo>
                      <a:lnTo>
                        <a:pt x="29523" y="858"/>
                      </a:lnTo>
                      <a:lnTo>
                        <a:pt x="29440" y="817"/>
                      </a:lnTo>
                      <a:lnTo>
                        <a:pt x="29398" y="817"/>
                      </a:lnTo>
                      <a:lnTo>
                        <a:pt x="29356" y="942"/>
                      </a:lnTo>
                      <a:lnTo>
                        <a:pt x="29210" y="963"/>
                      </a:lnTo>
                      <a:lnTo>
                        <a:pt x="29147" y="921"/>
                      </a:lnTo>
                      <a:lnTo>
                        <a:pt x="29042" y="963"/>
                      </a:lnTo>
                      <a:lnTo>
                        <a:pt x="28938" y="1130"/>
                      </a:lnTo>
                      <a:lnTo>
                        <a:pt x="28707" y="1130"/>
                      </a:lnTo>
                      <a:lnTo>
                        <a:pt x="28707" y="1047"/>
                      </a:lnTo>
                      <a:lnTo>
                        <a:pt x="28791" y="921"/>
                      </a:lnTo>
                      <a:lnTo>
                        <a:pt x="28791" y="838"/>
                      </a:lnTo>
                      <a:lnTo>
                        <a:pt x="28707" y="817"/>
                      </a:lnTo>
                      <a:lnTo>
                        <a:pt x="28519" y="1110"/>
                      </a:lnTo>
                      <a:lnTo>
                        <a:pt x="28268" y="1214"/>
                      </a:lnTo>
                      <a:lnTo>
                        <a:pt x="28163" y="1172"/>
                      </a:lnTo>
                      <a:lnTo>
                        <a:pt x="28268" y="1026"/>
                      </a:lnTo>
                      <a:lnTo>
                        <a:pt x="28394" y="1005"/>
                      </a:lnTo>
                      <a:lnTo>
                        <a:pt x="28519" y="817"/>
                      </a:lnTo>
                      <a:lnTo>
                        <a:pt x="28498" y="691"/>
                      </a:lnTo>
                      <a:lnTo>
                        <a:pt x="28561" y="586"/>
                      </a:lnTo>
                      <a:lnTo>
                        <a:pt x="28561" y="524"/>
                      </a:lnTo>
                      <a:lnTo>
                        <a:pt x="28645" y="440"/>
                      </a:lnTo>
                      <a:lnTo>
                        <a:pt x="28645" y="398"/>
                      </a:lnTo>
                      <a:lnTo>
                        <a:pt x="28477" y="335"/>
                      </a:lnTo>
                      <a:lnTo>
                        <a:pt x="28414" y="294"/>
                      </a:lnTo>
                      <a:lnTo>
                        <a:pt x="28414" y="126"/>
                      </a:lnTo>
                      <a:lnTo>
                        <a:pt x="28373" y="105"/>
                      </a:lnTo>
                      <a:lnTo>
                        <a:pt x="28205" y="231"/>
                      </a:lnTo>
                      <a:lnTo>
                        <a:pt x="28059" y="210"/>
                      </a:lnTo>
                      <a:lnTo>
                        <a:pt x="27996" y="63"/>
                      </a:lnTo>
                      <a:lnTo>
                        <a:pt x="27891" y="63"/>
                      </a:lnTo>
                      <a:lnTo>
                        <a:pt x="27787" y="168"/>
                      </a:lnTo>
                      <a:lnTo>
                        <a:pt x="27661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A6CBC2"/>
                    </a:solidFill>
                  </a:endParaRPr>
                </a:p>
              </p:txBody>
            </p:sp>
            <p:sp>
              <p:nvSpPr>
                <p:cNvPr id="1250" name="Google Shape;1250;p78"/>
                <p:cNvSpPr/>
                <p:nvPr/>
              </p:nvSpPr>
              <p:spPr>
                <a:xfrm>
                  <a:off x="5538025" y="2213300"/>
                  <a:ext cx="94175" cy="20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7" h="8350" extrusionOk="0">
                      <a:moveTo>
                        <a:pt x="251" y="1"/>
                      </a:moveTo>
                      <a:lnTo>
                        <a:pt x="209" y="63"/>
                      </a:lnTo>
                      <a:lnTo>
                        <a:pt x="251" y="105"/>
                      </a:lnTo>
                      <a:lnTo>
                        <a:pt x="251" y="189"/>
                      </a:lnTo>
                      <a:lnTo>
                        <a:pt x="188" y="210"/>
                      </a:lnTo>
                      <a:lnTo>
                        <a:pt x="105" y="168"/>
                      </a:lnTo>
                      <a:lnTo>
                        <a:pt x="0" y="168"/>
                      </a:lnTo>
                      <a:lnTo>
                        <a:pt x="168" y="314"/>
                      </a:lnTo>
                      <a:lnTo>
                        <a:pt x="356" y="461"/>
                      </a:lnTo>
                      <a:lnTo>
                        <a:pt x="419" y="524"/>
                      </a:lnTo>
                      <a:lnTo>
                        <a:pt x="398" y="670"/>
                      </a:lnTo>
                      <a:lnTo>
                        <a:pt x="460" y="607"/>
                      </a:lnTo>
                      <a:lnTo>
                        <a:pt x="502" y="607"/>
                      </a:lnTo>
                      <a:lnTo>
                        <a:pt x="565" y="691"/>
                      </a:lnTo>
                      <a:lnTo>
                        <a:pt x="502" y="733"/>
                      </a:lnTo>
                      <a:lnTo>
                        <a:pt x="419" y="775"/>
                      </a:lnTo>
                      <a:lnTo>
                        <a:pt x="460" y="838"/>
                      </a:lnTo>
                      <a:lnTo>
                        <a:pt x="523" y="838"/>
                      </a:lnTo>
                      <a:lnTo>
                        <a:pt x="565" y="984"/>
                      </a:lnTo>
                      <a:lnTo>
                        <a:pt x="481" y="1026"/>
                      </a:lnTo>
                      <a:lnTo>
                        <a:pt x="377" y="1005"/>
                      </a:lnTo>
                      <a:lnTo>
                        <a:pt x="314" y="900"/>
                      </a:lnTo>
                      <a:lnTo>
                        <a:pt x="251" y="984"/>
                      </a:lnTo>
                      <a:lnTo>
                        <a:pt x="168" y="1130"/>
                      </a:lnTo>
                      <a:lnTo>
                        <a:pt x="272" y="1235"/>
                      </a:lnTo>
                      <a:lnTo>
                        <a:pt x="314" y="1382"/>
                      </a:lnTo>
                      <a:lnTo>
                        <a:pt x="419" y="1528"/>
                      </a:lnTo>
                      <a:lnTo>
                        <a:pt x="523" y="1716"/>
                      </a:lnTo>
                      <a:lnTo>
                        <a:pt x="523" y="1946"/>
                      </a:lnTo>
                      <a:lnTo>
                        <a:pt x="586" y="1988"/>
                      </a:lnTo>
                      <a:lnTo>
                        <a:pt x="607" y="2177"/>
                      </a:lnTo>
                      <a:lnTo>
                        <a:pt x="691" y="2470"/>
                      </a:lnTo>
                      <a:lnTo>
                        <a:pt x="774" y="2658"/>
                      </a:lnTo>
                      <a:lnTo>
                        <a:pt x="900" y="2700"/>
                      </a:lnTo>
                      <a:lnTo>
                        <a:pt x="900" y="2762"/>
                      </a:lnTo>
                      <a:lnTo>
                        <a:pt x="837" y="2804"/>
                      </a:lnTo>
                      <a:lnTo>
                        <a:pt x="1130" y="3097"/>
                      </a:lnTo>
                      <a:lnTo>
                        <a:pt x="1235" y="3118"/>
                      </a:lnTo>
                      <a:lnTo>
                        <a:pt x="1360" y="3307"/>
                      </a:lnTo>
                      <a:lnTo>
                        <a:pt x="1402" y="3516"/>
                      </a:lnTo>
                      <a:lnTo>
                        <a:pt x="1402" y="3641"/>
                      </a:lnTo>
                      <a:lnTo>
                        <a:pt x="1465" y="3809"/>
                      </a:lnTo>
                      <a:lnTo>
                        <a:pt x="1465" y="3934"/>
                      </a:lnTo>
                      <a:lnTo>
                        <a:pt x="1569" y="3976"/>
                      </a:lnTo>
                      <a:lnTo>
                        <a:pt x="1674" y="4123"/>
                      </a:lnTo>
                      <a:lnTo>
                        <a:pt x="1653" y="4143"/>
                      </a:lnTo>
                      <a:lnTo>
                        <a:pt x="1653" y="4227"/>
                      </a:lnTo>
                      <a:lnTo>
                        <a:pt x="1779" y="4436"/>
                      </a:lnTo>
                      <a:lnTo>
                        <a:pt x="1821" y="4562"/>
                      </a:lnTo>
                      <a:lnTo>
                        <a:pt x="1883" y="4708"/>
                      </a:lnTo>
                      <a:lnTo>
                        <a:pt x="1883" y="4918"/>
                      </a:lnTo>
                      <a:lnTo>
                        <a:pt x="1946" y="5001"/>
                      </a:lnTo>
                      <a:lnTo>
                        <a:pt x="1925" y="5106"/>
                      </a:lnTo>
                      <a:lnTo>
                        <a:pt x="1946" y="5315"/>
                      </a:lnTo>
                      <a:lnTo>
                        <a:pt x="2051" y="5524"/>
                      </a:lnTo>
                      <a:lnTo>
                        <a:pt x="2030" y="5608"/>
                      </a:lnTo>
                      <a:lnTo>
                        <a:pt x="2030" y="5755"/>
                      </a:lnTo>
                      <a:lnTo>
                        <a:pt x="2155" y="5859"/>
                      </a:lnTo>
                      <a:lnTo>
                        <a:pt x="2365" y="6131"/>
                      </a:lnTo>
                      <a:lnTo>
                        <a:pt x="2365" y="6257"/>
                      </a:lnTo>
                      <a:lnTo>
                        <a:pt x="2448" y="6424"/>
                      </a:lnTo>
                      <a:lnTo>
                        <a:pt x="2406" y="6654"/>
                      </a:lnTo>
                      <a:lnTo>
                        <a:pt x="2448" y="6843"/>
                      </a:lnTo>
                      <a:lnTo>
                        <a:pt x="2553" y="7010"/>
                      </a:lnTo>
                      <a:lnTo>
                        <a:pt x="2574" y="7156"/>
                      </a:lnTo>
                      <a:lnTo>
                        <a:pt x="2720" y="7324"/>
                      </a:lnTo>
                      <a:lnTo>
                        <a:pt x="2762" y="7408"/>
                      </a:lnTo>
                      <a:lnTo>
                        <a:pt x="2699" y="7596"/>
                      </a:lnTo>
                      <a:lnTo>
                        <a:pt x="2699" y="7847"/>
                      </a:lnTo>
                      <a:lnTo>
                        <a:pt x="2762" y="7993"/>
                      </a:lnTo>
                      <a:lnTo>
                        <a:pt x="2867" y="8098"/>
                      </a:lnTo>
                      <a:lnTo>
                        <a:pt x="2929" y="8244"/>
                      </a:lnTo>
                      <a:lnTo>
                        <a:pt x="3097" y="8349"/>
                      </a:lnTo>
                      <a:lnTo>
                        <a:pt x="3097" y="8349"/>
                      </a:lnTo>
                      <a:lnTo>
                        <a:pt x="3076" y="8224"/>
                      </a:lnTo>
                      <a:lnTo>
                        <a:pt x="3097" y="8098"/>
                      </a:lnTo>
                      <a:lnTo>
                        <a:pt x="3034" y="7993"/>
                      </a:lnTo>
                      <a:lnTo>
                        <a:pt x="3013" y="7847"/>
                      </a:lnTo>
                      <a:lnTo>
                        <a:pt x="3034" y="7680"/>
                      </a:lnTo>
                      <a:lnTo>
                        <a:pt x="3139" y="7575"/>
                      </a:lnTo>
                      <a:lnTo>
                        <a:pt x="3201" y="7596"/>
                      </a:lnTo>
                      <a:lnTo>
                        <a:pt x="3201" y="7680"/>
                      </a:lnTo>
                      <a:lnTo>
                        <a:pt x="3243" y="7721"/>
                      </a:lnTo>
                      <a:lnTo>
                        <a:pt x="3494" y="7700"/>
                      </a:lnTo>
                      <a:lnTo>
                        <a:pt x="3515" y="7638"/>
                      </a:lnTo>
                      <a:lnTo>
                        <a:pt x="3557" y="7638"/>
                      </a:lnTo>
                      <a:lnTo>
                        <a:pt x="3599" y="7700"/>
                      </a:lnTo>
                      <a:lnTo>
                        <a:pt x="3557" y="7721"/>
                      </a:lnTo>
                      <a:lnTo>
                        <a:pt x="3557" y="7826"/>
                      </a:lnTo>
                      <a:lnTo>
                        <a:pt x="3704" y="7952"/>
                      </a:lnTo>
                      <a:lnTo>
                        <a:pt x="3725" y="8056"/>
                      </a:lnTo>
                      <a:lnTo>
                        <a:pt x="3766" y="8119"/>
                      </a:lnTo>
                      <a:lnTo>
                        <a:pt x="3766" y="8035"/>
                      </a:lnTo>
                      <a:lnTo>
                        <a:pt x="3745" y="7993"/>
                      </a:lnTo>
                      <a:lnTo>
                        <a:pt x="3766" y="7847"/>
                      </a:lnTo>
                      <a:lnTo>
                        <a:pt x="3766" y="7721"/>
                      </a:lnTo>
                      <a:lnTo>
                        <a:pt x="3662" y="7638"/>
                      </a:lnTo>
                      <a:lnTo>
                        <a:pt x="3641" y="7491"/>
                      </a:lnTo>
                      <a:lnTo>
                        <a:pt x="3599" y="7387"/>
                      </a:lnTo>
                      <a:lnTo>
                        <a:pt x="3515" y="7428"/>
                      </a:lnTo>
                      <a:lnTo>
                        <a:pt x="3432" y="7428"/>
                      </a:lnTo>
                      <a:lnTo>
                        <a:pt x="3285" y="7324"/>
                      </a:lnTo>
                      <a:lnTo>
                        <a:pt x="3243" y="7156"/>
                      </a:lnTo>
                      <a:lnTo>
                        <a:pt x="3181" y="7010"/>
                      </a:lnTo>
                      <a:lnTo>
                        <a:pt x="3034" y="6905"/>
                      </a:lnTo>
                      <a:lnTo>
                        <a:pt x="2929" y="6884"/>
                      </a:lnTo>
                      <a:lnTo>
                        <a:pt x="2867" y="6780"/>
                      </a:lnTo>
                      <a:lnTo>
                        <a:pt x="2804" y="6571"/>
                      </a:lnTo>
                      <a:lnTo>
                        <a:pt x="2720" y="6424"/>
                      </a:lnTo>
                      <a:lnTo>
                        <a:pt x="2678" y="6278"/>
                      </a:lnTo>
                      <a:lnTo>
                        <a:pt x="2678" y="6089"/>
                      </a:lnTo>
                      <a:lnTo>
                        <a:pt x="2657" y="5859"/>
                      </a:lnTo>
                      <a:lnTo>
                        <a:pt x="2595" y="5755"/>
                      </a:lnTo>
                      <a:lnTo>
                        <a:pt x="2616" y="5545"/>
                      </a:lnTo>
                      <a:lnTo>
                        <a:pt x="2595" y="5441"/>
                      </a:lnTo>
                      <a:lnTo>
                        <a:pt x="2511" y="5294"/>
                      </a:lnTo>
                      <a:lnTo>
                        <a:pt x="2574" y="5211"/>
                      </a:lnTo>
                      <a:lnTo>
                        <a:pt x="2595" y="5127"/>
                      </a:lnTo>
                      <a:lnTo>
                        <a:pt x="2595" y="5085"/>
                      </a:lnTo>
                      <a:lnTo>
                        <a:pt x="2657" y="5043"/>
                      </a:lnTo>
                      <a:lnTo>
                        <a:pt x="2720" y="5085"/>
                      </a:lnTo>
                      <a:lnTo>
                        <a:pt x="2867" y="5043"/>
                      </a:lnTo>
                      <a:lnTo>
                        <a:pt x="2992" y="5043"/>
                      </a:lnTo>
                      <a:lnTo>
                        <a:pt x="3118" y="5127"/>
                      </a:lnTo>
                      <a:lnTo>
                        <a:pt x="3201" y="5315"/>
                      </a:lnTo>
                      <a:lnTo>
                        <a:pt x="3306" y="5336"/>
                      </a:lnTo>
                      <a:lnTo>
                        <a:pt x="3411" y="5420"/>
                      </a:lnTo>
                      <a:lnTo>
                        <a:pt x="3515" y="5566"/>
                      </a:lnTo>
                      <a:lnTo>
                        <a:pt x="3599" y="5608"/>
                      </a:lnTo>
                      <a:lnTo>
                        <a:pt x="3536" y="5483"/>
                      </a:lnTo>
                      <a:lnTo>
                        <a:pt x="3411" y="5315"/>
                      </a:lnTo>
                      <a:lnTo>
                        <a:pt x="3243" y="5211"/>
                      </a:lnTo>
                      <a:lnTo>
                        <a:pt x="3139" y="5022"/>
                      </a:lnTo>
                      <a:lnTo>
                        <a:pt x="3034" y="4897"/>
                      </a:lnTo>
                      <a:lnTo>
                        <a:pt x="3034" y="4813"/>
                      </a:lnTo>
                      <a:lnTo>
                        <a:pt x="2992" y="4771"/>
                      </a:lnTo>
                      <a:lnTo>
                        <a:pt x="2888" y="4562"/>
                      </a:lnTo>
                      <a:lnTo>
                        <a:pt x="2825" y="4436"/>
                      </a:lnTo>
                      <a:lnTo>
                        <a:pt x="2762" y="4395"/>
                      </a:lnTo>
                      <a:lnTo>
                        <a:pt x="2720" y="4269"/>
                      </a:lnTo>
                      <a:lnTo>
                        <a:pt x="2574" y="4060"/>
                      </a:lnTo>
                      <a:lnTo>
                        <a:pt x="2406" y="3809"/>
                      </a:lnTo>
                      <a:lnTo>
                        <a:pt x="2365" y="3641"/>
                      </a:lnTo>
                      <a:lnTo>
                        <a:pt x="2155" y="3390"/>
                      </a:lnTo>
                      <a:lnTo>
                        <a:pt x="2072" y="3181"/>
                      </a:lnTo>
                      <a:lnTo>
                        <a:pt x="1967" y="3118"/>
                      </a:lnTo>
                      <a:lnTo>
                        <a:pt x="1967" y="3014"/>
                      </a:lnTo>
                      <a:lnTo>
                        <a:pt x="1925" y="2888"/>
                      </a:lnTo>
                      <a:lnTo>
                        <a:pt x="1841" y="2867"/>
                      </a:lnTo>
                      <a:lnTo>
                        <a:pt x="1841" y="2909"/>
                      </a:lnTo>
                      <a:lnTo>
                        <a:pt x="1758" y="2909"/>
                      </a:lnTo>
                      <a:lnTo>
                        <a:pt x="1737" y="2867"/>
                      </a:lnTo>
                      <a:lnTo>
                        <a:pt x="1758" y="2762"/>
                      </a:lnTo>
                      <a:lnTo>
                        <a:pt x="1737" y="2679"/>
                      </a:lnTo>
                      <a:lnTo>
                        <a:pt x="1632" y="2616"/>
                      </a:lnTo>
                      <a:lnTo>
                        <a:pt x="1528" y="2490"/>
                      </a:lnTo>
                      <a:lnTo>
                        <a:pt x="1465" y="2344"/>
                      </a:lnTo>
                      <a:lnTo>
                        <a:pt x="1402" y="2260"/>
                      </a:lnTo>
                      <a:lnTo>
                        <a:pt x="1402" y="2135"/>
                      </a:lnTo>
                      <a:lnTo>
                        <a:pt x="1423" y="2030"/>
                      </a:lnTo>
                      <a:lnTo>
                        <a:pt x="1444" y="2051"/>
                      </a:lnTo>
                      <a:lnTo>
                        <a:pt x="1423" y="1884"/>
                      </a:lnTo>
                      <a:lnTo>
                        <a:pt x="1402" y="1716"/>
                      </a:lnTo>
                      <a:lnTo>
                        <a:pt x="1360" y="1570"/>
                      </a:lnTo>
                      <a:lnTo>
                        <a:pt x="1235" y="1528"/>
                      </a:lnTo>
                      <a:lnTo>
                        <a:pt x="1109" y="1382"/>
                      </a:lnTo>
                      <a:lnTo>
                        <a:pt x="1109" y="1319"/>
                      </a:lnTo>
                      <a:lnTo>
                        <a:pt x="1046" y="1256"/>
                      </a:lnTo>
                      <a:lnTo>
                        <a:pt x="1046" y="1193"/>
                      </a:lnTo>
                      <a:lnTo>
                        <a:pt x="1109" y="1193"/>
                      </a:lnTo>
                      <a:lnTo>
                        <a:pt x="1214" y="1298"/>
                      </a:lnTo>
                      <a:lnTo>
                        <a:pt x="1318" y="1444"/>
                      </a:lnTo>
                      <a:lnTo>
                        <a:pt x="1318" y="1444"/>
                      </a:lnTo>
                      <a:lnTo>
                        <a:pt x="1256" y="1298"/>
                      </a:lnTo>
                      <a:lnTo>
                        <a:pt x="1130" y="1110"/>
                      </a:lnTo>
                      <a:lnTo>
                        <a:pt x="1005" y="942"/>
                      </a:lnTo>
                      <a:lnTo>
                        <a:pt x="942" y="942"/>
                      </a:lnTo>
                      <a:lnTo>
                        <a:pt x="921" y="858"/>
                      </a:lnTo>
                      <a:lnTo>
                        <a:pt x="691" y="670"/>
                      </a:lnTo>
                      <a:lnTo>
                        <a:pt x="607" y="566"/>
                      </a:lnTo>
                      <a:lnTo>
                        <a:pt x="607" y="335"/>
                      </a:lnTo>
                      <a:lnTo>
                        <a:pt x="523" y="273"/>
                      </a:lnTo>
                      <a:lnTo>
                        <a:pt x="377" y="210"/>
                      </a:lnTo>
                      <a:lnTo>
                        <a:pt x="293" y="63"/>
                      </a:lnTo>
                      <a:lnTo>
                        <a:pt x="251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51" name="Google Shape;1251;p78"/>
            <p:cNvGrpSpPr/>
            <p:nvPr/>
          </p:nvGrpSpPr>
          <p:grpSpPr>
            <a:xfrm>
              <a:off x="3875768" y="2846704"/>
              <a:ext cx="44796" cy="47366"/>
              <a:chOff x="3960625" y="2587825"/>
              <a:chExt cx="94050" cy="104125"/>
            </a:xfrm>
            <a:grpFill/>
          </p:grpSpPr>
          <p:sp>
            <p:nvSpPr>
              <p:cNvPr id="1252" name="Google Shape;1252;p78"/>
              <p:cNvSpPr/>
              <p:nvPr/>
            </p:nvSpPr>
            <p:spPr>
              <a:xfrm>
                <a:off x="3960625" y="2587825"/>
                <a:ext cx="94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2048" extrusionOk="0">
                    <a:moveTo>
                      <a:pt x="190" y="2048"/>
                    </a:moveTo>
                    <a:lnTo>
                      <a:pt x="0" y="1762"/>
                    </a:lnTo>
                    <a:lnTo>
                      <a:pt x="309" y="1048"/>
                    </a:lnTo>
                    <a:lnTo>
                      <a:pt x="3762" y="0"/>
                    </a:lnTo>
                    <a:lnTo>
                      <a:pt x="3714" y="1072"/>
                    </a:lnTo>
                    <a:lnTo>
                      <a:pt x="2929" y="1143"/>
                    </a:lnTo>
                    <a:lnTo>
                      <a:pt x="2167" y="10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253" name="Google Shape;1253;p78"/>
              <p:cNvSpPr/>
              <p:nvPr/>
            </p:nvSpPr>
            <p:spPr>
              <a:xfrm>
                <a:off x="3963000" y="2596725"/>
                <a:ext cx="86850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3474" h="3809" extrusionOk="0">
                    <a:moveTo>
                      <a:pt x="1549" y="2009"/>
                    </a:moveTo>
                    <a:lnTo>
                      <a:pt x="1632" y="2030"/>
                    </a:lnTo>
                    <a:lnTo>
                      <a:pt x="1695" y="2093"/>
                    </a:lnTo>
                    <a:lnTo>
                      <a:pt x="1674" y="2135"/>
                    </a:lnTo>
                    <a:lnTo>
                      <a:pt x="1674" y="2189"/>
                    </a:lnTo>
                    <a:lnTo>
                      <a:pt x="1674" y="2189"/>
                    </a:lnTo>
                    <a:cubicBezTo>
                      <a:pt x="1645" y="2167"/>
                      <a:pt x="1613" y="2146"/>
                      <a:pt x="1569" y="2135"/>
                    </a:cubicBezTo>
                    <a:cubicBezTo>
                      <a:pt x="1549" y="2114"/>
                      <a:pt x="1528" y="2114"/>
                      <a:pt x="1486" y="2114"/>
                    </a:cubicBezTo>
                    <a:lnTo>
                      <a:pt x="1549" y="2072"/>
                    </a:lnTo>
                    <a:lnTo>
                      <a:pt x="1549" y="2009"/>
                    </a:lnTo>
                    <a:close/>
                    <a:moveTo>
                      <a:pt x="3327" y="1"/>
                    </a:moveTo>
                    <a:lnTo>
                      <a:pt x="3201" y="105"/>
                    </a:lnTo>
                    <a:lnTo>
                      <a:pt x="3201" y="231"/>
                    </a:lnTo>
                    <a:lnTo>
                      <a:pt x="3243" y="335"/>
                    </a:lnTo>
                    <a:lnTo>
                      <a:pt x="3160" y="377"/>
                    </a:lnTo>
                    <a:lnTo>
                      <a:pt x="2929" y="356"/>
                    </a:lnTo>
                    <a:lnTo>
                      <a:pt x="2825" y="419"/>
                    </a:lnTo>
                    <a:lnTo>
                      <a:pt x="2720" y="356"/>
                    </a:lnTo>
                    <a:lnTo>
                      <a:pt x="2616" y="356"/>
                    </a:lnTo>
                    <a:lnTo>
                      <a:pt x="2532" y="419"/>
                    </a:lnTo>
                    <a:lnTo>
                      <a:pt x="2427" y="419"/>
                    </a:lnTo>
                    <a:lnTo>
                      <a:pt x="2406" y="314"/>
                    </a:lnTo>
                    <a:lnTo>
                      <a:pt x="2260" y="314"/>
                    </a:lnTo>
                    <a:lnTo>
                      <a:pt x="2113" y="273"/>
                    </a:lnTo>
                    <a:lnTo>
                      <a:pt x="2009" y="377"/>
                    </a:lnTo>
                    <a:lnTo>
                      <a:pt x="1862" y="419"/>
                    </a:lnTo>
                    <a:lnTo>
                      <a:pt x="1674" y="419"/>
                    </a:lnTo>
                    <a:lnTo>
                      <a:pt x="1632" y="377"/>
                    </a:lnTo>
                    <a:lnTo>
                      <a:pt x="1549" y="440"/>
                    </a:lnTo>
                    <a:lnTo>
                      <a:pt x="1444" y="440"/>
                    </a:lnTo>
                    <a:lnTo>
                      <a:pt x="1318" y="524"/>
                    </a:lnTo>
                    <a:lnTo>
                      <a:pt x="1025" y="524"/>
                    </a:lnTo>
                    <a:lnTo>
                      <a:pt x="900" y="586"/>
                    </a:lnTo>
                    <a:lnTo>
                      <a:pt x="900" y="649"/>
                    </a:lnTo>
                    <a:lnTo>
                      <a:pt x="732" y="691"/>
                    </a:lnTo>
                    <a:lnTo>
                      <a:pt x="502" y="838"/>
                    </a:lnTo>
                    <a:lnTo>
                      <a:pt x="481" y="984"/>
                    </a:lnTo>
                    <a:lnTo>
                      <a:pt x="398" y="1151"/>
                    </a:lnTo>
                    <a:lnTo>
                      <a:pt x="168" y="1214"/>
                    </a:lnTo>
                    <a:lnTo>
                      <a:pt x="168" y="1361"/>
                    </a:lnTo>
                    <a:lnTo>
                      <a:pt x="84" y="1507"/>
                    </a:lnTo>
                    <a:lnTo>
                      <a:pt x="0" y="1570"/>
                    </a:lnTo>
                    <a:lnTo>
                      <a:pt x="0" y="1716"/>
                    </a:lnTo>
                    <a:lnTo>
                      <a:pt x="209" y="1884"/>
                    </a:lnTo>
                    <a:lnTo>
                      <a:pt x="335" y="2072"/>
                    </a:lnTo>
                    <a:lnTo>
                      <a:pt x="398" y="2093"/>
                    </a:lnTo>
                    <a:lnTo>
                      <a:pt x="398" y="2135"/>
                    </a:lnTo>
                    <a:lnTo>
                      <a:pt x="544" y="2365"/>
                    </a:lnTo>
                    <a:lnTo>
                      <a:pt x="586" y="2532"/>
                    </a:lnTo>
                    <a:lnTo>
                      <a:pt x="649" y="2553"/>
                    </a:lnTo>
                    <a:lnTo>
                      <a:pt x="753" y="2449"/>
                    </a:lnTo>
                    <a:lnTo>
                      <a:pt x="837" y="2553"/>
                    </a:lnTo>
                    <a:lnTo>
                      <a:pt x="963" y="2595"/>
                    </a:lnTo>
                    <a:lnTo>
                      <a:pt x="1025" y="2511"/>
                    </a:lnTo>
                    <a:lnTo>
                      <a:pt x="1130" y="2511"/>
                    </a:lnTo>
                    <a:lnTo>
                      <a:pt x="1277" y="2595"/>
                    </a:lnTo>
                    <a:lnTo>
                      <a:pt x="1360" y="2532"/>
                    </a:lnTo>
                    <a:lnTo>
                      <a:pt x="1381" y="2616"/>
                    </a:lnTo>
                    <a:lnTo>
                      <a:pt x="1465" y="2616"/>
                    </a:lnTo>
                    <a:lnTo>
                      <a:pt x="1528" y="2658"/>
                    </a:lnTo>
                    <a:lnTo>
                      <a:pt x="1653" y="2700"/>
                    </a:lnTo>
                    <a:lnTo>
                      <a:pt x="1569" y="2742"/>
                    </a:lnTo>
                    <a:lnTo>
                      <a:pt x="1486" y="2825"/>
                    </a:lnTo>
                    <a:lnTo>
                      <a:pt x="1423" y="2762"/>
                    </a:lnTo>
                    <a:lnTo>
                      <a:pt x="1318" y="2742"/>
                    </a:lnTo>
                    <a:lnTo>
                      <a:pt x="1067" y="2595"/>
                    </a:lnTo>
                    <a:lnTo>
                      <a:pt x="963" y="2616"/>
                    </a:lnTo>
                    <a:lnTo>
                      <a:pt x="858" y="2658"/>
                    </a:lnTo>
                    <a:lnTo>
                      <a:pt x="753" y="2616"/>
                    </a:lnTo>
                    <a:lnTo>
                      <a:pt x="691" y="2721"/>
                    </a:lnTo>
                    <a:lnTo>
                      <a:pt x="628" y="2742"/>
                    </a:lnTo>
                    <a:lnTo>
                      <a:pt x="607" y="2846"/>
                    </a:lnTo>
                    <a:lnTo>
                      <a:pt x="732" y="2972"/>
                    </a:lnTo>
                    <a:lnTo>
                      <a:pt x="858" y="3035"/>
                    </a:lnTo>
                    <a:lnTo>
                      <a:pt x="1004" y="3139"/>
                    </a:lnTo>
                    <a:lnTo>
                      <a:pt x="1004" y="3223"/>
                    </a:lnTo>
                    <a:lnTo>
                      <a:pt x="942" y="3265"/>
                    </a:lnTo>
                    <a:lnTo>
                      <a:pt x="942" y="3369"/>
                    </a:lnTo>
                    <a:lnTo>
                      <a:pt x="1046" y="3495"/>
                    </a:lnTo>
                    <a:lnTo>
                      <a:pt x="1130" y="3579"/>
                    </a:lnTo>
                    <a:lnTo>
                      <a:pt x="1151" y="3495"/>
                    </a:lnTo>
                    <a:lnTo>
                      <a:pt x="1130" y="3453"/>
                    </a:lnTo>
                    <a:lnTo>
                      <a:pt x="1172" y="3348"/>
                    </a:lnTo>
                    <a:lnTo>
                      <a:pt x="1214" y="3474"/>
                    </a:lnTo>
                    <a:lnTo>
                      <a:pt x="1360" y="3537"/>
                    </a:lnTo>
                    <a:lnTo>
                      <a:pt x="1381" y="3599"/>
                    </a:lnTo>
                    <a:lnTo>
                      <a:pt x="1360" y="3704"/>
                    </a:lnTo>
                    <a:lnTo>
                      <a:pt x="1423" y="3788"/>
                    </a:lnTo>
                    <a:lnTo>
                      <a:pt x="1423" y="3746"/>
                    </a:lnTo>
                    <a:lnTo>
                      <a:pt x="1465" y="3599"/>
                    </a:lnTo>
                    <a:lnTo>
                      <a:pt x="1569" y="3599"/>
                    </a:lnTo>
                    <a:lnTo>
                      <a:pt x="1632" y="3704"/>
                    </a:lnTo>
                    <a:lnTo>
                      <a:pt x="1800" y="3809"/>
                    </a:lnTo>
                    <a:lnTo>
                      <a:pt x="1800" y="3809"/>
                    </a:lnTo>
                    <a:lnTo>
                      <a:pt x="1737" y="3704"/>
                    </a:lnTo>
                    <a:lnTo>
                      <a:pt x="1758" y="3641"/>
                    </a:lnTo>
                    <a:lnTo>
                      <a:pt x="1695" y="3537"/>
                    </a:lnTo>
                    <a:lnTo>
                      <a:pt x="1632" y="3348"/>
                    </a:lnTo>
                    <a:lnTo>
                      <a:pt x="1549" y="3244"/>
                    </a:lnTo>
                    <a:lnTo>
                      <a:pt x="1549" y="3181"/>
                    </a:lnTo>
                    <a:lnTo>
                      <a:pt x="1632" y="3181"/>
                    </a:lnTo>
                    <a:lnTo>
                      <a:pt x="1758" y="3265"/>
                    </a:lnTo>
                    <a:lnTo>
                      <a:pt x="1737" y="3327"/>
                    </a:lnTo>
                    <a:lnTo>
                      <a:pt x="1758" y="3369"/>
                    </a:lnTo>
                    <a:lnTo>
                      <a:pt x="1841" y="3286"/>
                    </a:lnTo>
                    <a:lnTo>
                      <a:pt x="1967" y="3348"/>
                    </a:lnTo>
                    <a:lnTo>
                      <a:pt x="1967" y="3286"/>
                    </a:lnTo>
                    <a:lnTo>
                      <a:pt x="1904" y="3244"/>
                    </a:lnTo>
                    <a:lnTo>
                      <a:pt x="1904" y="3181"/>
                    </a:lnTo>
                    <a:lnTo>
                      <a:pt x="1862" y="3181"/>
                    </a:lnTo>
                    <a:lnTo>
                      <a:pt x="1758" y="3139"/>
                    </a:lnTo>
                    <a:lnTo>
                      <a:pt x="1758" y="3076"/>
                    </a:lnTo>
                    <a:lnTo>
                      <a:pt x="1653" y="3014"/>
                    </a:lnTo>
                    <a:lnTo>
                      <a:pt x="1758" y="2951"/>
                    </a:lnTo>
                    <a:lnTo>
                      <a:pt x="1862" y="2951"/>
                    </a:lnTo>
                    <a:lnTo>
                      <a:pt x="1904" y="2909"/>
                    </a:lnTo>
                    <a:lnTo>
                      <a:pt x="2072" y="3014"/>
                    </a:lnTo>
                    <a:lnTo>
                      <a:pt x="2093" y="3055"/>
                    </a:lnTo>
                    <a:lnTo>
                      <a:pt x="2197" y="3076"/>
                    </a:lnTo>
                    <a:lnTo>
                      <a:pt x="2218" y="3035"/>
                    </a:lnTo>
                    <a:lnTo>
                      <a:pt x="2113" y="2909"/>
                    </a:lnTo>
                    <a:lnTo>
                      <a:pt x="2155" y="2762"/>
                    </a:lnTo>
                    <a:lnTo>
                      <a:pt x="2093" y="2700"/>
                    </a:lnTo>
                    <a:lnTo>
                      <a:pt x="1841" y="2532"/>
                    </a:lnTo>
                    <a:lnTo>
                      <a:pt x="1758" y="2511"/>
                    </a:lnTo>
                    <a:lnTo>
                      <a:pt x="1737" y="2490"/>
                    </a:lnTo>
                    <a:cubicBezTo>
                      <a:pt x="1758" y="2490"/>
                      <a:pt x="1779" y="2449"/>
                      <a:pt x="1800" y="2407"/>
                    </a:cubicBezTo>
                    <a:lnTo>
                      <a:pt x="1862" y="2449"/>
                    </a:lnTo>
                    <a:lnTo>
                      <a:pt x="1946" y="2490"/>
                    </a:lnTo>
                    <a:lnTo>
                      <a:pt x="1988" y="2553"/>
                    </a:lnTo>
                    <a:lnTo>
                      <a:pt x="2093" y="2616"/>
                    </a:lnTo>
                    <a:lnTo>
                      <a:pt x="2176" y="2616"/>
                    </a:lnTo>
                    <a:lnTo>
                      <a:pt x="2197" y="2658"/>
                    </a:lnTo>
                    <a:lnTo>
                      <a:pt x="2281" y="2762"/>
                    </a:lnTo>
                    <a:lnTo>
                      <a:pt x="2323" y="2825"/>
                    </a:lnTo>
                    <a:lnTo>
                      <a:pt x="2323" y="2867"/>
                    </a:lnTo>
                    <a:lnTo>
                      <a:pt x="2365" y="2930"/>
                    </a:lnTo>
                    <a:lnTo>
                      <a:pt x="2427" y="2972"/>
                    </a:lnTo>
                    <a:lnTo>
                      <a:pt x="2490" y="2951"/>
                    </a:lnTo>
                    <a:lnTo>
                      <a:pt x="2532" y="2972"/>
                    </a:lnTo>
                    <a:lnTo>
                      <a:pt x="2595" y="2867"/>
                    </a:lnTo>
                    <a:lnTo>
                      <a:pt x="2490" y="2867"/>
                    </a:lnTo>
                    <a:lnTo>
                      <a:pt x="2469" y="2888"/>
                    </a:lnTo>
                    <a:lnTo>
                      <a:pt x="2385" y="2825"/>
                    </a:lnTo>
                    <a:lnTo>
                      <a:pt x="2385" y="2742"/>
                    </a:lnTo>
                    <a:lnTo>
                      <a:pt x="2365" y="2679"/>
                    </a:lnTo>
                    <a:lnTo>
                      <a:pt x="2365" y="2637"/>
                    </a:lnTo>
                    <a:lnTo>
                      <a:pt x="2302" y="2553"/>
                    </a:lnTo>
                    <a:lnTo>
                      <a:pt x="2176" y="2428"/>
                    </a:lnTo>
                    <a:lnTo>
                      <a:pt x="2176" y="2449"/>
                    </a:lnTo>
                    <a:lnTo>
                      <a:pt x="2093" y="2449"/>
                    </a:lnTo>
                    <a:lnTo>
                      <a:pt x="2093" y="2428"/>
                    </a:lnTo>
                    <a:lnTo>
                      <a:pt x="1988" y="2365"/>
                    </a:lnTo>
                    <a:lnTo>
                      <a:pt x="1883" y="2344"/>
                    </a:lnTo>
                    <a:lnTo>
                      <a:pt x="1800" y="2239"/>
                    </a:lnTo>
                    <a:lnTo>
                      <a:pt x="1758" y="2239"/>
                    </a:lnTo>
                    <a:cubicBezTo>
                      <a:pt x="1730" y="2230"/>
                      <a:pt x="1706" y="2212"/>
                      <a:pt x="1680" y="2193"/>
                    </a:cubicBezTo>
                    <a:lnTo>
                      <a:pt x="1680" y="2193"/>
                    </a:lnTo>
                    <a:lnTo>
                      <a:pt x="1737" y="2156"/>
                    </a:lnTo>
                    <a:lnTo>
                      <a:pt x="1758" y="2030"/>
                    </a:lnTo>
                    <a:lnTo>
                      <a:pt x="1674" y="1946"/>
                    </a:lnTo>
                    <a:lnTo>
                      <a:pt x="1486" y="1737"/>
                    </a:lnTo>
                    <a:lnTo>
                      <a:pt x="1423" y="1695"/>
                    </a:lnTo>
                    <a:lnTo>
                      <a:pt x="1381" y="1612"/>
                    </a:lnTo>
                    <a:lnTo>
                      <a:pt x="1256" y="1507"/>
                    </a:lnTo>
                    <a:lnTo>
                      <a:pt x="1318" y="1465"/>
                    </a:lnTo>
                    <a:lnTo>
                      <a:pt x="1277" y="1235"/>
                    </a:lnTo>
                    <a:lnTo>
                      <a:pt x="1360" y="1130"/>
                    </a:lnTo>
                    <a:lnTo>
                      <a:pt x="1486" y="1089"/>
                    </a:lnTo>
                    <a:lnTo>
                      <a:pt x="1528" y="1193"/>
                    </a:lnTo>
                    <a:lnTo>
                      <a:pt x="1465" y="1193"/>
                    </a:lnTo>
                    <a:lnTo>
                      <a:pt x="1465" y="1256"/>
                    </a:lnTo>
                    <a:lnTo>
                      <a:pt x="1653" y="1319"/>
                    </a:lnTo>
                    <a:lnTo>
                      <a:pt x="1674" y="1465"/>
                    </a:lnTo>
                    <a:lnTo>
                      <a:pt x="1779" y="1570"/>
                    </a:lnTo>
                    <a:lnTo>
                      <a:pt x="1904" y="1570"/>
                    </a:lnTo>
                    <a:lnTo>
                      <a:pt x="1841" y="1507"/>
                    </a:lnTo>
                    <a:lnTo>
                      <a:pt x="1779" y="1423"/>
                    </a:lnTo>
                    <a:lnTo>
                      <a:pt x="1800" y="1361"/>
                    </a:lnTo>
                    <a:lnTo>
                      <a:pt x="1946" y="1402"/>
                    </a:lnTo>
                    <a:lnTo>
                      <a:pt x="2009" y="1528"/>
                    </a:lnTo>
                    <a:lnTo>
                      <a:pt x="2093" y="1570"/>
                    </a:lnTo>
                    <a:lnTo>
                      <a:pt x="2155" y="1486"/>
                    </a:lnTo>
                    <a:lnTo>
                      <a:pt x="2072" y="1423"/>
                    </a:lnTo>
                    <a:lnTo>
                      <a:pt x="1988" y="1402"/>
                    </a:lnTo>
                    <a:lnTo>
                      <a:pt x="1988" y="1361"/>
                    </a:lnTo>
                    <a:lnTo>
                      <a:pt x="2197" y="1361"/>
                    </a:lnTo>
                    <a:lnTo>
                      <a:pt x="2281" y="1423"/>
                    </a:lnTo>
                    <a:lnTo>
                      <a:pt x="2302" y="1402"/>
                    </a:lnTo>
                    <a:lnTo>
                      <a:pt x="2176" y="1298"/>
                    </a:lnTo>
                    <a:lnTo>
                      <a:pt x="2051" y="1277"/>
                    </a:lnTo>
                    <a:lnTo>
                      <a:pt x="1946" y="1151"/>
                    </a:lnTo>
                    <a:lnTo>
                      <a:pt x="1988" y="1068"/>
                    </a:lnTo>
                    <a:lnTo>
                      <a:pt x="2093" y="1089"/>
                    </a:lnTo>
                    <a:lnTo>
                      <a:pt x="2176" y="1047"/>
                    </a:lnTo>
                    <a:lnTo>
                      <a:pt x="2218" y="879"/>
                    </a:lnTo>
                    <a:lnTo>
                      <a:pt x="2302" y="858"/>
                    </a:lnTo>
                    <a:lnTo>
                      <a:pt x="2427" y="963"/>
                    </a:lnTo>
                    <a:lnTo>
                      <a:pt x="2532" y="963"/>
                    </a:lnTo>
                    <a:lnTo>
                      <a:pt x="2637" y="858"/>
                    </a:lnTo>
                    <a:lnTo>
                      <a:pt x="2637" y="796"/>
                    </a:lnTo>
                    <a:lnTo>
                      <a:pt x="2699" y="796"/>
                    </a:lnTo>
                    <a:lnTo>
                      <a:pt x="2783" y="879"/>
                    </a:lnTo>
                    <a:lnTo>
                      <a:pt x="3013" y="879"/>
                    </a:lnTo>
                    <a:lnTo>
                      <a:pt x="3201" y="942"/>
                    </a:lnTo>
                    <a:lnTo>
                      <a:pt x="3327" y="900"/>
                    </a:lnTo>
                    <a:lnTo>
                      <a:pt x="3348" y="566"/>
                    </a:lnTo>
                    <a:lnTo>
                      <a:pt x="3327" y="440"/>
                    </a:lnTo>
                    <a:lnTo>
                      <a:pt x="3473" y="335"/>
                    </a:lnTo>
                    <a:lnTo>
                      <a:pt x="3473" y="210"/>
                    </a:lnTo>
                    <a:lnTo>
                      <a:pt x="3369" y="147"/>
                    </a:lnTo>
                    <a:lnTo>
                      <a:pt x="341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78"/>
            <p:cNvGrpSpPr/>
            <p:nvPr/>
          </p:nvGrpSpPr>
          <p:grpSpPr>
            <a:xfrm>
              <a:off x="3782759" y="2807162"/>
              <a:ext cx="82686" cy="85487"/>
              <a:chOff x="3765350" y="2500900"/>
              <a:chExt cx="173600" cy="187925"/>
            </a:xfrm>
            <a:grpFill/>
          </p:grpSpPr>
          <p:sp>
            <p:nvSpPr>
              <p:cNvPr id="1255" name="Google Shape;1255;p78"/>
              <p:cNvSpPr/>
              <p:nvPr/>
            </p:nvSpPr>
            <p:spPr>
              <a:xfrm>
                <a:off x="3765350" y="2500900"/>
                <a:ext cx="1089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572" extrusionOk="0">
                    <a:moveTo>
                      <a:pt x="1286" y="596"/>
                    </a:moveTo>
                    <a:lnTo>
                      <a:pt x="0" y="1072"/>
                    </a:lnTo>
                    <a:lnTo>
                      <a:pt x="429" y="2239"/>
                    </a:lnTo>
                    <a:lnTo>
                      <a:pt x="857" y="2572"/>
                    </a:lnTo>
                    <a:lnTo>
                      <a:pt x="2191" y="1215"/>
                    </a:lnTo>
                    <a:lnTo>
                      <a:pt x="4024" y="1072"/>
                    </a:lnTo>
                    <a:lnTo>
                      <a:pt x="4358" y="429"/>
                    </a:lnTo>
                    <a:lnTo>
                      <a:pt x="3120" y="0"/>
                    </a:lnTo>
                    <a:lnTo>
                      <a:pt x="2477" y="35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256" name="Google Shape;1256;p78"/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48" extrusionOk="0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78"/>
              <p:cNvSpPr/>
              <p:nvPr/>
            </p:nvSpPr>
            <p:spPr>
              <a:xfrm>
                <a:off x="3796125" y="2610325"/>
                <a:ext cx="2252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675" extrusionOk="0">
                    <a:moveTo>
                      <a:pt x="565" y="1"/>
                    </a:moveTo>
                    <a:lnTo>
                      <a:pt x="461" y="22"/>
                    </a:lnTo>
                    <a:lnTo>
                      <a:pt x="252" y="273"/>
                    </a:lnTo>
                    <a:lnTo>
                      <a:pt x="168" y="273"/>
                    </a:lnTo>
                    <a:lnTo>
                      <a:pt x="42" y="189"/>
                    </a:lnTo>
                    <a:lnTo>
                      <a:pt x="42" y="314"/>
                    </a:lnTo>
                    <a:lnTo>
                      <a:pt x="1" y="398"/>
                    </a:lnTo>
                    <a:lnTo>
                      <a:pt x="105" y="503"/>
                    </a:lnTo>
                    <a:lnTo>
                      <a:pt x="105" y="586"/>
                    </a:lnTo>
                    <a:lnTo>
                      <a:pt x="189" y="649"/>
                    </a:lnTo>
                    <a:lnTo>
                      <a:pt x="189" y="796"/>
                    </a:lnTo>
                    <a:lnTo>
                      <a:pt x="105" y="858"/>
                    </a:lnTo>
                    <a:lnTo>
                      <a:pt x="147" y="942"/>
                    </a:lnTo>
                    <a:lnTo>
                      <a:pt x="273" y="942"/>
                    </a:lnTo>
                    <a:lnTo>
                      <a:pt x="273" y="1005"/>
                    </a:lnTo>
                    <a:lnTo>
                      <a:pt x="189" y="1068"/>
                    </a:lnTo>
                    <a:lnTo>
                      <a:pt x="147" y="1277"/>
                    </a:lnTo>
                    <a:lnTo>
                      <a:pt x="189" y="1361"/>
                    </a:lnTo>
                    <a:lnTo>
                      <a:pt x="252" y="1591"/>
                    </a:lnTo>
                    <a:lnTo>
                      <a:pt x="314" y="1674"/>
                    </a:lnTo>
                    <a:lnTo>
                      <a:pt x="377" y="1654"/>
                    </a:lnTo>
                    <a:lnTo>
                      <a:pt x="419" y="1674"/>
                    </a:lnTo>
                    <a:lnTo>
                      <a:pt x="503" y="1654"/>
                    </a:lnTo>
                    <a:lnTo>
                      <a:pt x="524" y="1528"/>
                    </a:lnTo>
                    <a:lnTo>
                      <a:pt x="565" y="1444"/>
                    </a:lnTo>
                    <a:lnTo>
                      <a:pt x="670" y="1444"/>
                    </a:lnTo>
                    <a:lnTo>
                      <a:pt x="733" y="1528"/>
                    </a:lnTo>
                    <a:lnTo>
                      <a:pt x="796" y="1528"/>
                    </a:lnTo>
                    <a:lnTo>
                      <a:pt x="837" y="1444"/>
                    </a:lnTo>
                    <a:lnTo>
                      <a:pt x="837" y="1214"/>
                    </a:lnTo>
                    <a:lnTo>
                      <a:pt x="879" y="1151"/>
                    </a:lnTo>
                    <a:lnTo>
                      <a:pt x="837" y="921"/>
                    </a:lnTo>
                    <a:lnTo>
                      <a:pt x="900" y="712"/>
                    </a:lnTo>
                    <a:lnTo>
                      <a:pt x="733" y="586"/>
                    </a:lnTo>
                    <a:lnTo>
                      <a:pt x="879" y="503"/>
                    </a:lnTo>
                    <a:lnTo>
                      <a:pt x="879" y="419"/>
                    </a:lnTo>
                    <a:lnTo>
                      <a:pt x="837" y="294"/>
                    </a:lnTo>
                    <a:lnTo>
                      <a:pt x="775" y="189"/>
                    </a:lnTo>
                    <a:lnTo>
                      <a:pt x="691" y="63"/>
                    </a:lnTo>
                    <a:lnTo>
                      <a:pt x="670" y="84"/>
                    </a:lnTo>
                    <a:lnTo>
                      <a:pt x="56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78"/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8" extrusionOk="0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78"/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63" h="64" extrusionOk="0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78"/>
              <p:cNvSpPr/>
              <p:nvPr/>
            </p:nvSpPr>
            <p:spPr>
              <a:xfrm>
                <a:off x="3774675" y="2506225"/>
                <a:ext cx="16427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6571" h="7304" extrusionOk="0">
                    <a:moveTo>
                      <a:pt x="2595" y="1"/>
                    </a:moveTo>
                    <a:lnTo>
                      <a:pt x="2302" y="189"/>
                    </a:lnTo>
                    <a:lnTo>
                      <a:pt x="2114" y="105"/>
                    </a:lnTo>
                    <a:lnTo>
                      <a:pt x="2009" y="252"/>
                    </a:lnTo>
                    <a:lnTo>
                      <a:pt x="2072" y="419"/>
                    </a:lnTo>
                    <a:lnTo>
                      <a:pt x="1842" y="482"/>
                    </a:lnTo>
                    <a:lnTo>
                      <a:pt x="1800" y="691"/>
                    </a:lnTo>
                    <a:lnTo>
                      <a:pt x="1695" y="608"/>
                    </a:lnTo>
                    <a:lnTo>
                      <a:pt x="1591" y="608"/>
                    </a:lnTo>
                    <a:lnTo>
                      <a:pt x="1340" y="524"/>
                    </a:lnTo>
                    <a:lnTo>
                      <a:pt x="1340" y="691"/>
                    </a:lnTo>
                    <a:lnTo>
                      <a:pt x="1235" y="901"/>
                    </a:lnTo>
                    <a:lnTo>
                      <a:pt x="1172" y="796"/>
                    </a:lnTo>
                    <a:lnTo>
                      <a:pt x="1005" y="712"/>
                    </a:lnTo>
                    <a:lnTo>
                      <a:pt x="1026" y="587"/>
                    </a:lnTo>
                    <a:lnTo>
                      <a:pt x="900" y="503"/>
                    </a:lnTo>
                    <a:lnTo>
                      <a:pt x="691" y="880"/>
                    </a:lnTo>
                    <a:lnTo>
                      <a:pt x="524" y="796"/>
                    </a:lnTo>
                    <a:lnTo>
                      <a:pt x="294" y="942"/>
                    </a:lnTo>
                    <a:lnTo>
                      <a:pt x="168" y="901"/>
                    </a:lnTo>
                    <a:lnTo>
                      <a:pt x="105" y="942"/>
                    </a:lnTo>
                    <a:lnTo>
                      <a:pt x="126" y="1089"/>
                    </a:lnTo>
                    <a:lnTo>
                      <a:pt x="231" y="1193"/>
                    </a:lnTo>
                    <a:lnTo>
                      <a:pt x="210" y="1361"/>
                    </a:lnTo>
                    <a:lnTo>
                      <a:pt x="84" y="1403"/>
                    </a:lnTo>
                    <a:lnTo>
                      <a:pt x="1" y="1465"/>
                    </a:lnTo>
                    <a:lnTo>
                      <a:pt x="126" y="1633"/>
                    </a:lnTo>
                    <a:lnTo>
                      <a:pt x="168" y="1926"/>
                    </a:lnTo>
                    <a:lnTo>
                      <a:pt x="335" y="2051"/>
                    </a:lnTo>
                    <a:lnTo>
                      <a:pt x="524" y="2051"/>
                    </a:lnTo>
                    <a:lnTo>
                      <a:pt x="440" y="2240"/>
                    </a:lnTo>
                    <a:lnTo>
                      <a:pt x="503" y="2365"/>
                    </a:lnTo>
                    <a:lnTo>
                      <a:pt x="796" y="2302"/>
                    </a:lnTo>
                    <a:lnTo>
                      <a:pt x="900" y="2177"/>
                    </a:lnTo>
                    <a:lnTo>
                      <a:pt x="900" y="2072"/>
                    </a:lnTo>
                    <a:lnTo>
                      <a:pt x="1172" y="1926"/>
                    </a:lnTo>
                    <a:lnTo>
                      <a:pt x="1570" y="2030"/>
                    </a:lnTo>
                    <a:lnTo>
                      <a:pt x="1675" y="2093"/>
                    </a:lnTo>
                    <a:lnTo>
                      <a:pt x="1842" y="2156"/>
                    </a:lnTo>
                    <a:lnTo>
                      <a:pt x="1884" y="2261"/>
                    </a:lnTo>
                    <a:lnTo>
                      <a:pt x="1905" y="2302"/>
                    </a:lnTo>
                    <a:lnTo>
                      <a:pt x="1967" y="2386"/>
                    </a:lnTo>
                    <a:lnTo>
                      <a:pt x="2072" y="2574"/>
                    </a:lnTo>
                    <a:lnTo>
                      <a:pt x="2072" y="2679"/>
                    </a:lnTo>
                    <a:lnTo>
                      <a:pt x="2156" y="2721"/>
                    </a:lnTo>
                    <a:lnTo>
                      <a:pt x="2156" y="2888"/>
                    </a:lnTo>
                    <a:lnTo>
                      <a:pt x="2281" y="2930"/>
                    </a:lnTo>
                    <a:lnTo>
                      <a:pt x="2365" y="3035"/>
                    </a:lnTo>
                    <a:lnTo>
                      <a:pt x="2511" y="3202"/>
                    </a:lnTo>
                    <a:lnTo>
                      <a:pt x="2532" y="3307"/>
                    </a:lnTo>
                    <a:lnTo>
                      <a:pt x="2700" y="3307"/>
                    </a:lnTo>
                    <a:lnTo>
                      <a:pt x="2804" y="3432"/>
                    </a:lnTo>
                    <a:lnTo>
                      <a:pt x="2825" y="3537"/>
                    </a:lnTo>
                    <a:lnTo>
                      <a:pt x="2909" y="3558"/>
                    </a:lnTo>
                    <a:lnTo>
                      <a:pt x="3139" y="3851"/>
                    </a:lnTo>
                    <a:lnTo>
                      <a:pt x="3369" y="4018"/>
                    </a:lnTo>
                    <a:lnTo>
                      <a:pt x="3474" y="4039"/>
                    </a:lnTo>
                    <a:lnTo>
                      <a:pt x="3579" y="4081"/>
                    </a:lnTo>
                    <a:lnTo>
                      <a:pt x="3620" y="4186"/>
                    </a:lnTo>
                    <a:lnTo>
                      <a:pt x="3725" y="4186"/>
                    </a:lnTo>
                    <a:lnTo>
                      <a:pt x="3788" y="4123"/>
                    </a:lnTo>
                    <a:lnTo>
                      <a:pt x="3934" y="4165"/>
                    </a:lnTo>
                    <a:lnTo>
                      <a:pt x="4039" y="4165"/>
                    </a:lnTo>
                    <a:lnTo>
                      <a:pt x="4164" y="4395"/>
                    </a:lnTo>
                    <a:lnTo>
                      <a:pt x="4248" y="4458"/>
                    </a:lnTo>
                    <a:lnTo>
                      <a:pt x="4290" y="4416"/>
                    </a:lnTo>
                    <a:lnTo>
                      <a:pt x="4395" y="4458"/>
                    </a:lnTo>
                    <a:lnTo>
                      <a:pt x="4395" y="4520"/>
                    </a:lnTo>
                    <a:lnTo>
                      <a:pt x="4604" y="4520"/>
                    </a:lnTo>
                    <a:lnTo>
                      <a:pt x="4688" y="4625"/>
                    </a:lnTo>
                    <a:lnTo>
                      <a:pt x="4688" y="4730"/>
                    </a:lnTo>
                    <a:lnTo>
                      <a:pt x="4646" y="4792"/>
                    </a:lnTo>
                    <a:lnTo>
                      <a:pt x="4708" y="4834"/>
                    </a:lnTo>
                    <a:lnTo>
                      <a:pt x="4834" y="4834"/>
                    </a:lnTo>
                    <a:lnTo>
                      <a:pt x="4897" y="4939"/>
                    </a:lnTo>
                    <a:lnTo>
                      <a:pt x="5043" y="4981"/>
                    </a:lnTo>
                    <a:lnTo>
                      <a:pt x="5106" y="4939"/>
                    </a:lnTo>
                    <a:lnTo>
                      <a:pt x="5169" y="5002"/>
                    </a:lnTo>
                    <a:lnTo>
                      <a:pt x="5232" y="5190"/>
                    </a:lnTo>
                    <a:lnTo>
                      <a:pt x="5252" y="5357"/>
                    </a:lnTo>
                    <a:lnTo>
                      <a:pt x="5315" y="5441"/>
                    </a:lnTo>
                    <a:lnTo>
                      <a:pt x="5357" y="5650"/>
                    </a:lnTo>
                    <a:lnTo>
                      <a:pt x="5420" y="5755"/>
                    </a:lnTo>
                    <a:lnTo>
                      <a:pt x="5420" y="5859"/>
                    </a:lnTo>
                    <a:lnTo>
                      <a:pt x="5357" y="5943"/>
                    </a:lnTo>
                    <a:lnTo>
                      <a:pt x="5315" y="5943"/>
                    </a:lnTo>
                    <a:lnTo>
                      <a:pt x="5273" y="5964"/>
                    </a:lnTo>
                    <a:lnTo>
                      <a:pt x="5315" y="6069"/>
                    </a:lnTo>
                    <a:lnTo>
                      <a:pt x="5273" y="6173"/>
                    </a:lnTo>
                    <a:lnTo>
                      <a:pt x="5211" y="6257"/>
                    </a:lnTo>
                    <a:lnTo>
                      <a:pt x="5127" y="6278"/>
                    </a:lnTo>
                    <a:lnTo>
                      <a:pt x="5106" y="6341"/>
                    </a:lnTo>
                    <a:lnTo>
                      <a:pt x="5106" y="6362"/>
                    </a:lnTo>
                    <a:lnTo>
                      <a:pt x="5211" y="6466"/>
                    </a:lnTo>
                    <a:lnTo>
                      <a:pt x="5357" y="6445"/>
                    </a:lnTo>
                    <a:lnTo>
                      <a:pt x="5441" y="6341"/>
                    </a:lnTo>
                    <a:lnTo>
                      <a:pt x="5462" y="6194"/>
                    </a:lnTo>
                    <a:lnTo>
                      <a:pt x="5629" y="6069"/>
                    </a:lnTo>
                    <a:lnTo>
                      <a:pt x="5650" y="5818"/>
                    </a:lnTo>
                    <a:lnTo>
                      <a:pt x="5755" y="5713"/>
                    </a:lnTo>
                    <a:lnTo>
                      <a:pt x="5859" y="5671"/>
                    </a:lnTo>
                    <a:lnTo>
                      <a:pt x="5880" y="5608"/>
                    </a:lnTo>
                    <a:lnTo>
                      <a:pt x="5859" y="5546"/>
                    </a:lnTo>
                    <a:lnTo>
                      <a:pt x="5880" y="5399"/>
                    </a:lnTo>
                    <a:lnTo>
                      <a:pt x="5859" y="5336"/>
                    </a:lnTo>
                    <a:lnTo>
                      <a:pt x="5692" y="5190"/>
                    </a:lnTo>
                    <a:lnTo>
                      <a:pt x="5587" y="5190"/>
                    </a:lnTo>
                    <a:lnTo>
                      <a:pt x="5566" y="5127"/>
                    </a:lnTo>
                    <a:lnTo>
                      <a:pt x="5566" y="5043"/>
                    </a:lnTo>
                    <a:lnTo>
                      <a:pt x="5650" y="5002"/>
                    </a:lnTo>
                    <a:lnTo>
                      <a:pt x="5671" y="4918"/>
                    </a:lnTo>
                    <a:lnTo>
                      <a:pt x="5671" y="4834"/>
                    </a:lnTo>
                    <a:lnTo>
                      <a:pt x="5734" y="4771"/>
                    </a:lnTo>
                    <a:lnTo>
                      <a:pt x="5776" y="4625"/>
                    </a:lnTo>
                    <a:lnTo>
                      <a:pt x="5838" y="4604"/>
                    </a:lnTo>
                    <a:lnTo>
                      <a:pt x="5901" y="4604"/>
                    </a:lnTo>
                    <a:lnTo>
                      <a:pt x="6006" y="4667"/>
                    </a:lnTo>
                    <a:lnTo>
                      <a:pt x="6048" y="4709"/>
                    </a:lnTo>
                    <a:lnTo>
                      <a:pt x="6215" y="4709"/>
                    </a:lnTo>
                    <a:lnTo>
                      <a:pt x="6278" y="4730"/>
                    </a:lnTo>
                    <a:lnTo>
                      <a:pt x="6257" y="4813"/>
                    </a:lnTo>
                    <a:lnTo>
                      <a:pt x="6299" y="4918"/>
                    </a:lnTo>
                    <a:lnTo>
                      <a:pt x="6382" y="5022"/>
                    </a:lnTo>
                    <a:lnTo>
                      <a:pt x="6487" y="5085"/>
                    </a:lnTo>
                    <a:lnTo>
                      <a:pt x="6487" y="5043"/>
                    </a:lnTo>
                    <a:lnTo>
                      <a:pt x="6508" y="5022"/>
                    </a:lnTo>
                    <a:lnTo>
                      <a:pt x="6487" y="5002"/>
                    </a:lnTo>
                    <a:lnTo>
                      <a:pt x="6550" y="4918"/>
                    </a:lnTo>
                    <a:lnTo>
                      <a:pt x="6571" y="4771"/>
                    </a:lnTo>
                    <a:lnTo>
                      <a:pt x="6508" y="4688"/>
                    </a:lnTo>
                    <a:lnTo>
                      <a:pt x="6403" y="4604"/>
                    </a:lnTo>
                    <a:lnTo>
                      <a:pt x="6236" y="4562"/>
                    </a:lnTo>
                    <a:lnTo>
                      <a:pt x="6131" y="4416"/>
                    </a:lnTo>
                    <a:lnTo>
                      <a:pt x="5943" y="4290"/>
                    </a:lnTo>
                    <a:lnTo>
                      <a:pt x="5504" y="4060"/>
                    </a:lnTo>
                    <a:lnTo>
                      <a:pt x="5294" y="4018"/>
                    </a:lnTo>
                    <a:lnTo>
                      <a:pt x="5148" y="4018"/>
                    </a:lnTo>
                    <a:lnTo>
                      <a:pt x="5106" y="3914"/>
                    </a:lnTo>
                    <a:lnTo>
                      <a:pt x="5106" y="3851"/>
                    </a:lnTo>
                    <a:lnTo>
                      <a:pt x="5232" y="3746"/>
                    </a:lnTo>
                    <a:lnTo>
                      <a:pt x="5252" y="3662"/>
                    </a:lnTo>
                    <a:lnTo>
                      <a:pt x="5148" y="3621"/>
                    </a:lnTo>
                    <a:lnTo>
                      <a:pt x="5022" y="3642"/>
                    </a:lnTo>
                    <a:lnTo>
                      <a:pt x="4918" y="3621"/>
                    </a:lnTo>
                    <a:lnTo>
                      <a:pt x="4708" y="3621"/>
                    </a:lnTo>
                    <a:lnTo>
                      <a:pt x="4625" y="3558"/>
                    </a:lnTo>
                    <a:lnTo>
                      <a:pt x="4520" y="3537"/>
                    </a:lnTo>
                    <a:lnTo>
                      <a:pt x="4457" y="3453"/>
                    </a:lnTo>
                    <a:lnTo>
                      <a:pt x="4290" y="3328"/>
                    </a:lnTo>
                    <a:lnTo>
                      <a:pt x="4206" y="3202"/>
                    </a:lnTo>
                    <a:lnTo>
                      <a:pt x="4102" y="3097"/>
                    </a:lnTo>
                    <a:lnTo>
                      <a:pt x="4039" y="2993"/>
                    </a:lnTo>
                    <a:lnTo>
                      <a:pt x="4039" y="2867"/>
                    </a:lnTo>
                    <a:lnTo>
                      <a:pt x="3976" y="2825"/>
                    </a:lnTo>
                    <a:lnTo>
                      <a:pt x="3976" y="2721"/>
                    </a:lnTo>
                    <a:lnTo>
                      <a:pt x="3620" y="2365"/>
                    </a:lnTo>
                    <a:lnTo>
                      <a:pt x="3537" y="2261"/>
                    </a:lnTo>
                    <a:lnTo>
                      <a:pt x="3411" y="2177"/>
                    </a:lnTo>
                    <a:lnTo>
                      <a:pt x="3139" y="2051"/>
                    </a:lnTo>
                    <a:lnTo>
                      <a:pt x="3097" y="1968"/>
                    </a:lnTo>
                    <a:lnTo>
                      <a:pt x="3056" y="1821"/>
                    </a:lnTo>
                    <a:lnTo>
                      <a:pt x="3014" y="1654"/>
                    </a:lnTo>
                    <a:lnTo>
                      <a:pt x="3056" y="1612"/>
                    </a:lnTo>
                    <a:lnTo>
                      <a:pt x="3139" y="1465"/>
                    </a:lnTo>
                    <a:lnTo>
                      <a:pt x="3056" y="1361"/>
                    </a:lnTo>
                    <a:lnTo>
                      <a:pt x="3014" y="1235"/>
                    </a:lnTo>
                    <a:lnTo>
                      <a:pt x="3056" y="1152"/>
                    </a:lnTo>
                    <a:lnTo>
                      <a:pt x="3202" y="1131"/>
                    </a:lnTo>
                    <a:lnTo>
                      <a:pt x="3307" y="1026"/>
                    </a:lnTo>
                    <a:lnTo>
                      <a:pt x="3432" y="1026"/>
                    </a:lnTo>
                    <a:lnTo>
                      <a:pt x="3516" y="942"/>
                    </a:lnTo>
                    <a:lnTo>
                      <a:pt x="3579" y="901"/>
                    </a:lnTo>
                    <a:lnTo>
                      <a:pt x="3725" y="921"/>
                    </a:lnTo>
                    <a:lnTo>
                      <a:pt x="3683" y="712"/>
                    </a:lnTo>
                    <a:lnTo>
                      <a:pt x="3725" y="691"/>
                    </a:lnTo>
                    <a:lnTo>
                      <a:pt x="3662" y="587"/>
                    </a:lnTo>
                    <a:lnTo>
                      <a:pt x="3788" y="398"/>
                    </a:lnTo>
                    <a:lnTo>
                      <a:pt x="3725" y="315"/>
                    </a:lnTo>
                    <a:lnTo>
                      <a:pt x="3537" y="356"/>
                    </a:lnTo>
                    <a:lnTo>
                      <a:pt x="3202" y="273"/>
                    </a:lnTo>
                    <a:lnTo>
                      <a:pt x="2909" y="105"/>
                    </a:lnTo>
                    <a:lnTo>
                      <a:pt x="2930" y="1"/>
                    </a:lnTo>
                    <a:lnTo>
                      <a:pt x="2721" y="43"/>
                    </a:lnTo>
                    <a:lnTo>
                      <a:pt x="2595" y="1"/>
                    </a:lnTo>
                    <a:close/>
                    <a:moveTo>
                      <a:pt x="4960" y="6236"/>
                    </a:moveTo>
                    <a:lnTo>
                      <a:pt x="4813" y="6362"/>
                    </a:lnTo>
                    <a:lnTo>
                      <a:pt x="4750" y="6362"/>
                    </a:lnTo>
                    <a:lnTo>
                      <a:pt x="4625" y="6278"/>
                    </a:lnTo>
                    <a:lnTo>
                      <a:pt x="4499" y="6403"/>
                    </a:lnTo>
                    <a:lnTo>
                      <a:pt x="4227" y="6382"/>
                    </a:lnTo>
                    <a:lnTo>
                      <a:pt x="4018" y="6445"/>
                    </a:lnTo>
                    <a:lnTo>
                      <a:pt x="3872" y="6403"/>
                    </a:lnTo>
                    <a:lnTo>
                      <a:pt x="3767" y="6341"/>
                    </a:lnTo>
                    <a:lnTo>
                      <a:pt x="3641" y="6341"/>
                    </a:lnTo>
                    <a:lnTo>
                      <a:pt x="3558" y="6382"/>
                    </a:lnTo>
                    <a:lnTo>
                      <a:pt x="3495" y="6341"/>
                    </a:lnTo>
                    <a:lnTo>
                      <a:pt x="3369" y="6382"/>
                    </a:lnTo>
                    <a:lnTo>
                      <a:pt x="3348" y="6571"/>
                    </a:lnTo>
                    <a:lnTo>
                      <a:pt x="3474" y="6675"/>
                    </a:lnTo>
                    <a:lnTo>
                      <a:pt x="3600" y="6655"/>
                    </a:lnTo>
                    <a:lnTo>
                      <a:pt x="3809" y="6801"/>
                    </a:lnTo>
                    <a:lnTo>
                      <a:pt x="3955" y="6822"/>
                    </a:lnTo>
                    <a:lnTo>
                      <a:pt x="4060" y="6927"/>
                    </a:lnTo>
                    <a:lnTo>
                      <a:pt x="4311" y="7031"/>
                    </a:lnTo>
                    <a:lnTo>
                      <a:pt x="4374" y="7010"/>
                    </a:lnTo>
                    <a:lnTo>
                      <a:pt x="4478" y="7094"/>
                    </a:lnTo>
                    <a:lnTo>
                      <a:pt x="4499" y="7199"/>
                    </a:lnTo>
                    <a:lnTo>
                      <a:pt x="4750" y="7303"/>
                    </a:lnTo>
                    <a:lnTo>
                      <a:pt x="4855" y="7282"/>
                    </a:lnTo>
                    <a:lnTo>
                      <a:pt x="4855" y="7136"/>
                    </a:lnTo>
                    <a:lnTo>
                      <a:pt x="4918" y="7073"/>
                    </a:lnTo>
                    <a:lnTo>
                      <a:pt x="4918" y="6927"/>
                    </a:lnTo>
                    <a:lnTo>
                      <a:pt x="4813" y="6801"/>
                    </a:lnTo>
                    <a:lnTo>
                      <a:pt x="4918" y="6508"/>
                    </a:lnTo>
                    <a:lnTo>
                      <a:pt x="5022" y="6403"/>
                    </a:lnTo>
                    <a:lnTo>
                      <a:pt x="5022" y="6362"/>
                    </a:lnTo>
                    <a:lnTo>
                      <a:pt x="5043" y="6362"/>
                    </a:lnTo>
                    <a:lnTo>
                      <a:pt x="5043" y="6341"/>
                    </a:lnTo>
                    <a:lnTo>
                      <a:pt x="4960" y="62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1" name="Google Shape;1261;p78"/>
            <p:cNvGrpSpPr/>
            <p:nvPr/>
          </p:nvGrpSpPr>
          <p:grpSpPr>
            <a:xfrm>
              <a:off x="3775674" y="2798496"/>
              <a:ext cx="40545" cy="23564"/>
              <a:chOff x="3750475" y="2481850"/>
              <a:chExt cx="85125" cy="51800"/>
            </a:xfrm>
            <a:grpFill/>
          </p:grpSpPr>
          <p:sp>
            <p:nvSpPr>
              <p:cNvPr id="1262" name="Google Shape;1262;p78"/>
              <p:cNvSpPr/>
              <p:nvPr/>
            </p:nvSpPr>
            <p:spPr>
              <a:xfrm>
                <a:off x="3762125" y="2492625"/>
                <a:ext cx="6490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466" extrusionOk="0">
                    <a:moveTo>
                      <a:pt x="1507" y="1"/>
                    </a:moveTo>
                    <a:lnTo>
                      <a:pt x="1361" y="64"/>
                    </a:lnTo>
                    <a:lnTo>
                      <a:pt x="1402" y="105"/>
                    </a:lnTo>
                    <a:lnTo>
                      <a:pt x="1340" y="189"/>
                    </a:lnTo>
                    <a:lnTo>
                      <a:pt x="1214" y="126"/>
                    </a:lnTo>
                    <a:lnTo>
                      <a:pt x="1109" y="189"/>
                    </a:lnTo>
                    <a:lnTo>
                      <a:pt x="1005" y="168"/>
                    </a:lnTo>
                    <a:lnTo>
                      <a:pt x="817" y="210"/>
                    </a:lnTo>
                    <a:lnTo>
                      <a:pt x="712" y="210"/>
                    </a:lnTo>
                    <a:lnTo>
                      <a:pt x="691" y="126"/>
                    </a:lnTo>
                    <a:lnTo>
                      <a:pt x="565" y="126"/>
                    </a:lnTo>
                    <a:lnTo>
                      <a:pt x="482" y="231"/>
                    </a:lnTo>
                    <a:lnTo>
                      <a:pt x="607" y="294"/>
                    </a:lnTo>
                    <a:lnTo>
                      <a:pt x="607" y="398"/>
                    </a:lnTo>
                    <a:lnTo>
                      <a:pt x="503" y="440"/>
                    </a:lnTo>
                    <a:lnTo>
                      <a:pt x="398" y="608"/>
                    </a:lnTo>
                    <a:lnTo>
                      <a:pt x="314" y="628"/>
                    </a:lnTo>
                    <a:lnTo>
                      <a:pt x="168" y="859"/>
                    </a:lnTo>
                    <a:lnTo>
                      <a:pt x="147" y="1047"/>
                    </a:lnTo>
                    <a:lnTo>
                      <a:pt x="147" y="1152"/>
                    </a:lnTo>
                    <a:lnTo>
                      <a:pt x="84" y="1152"/>
                    </a:lnTo>
                    <a:lnTo>
                      <a:pt x="0" y="1173"/>
                    </a:lnTo>
                    <a:lnTo>
                      <a:pt x="42" y="1277"/>
                    </a:lnTo>
                    <a:lnTo>
                      <a:pt x="147" y="1277"/>
                    </a:lnTo>
                    <a:lnTo>
                      <a:pt x="293" y="1235"/>
                    </a:lnTo>
                    <a:lnTo>
                      <a:pt x="252" y="1068"/>
                    </a:lnTo>
                    <a:lnTo>
                      <a:pt x="314" y="1026"/>
                    </a:lnTo>
                    <a:lnTo>
                      <a:pt x="482" y="1026"/>
                    </a:lnTo>
                    <a:lnTo>
                      <a:pt x="524" y="1131"/>
                    </a:lnTo>
                    <a:lnTo>
                      <a:pt x="586" y="1277"/>
                    </a:lnTo>
                    <a:lnTo>
                      <a:pt x="670" y="1340"/>
                    </a:lnTo>
                    <a:lnTo>
                      <a:pt x="670" y="1424"/>
                    </a:lnTo>
                    <a:lnTo>
                      <a:pt x="796" y="1465"/>
                    </a:lnTo>
                    <a:lnTo>
                      <a:pt x="1026" y="1319"/>
                    </a:lnTo>
                    <a:lnTo>
                      <a:pt x="1151" y="1361"/>
                    </a:lnTo>
                    <a:lnTo>
                      <a:pt x="1361" y="1026"/>
                    </a:lnTo>
                    <a:lnTo>
                      <a:pt x="1507" y="1110"/>
                    </a:lnTo>
                    <a:lnTo>
                      <a:pt x="1507" y="1235"/>
                    </a:lnTo>
                    <a:lnTo>
                      <a:pt x="1674" y="1319"/>
                    </a:lnTo>
                    <a:lnTo>
                      <a:pt x="1737" y="1445"/>
                    </a:lnTo>
                    <a:lnTo>
                      <a:pt x="1842" y="1235"/>
                    </a:lnTo>
                    <a:lnTo>
                      <a:pt x="1842" y="1068"/>
                    </a:lnTo>
                    <a:lnTo>
                      <a:pt x="2093" y="1131"/>
                    </a:lnTo>
                    <a:lnTo>
                      <a:pt x="2197" y="1131"/>
                    </a:lnTo>
                    <a:lnTo>
                      <a:pt x="2302" y="1214"/>
                    </a:lnTo>
                    <a:lnTo>
                      <a:pt x="2302" y="1005"/>
                    </a:lnTo>
                    <a:lnTo>
                      <a:pt x="2553" y="942"/>
                    </a:lnTo>
                    <a:lnTo>
                      <a:pt x="2490" y="754"/>
                    </a:lnTo>
                    <a:lnTo>
                      <a:pt x="2595" y="628"/>
                    </a:lnTo>
                    <a:lnTo>
                      <a:pt x="2553" y="524"/>
                    </a:lnTo>
                    <a:lnTo>
                      <a:pt x="2469" y="524"/>
                    </a:lnTo>
                    <a:lnTo>
                      <a:pt x="2365" y="628"/>
                    </a:lnTo>
                    <a:lnTo>
                      <a:pt x="2260" y="503"/>
                    </a:lnTo>
                    <a:lnTo>
                      <a:pt x="2177" y="524"/>
                    </a:lnTo>
                    <a:lnTo>
                      <a:pt x="2030" y="524"/>
                    </a:lnTo>
                    <a:lnTo>
                      <a:pt x="1988" y="440"/>
                    </a:lnTo>
                    <a:lnTo>
                      <a:pt x="2030" y="398"/>
                    </a:lnTo>
                    <a:lnTo>
                      <a:pt x="2030" y="294"/>
                    </a:lnTo>
                    <a:lnTo>
                      <a:pt x="1884" y="210"/>
                    </a:lnTo>
                    <a:lnTo>
                      <a:pt x="1737" y="84"/>
                    </a:lnTo>
                    <a:lnTo>
                      <a:pt x="1653" y="84"/>
                    </a:lnTo>
                    <a:lnTo>
                      <a:pt x="1612" y="126"/>
                    </a:lnTo>
                    <a:lnTo>
                      <a:pt x="1528" y="105"/>
                    </a:lnTo>
                    <a:lnTo>
                      <a:pt x="150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78"/>
              <p:cNvSpPr/>
              <p:nvPr/>
            </p:nvSpPr>
            <p:spPr>
              <a:xfrm>
                <a:off x="3750475" y="2481850"/>
                <a:ext cx="85125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072" extrusionOk="0">
                    <a:moveTo>
                      <a:pt x="1095" y="286"/>
                    </a:moveTo>
                    <a:lnTo>
                      <a:pt x="0" y="1667"/>
                    </a:lnTo>
                    <a:lnTo>
                      <a:pt x="547" y="2072"/>
                    </a:lnTo>
                    <a:lnTo>
                      <a:pt x="1214" y="1858"/>
                    </a:lnTo>
                    <a:lnTo>
                      <a:pt x="1881" y="1262"/>
                    </a:lnTo>
                    <a:lnTo>
                      <a:pt x="2976" y="1286"/>
                    </a:lnTo>
                    <a:lnTo>
                      <a:pt x="3405" y="786"/>
                    </a:lnTo>
                    <a:lnTo>
                      <a:pt x="216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</p:grpSp>
        <p:grpSp>
          <p:nvGrpSpPr>
            <p:cNvPr id="1264" name="Google Shape;1264;p78"/>
            <p:cNvGrpSpPr/>
            <p:nvPr/>
          </p:nvGrpSpPr>
          <p:grpSpPr>
            <a:xfrm>
              <a:off x="3716946" y="2776024"/>
              <a:ext cx="81971" cy="76912"/>
              <a:chOff x="3627175" y="2432450"/>
              <a:chExt cx="172100" cy="169075"/>
            </a:xfrm>
            <a:grpFill/>
          </p:grpSpPr>
          <p:sp>
            <p:nvSpPr>
              <p:cNvPr id="1265" name="Google Shape;1265;p78"/>
              <p:cNvSpPr/>
              <p:nvPr/>
            </p:nvSpPr>
            <p:spPr>
              <a:xfrm>
                <a:off x="3627175" y="2433000"/>
                <a:ext cx="164800" cy="15695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6278" extrusionOk="0">
                    <a:moveTo>
                      <a:pt x="3829" y="0"/>
                    </a:moveTo>
                    <a:lnTo>
                      <a:pt x="3808" y="42"/>
                    </a:lnTo>
                    <a:lnTo>
                      <a:pt x="3599" y="105"/>
                    </a:lnTo>
                    <a:lnTo>
                      <a:pt x="3578" y="63"/>
                    </a:lnTo>
                    <a:lnTo>
                      <a:pt x="3390" y="168"/>
                    </a:lnTo>
                    <a:lnTo>
                      <a:pt x="3369" y="272"/>
                    </a:lnTo>
                    <a:lnTo>
                      <a:pt x="3390" y="398"/>
                    </a:lnTo>
                    <a:lnTo>
                      <a:pt x="3348" y="607"/>
                    </a:lnTo>
                    <a:lnTo>
                      <a:pt x="3181" y="796"/>
                    </a:lnTo>
                    <a:lnTo>
                      <a:pt x="3181" y="837"/>
                    </a:lnTo>
                    <a:lnTo>
                      <a:pt x="2992" y="900"/>
                    </a:lnTo>
                    <a:lnTo>
                      <a:pt x="2888" y="900"/>
                    </a:lnTo>
                    <a:lnTo>
                      <a:pt x="2783" y="879"/>
                    </a:lnTo>
                    <a:lnTo>
                      <a:pt x="2574" y="1005"/>
                    </a:lnTo>
                    <a:lnTo>
                      <a:pt x="2532" y="1089"/>
                    </a:lnTo>
                    <a:lnTo>
                      <a:pt x="2574" y="1151"/>
                    </a:lnTo>
                    <a:lnTo>
                      <a:pt x="2658" y="1193"/>
                    </a:lnTo>
                    <a:lnTo>
                      <a:pt x="2532" y="1298"/>
                    </a:lnTo>
                    <a:lnTo>
                      <a:pt x="2365" y="1319"/>
                    </a:lnTo>
                    <a:lnTo>
                      <a:pt x="2134" y="1298"/>
                    </a:lnTo>
                    <a:lnTo>
                      <a:pt x="2030" y="1235"/>
                    </a:lnTo>
                    <a:lnTo>
                      <a:pt x="1946" y="1298"/>
                    </a:lnTo>
                    <a:lnTo>
                      <a:pt x="1925" y="1214"/>
                    </a:lnTo>
                    <a:lnTo>
                      <a:pt x="1841" y="1151"/>
                    </a:lnTo>
                    <a:lnTo>
                      <a:pt x="1883" y="1047"/>
                    </a:lnTo>
                    <a:lnTo>
                      <a:pt x="1800" y="1026"/>
                    </a:lnTo>
                    <a:lnTo>
                      <a:pt x="1695" y="1047"/>
                    </a:lnTo>
                    <a:lnTo>
                      <a:pt x="1569" y="1047"/>
                    </a:lnTo>
                    <a:lnTo>
                      <a:pt x="1507" y="1026"/>
                    </a:lnTo>
                    <a:lnTo>
                      <a:pt x="1528" y="1151"/>
                    </a:lnTo>
                    <a:lnTo>
                      <a:pt x="1507" y="1214"/>
                    </a:lnTo>
                    <a:lnTo>
                      <a:pt x="1716" y="1402"/>
                    </a:lnTo>
                    <a:lnTo>
                      <a:pt x="1674" y="1444"/>
                    </a:lnTo>
                    <a:lnTo>
                      <a:pt x="1695" y="1528"/>
                    </a:lnTo>
                    <a:lnTo>
                      <a:pt x="1695" y="1633"/>
                    </a:lnTo>
                    <a:lnTo>
                      <a:pt x="1737" y="1716"/>
                    </a:lnTo>
                    <a:lnTo>
                      <a:pt x="1737" y="1821"/>
                    </a:lnTo>
                    <a:lnTo>
                      <a:pt x="1569" y="1779"/>
                    </a:lnTo>
                    <a:lnTo>
                      <a:pt x="1465" y="1821"/>
                    </a:lnTo>
                    <a:lnTo>
                      <a:pt x="1381" y="1779"/>
                    </a:lnTo>
                    <a:lnTo>
                      <a:pt x="1277" y="1821"/>
                    </a:lnTo>
                    <a:lnTo>
                      <a:pt x="1256" y="1758"/>
                    </a:lnTo>
                    <a:lnTo>
                      <a:pt x="1109" y="1863"/>
                    </a:lnTo>
                    <a:lnTo>
                      <a:pt x="963" y="1653"/>
                    </a:lnTo>
                    <a:lnTo>
                      <a:pt x="858" y="1633"/>
                    </a:lnTo>
                    <a:lnTo>
                      <a:pt x="733" y="1653"/>
                    </a:lnTo>
                    <a:lnTo>
                      <a:pt x="628" y="1758"/>
                    </a:lnTo>
                    <a:lnTo>
                      <a:pt x="565" y="1737"/>
                    </a:lnTo>
                    <a:lnTo>
                      <a:pt x="481" y="1779"/>
                    </a:lnTo>
                    <a:lnTo>
                      <a:pt x="440" y="1758"/>
                    </a:lnTo>
                    <a:lnTo>
                      <a:pt x="335" y="1758"/>
                    </a:lnTo>
                    <a:lnTo>
                      <a:pt x="251" y="1842"/>
                    </a:lnTo>
                    <a:lnTo>
                      <a:pt x="63" y="1863"/>
                    </a:lnTo>
                    <a:lnTo>
                      <a:pt x="0" y="1946"/>
                    </a:lnTo>
                    <a:lnTo>
                      <a:pt x="42" y="2030"/>
                    </a:lnTo>
                    <a:lnTo>
                      <a:pt x="147" y="1988"/>
                    </a:lnTo>
                    <a:lnTo>
                      <a:pt x="251" y="2030"/>
                    </a:lnTo>
                    <a:lnTo>
                      <a:pt x="272" y="2051"/>
                    </a:lnTo>
                    <a:lnTo>
                      <a:pt x="272" y="2051"/>
                    </a:lnTo>
                    <a:lnTo>
                      <a:pt x="147" y="2030"/>
                    </a:lnTo>
                    <a:lnTo>
                      <a:pt x="105" y="2051"/>
                    </a:lnTo>
                    <a:lnTo>
                      <a:pt x="126" y="2156"/>
                    </a:lnTo>
                    <a:lnTo>
                      <a:pt x="168" y="2072"/>
                    </a:lnTo>
                    <a:lnTo>
                      <a:pt x="230" y="2093"/>
                    </a:lnTo>
                    <a:lnTo>
                      <a:pt x="251" y="2177"/>
                    </a:lnTo>
                    <a:lnTo>
                      <a:pt x="209" y="2197"/>
                    </a:lnTo>
                    <a:lnTo>
                      <a:pt x="105" y="2239"/>
                    </a:lnTo>
                    <a:lnTo>
                      <a:pt x="105" y="2260"/>
                    </a:lnTo>
                    <a:lnTo>
                      <a:pt x="209" y="2260"/>
                    </a:lnTo>
                    <a:lnTo>
                      <a:pt x="230" y="2386"/>
                    </a:lnTo>
                    <a:lnTo>
                      <a:pt x="230" y="2469"/>
                    </a:lnTo>
                    <a:lnTo>
                      <a:pt x="335" y="2386"/>
                    </a:lnTo>
                    <a:lnTo>
                      <a:pt x="481" y="2386"/>
                    </a:lnTo>
                    <a:lnTo>
                      <a:pt x="670" y="2469"/>
                    </a:lnTo>
                    <a:lnTo>
                      <a:pt x="733" y="2511"/>
                    </a:lnTo>
                    <a:lnTo>
                      <a:pt x="774" y="2511"/>
                    </a:lnTo>
                    <a:lnTo>
                      <a:pt x="900" y="2595"/>
                    </a:lnTo>
                    <a:lnTo>
                      <a:pt x="1005" y="2511"/>
                    </a:lnTo>
                    <a:lnTo>
                      <a:pt x="1067" y="2553"/>
                    </a:lnTo>
                    <a:lnTo>
                      <a:pt x="1046" y="2595"/>
                    </a:lnTo>
                    <a:lnTo>
                      <a:pt x="1067" y="2658"/>
                    </a:lnTo>
                    <a:lnTo>
                      <a:pt x="1172" y="2595"/>
                    </a:lnTo>
                    <a:lnTo>
                      <a:pt x="1214" y="2658"/>
                    </a:lnTo>
                    <a:lnTo>
                      <a:pt x="1172" y="2762"/>
                    </a:lnTo>
                    <a:lnTo>
                      <a:pt x="1214" y="2825"/>
                    </a:lnTo>
                    <a:lnTo>
                      <a:pt x="1297" y="2825"/>
                    </a:lnTo>
                    <a:lnTo>
                      <a:pt x="1402" y="2783"/>
                    </a:lnTo>
                    <a:lnTo>
                      <a:pt x="1528" y="2783"/>
                    </a:lnTo>
                    <a:lnTo>
                      <a:pt x="1611" y="2888"/>
                    </a:lnTo>
                    <a:lnTo>
                      <a:pt x="1507" y="2825"/>
                    </a:lnTo>
                    <a:lnTo>
                      <a:pt x="1402" y="2825"/>
                    </a:lnTo>
                    <a:lnTo>
                      <a:pt x="1360" y="2930"/>
                    </a:lnTo>
                    <a:lnTo>
                      <a:pt x="1402" y="2972"/>
                    </a:lnTo>
                    <a:lnTo>
                      <a:pt x="1423" y="3076"/>
                    </a:lnTo>
                    <a:lnTo>
                      <a:pt x="1381" y="3181"/>
                    </a:lnTo>
                    <a:lnTo>
                      <a:pt x="1402" y="3244"/>
                    </a:lnTo>
                    <a:lnTo>
                      <a:pt x="1486" y="3244"/>
                    </a:lnTo>
                    <a:lnTo>
                      <a:pt x="1632" y="3432"/>
                    </a:lnTo>
                    <a:lnTo>
                      <a:pt x="1779" y="3453"/>
                    </a:lnTo>
                    <a:lnTo>
                      <a:pt x="1904" y="3537"/>
                    </a:lnTo>
                    <a:lnTo>
                      <a:pt x="1904" y="3641"/>
                    </a:lnTo>
                    <a:lnTo>
                      <a:pt x="1946" y="3725"/>
                    </a:lnTo>
                    <a:lnTo>
                      <a:pt x="1904" y="3830"/>
                    </a:lnTo>
                    <a:lnTo>
                      <a:pt x="1883" y="3850"/>
                    </a:lnTo>
                    <a:lnTo>
                      <a:pt x="1841" y="3934"/>
                    </a:lnTo>
                    <a:lnTo>
                      <a:pt x="1946" y="3955"/>
                    </a:lnTo>
                    <a:lnTo>
                      <a:pt x="2134" y="4081"/>
                    </a:lnTo>
                    <a:lnTo>
                      <a:pt x="2260" y="4436"/>
                    </a:lnTo>
                    <a:lnTo>
                      <a:pt x="2260" y="4436"/>
                    </a:lnTo>
                    <a:lnTo>
                      <a:pt x="2113" y="4269"/>
                    </a:lnTo>
                    <a:lnTo>
                      <a:pt x="2093" y="4143"/>
                    </a:lnTo>
                    <a:lnTo>
                      <a:pt x="1946" y="4081"/>
                    </a:lnTo>
                    <a:lnTo>
                      <a:pt x="1904" y="4122"/>
                    </a:lnTo>
                    <a:lnTo>
                      <a:pt x="1841" y="4394"/>
                    </a:lnTo>
                    <a:lnTo>
                      <a:pt x="1841" y="4604"/>
                    </a:lnTo>
                    <a:lnTo>
                      <a:pt x="1946" y="4687"/>
                    </a:lnTo>
                    <a:lnTo>
                      <a:pt x="1883" y="4750"/>
                    </a:lnTo>
                    <a:lnTo>
                      <a:pt x="1841" y="5127"/>
                    </a:lnTo>
                    <a:lnTo>
                      <a:pt x="1737" y="5482"/>
                    </a:lnTo>
                    <a:lnTo>
                      <a:pt x="1590" y="5545"/>
                    </a:lnTo>
                    <a:lnTo>
                      <a:pt x="1695" y="5608"/>
                    </a:lnTo>
                    <a:lnTo>
                      <a:pt x="1716" y="5629"/>
                    </a:lnTo>
                    <a:lnTo>
                      <a:pt x="1779" y="5629"/>
                    </a:lnTo>
                    <a:lnTo>
                      <a:pt x="1800" y="5754"/>
                    </a:lnTo>
                    <a:lnTo>
                      <a:pt x="1800" y="5859"/>
                    </a:lnTo>
                    <a:lnTo>
                      <a:pt x="1946" y="5838"/>
                    </a:lnTo>
                    <a:lnTo>
                      <a:pt x="2197" y="5922"/>
                    </a:lnTo>
                    <a:lnTo>
                      <a:pt x="2302" y="6047"/>
                    </a:lnTo>
                    <a:lnTo>
                      <a:pt x="2406" y="6006"/>
                    </a:lnTo>
                    <a:lnTo>
                      <a:pt x="2532" y="6131"/>
                    </a:lnTo>
                    <a:lnTo>
                      <a:pt x="2678" y="6131"/>
                    </a:lnTo>
                    <a:lnTo>
                      <a:pt x="2762" y="6152"/>
                    </a:lnTo>
                    <a:lnTo>
                      <a:pt x="2867" y="6047"/>
                    </a:lnTo>
                    <a:lnTo>
                      <a:pt x="3139" y="6047"/>
                    </a:lnTo>
                    <a:lnTo>
                      <a:pt x="3243" y="6110"/>
                    </a:lnTo>
                    <a:lnTo>
                      <a:pt x="3390" y="6068"/>
                    </a:lnTo>
                    <a:lnTo>
                      <a:pt x="3557" y="6173"/>
                    </a:lnTo>
                    <a:lnTo>
                      <a:pt x="3829" y="6152"/>
                    </a:lnTo>
                    <a:lnTo>
                      <a:pt x="4018" y="6257"/>
                    </a:lnTo>
                    <a:lnTo>
                      <a:pt x="4101" y="6278"/>
                    </a:lnTo>
                    <a:lnTo>
                      <a:pt x="4101" y="6236"/>
                    </a:lnTo>
                    <a:lnTo>
                      <a:pt x="4038" y="6068"/>
                    </a:lnTo>
                    <a:lnTo>
                      <a:pt x="4101" y="5859"/>
                    </a:lnTo>
                    <a:lnTo>
                      <a:pt x="4101" y="5796"/>
                    </a:lnTo>
                    <a:lnTo>
                      <a:pt x="4227" y="5650"/>
                    </a:lnTo>
                    <a:lnTo>
                      <a:pt x="4436" y="5441"/>
                    </a:lnTo>
                    <a:lnTo>
                      <a:pt x="4499" y="5441"/>
                    </a:lnTo>
                    <a:lnTo>
                      <a:pt x="4562" y="5503"/>
                    </a:lnTo>
                    <a:lnTo>
                      <a:pt x="4708" y="5503"/>
                    </a:lnTo>
                    <a:lnTo>
                      <a:pt x="4834" y="5587"/>
                    </a:lnTo>
                    <a:lnTo>
                      <a:pt x="4938" y="5587"/>
                    </a:lnTo>
                    <a:lnTo>
                      <a:pt x="5022" y="5524"/>
                    </a:lnTo>
                    <a:lnTo>
                      <a:pt x="5085" y="5503"/>
                    </a:lnTo>
                    <a:lnTo>
                      <a:pt x="5461" y="5734"/>
                    </a:lnTo>
                    <a:lnTo>
                      <a:pt x="5545" y="5817"/>
                    </a:lnTo>
                    <a:lnTo>
                      <a:pt x="5796" y="5817"/>
                    </a:lnTo>
                    <a:lnTo>
                      <a:pt x="5901" y="5734"/>
                    </a:lnTo>
                    <a:lnTo>
                      <a:pt x="5880" y="5692"/>
                    </a:lnTo>
                    <a:lnTo>
                      <a:pt x="5984" y="5545"/>
                    </a:lnTo>
                    <a:lnTo>
                      <a:pt x="6340" y="5294"/>
                    </a:lnTo>
                    <a:lnTo>
                      <a:pt x="6382" y="5273"/>
                    </a:lnTo>
                    <a:lnTo>
                      <a:pt x="6319" y="5169"/>
                    </a:lnTo>
                    <a:lnTo>
                      <a:pt x="6403" y="4980"/>
                    </a:lnTo>
                    <a:lnTo>
                      <a:pt x="6235" y="4980"/>
                    </a:lnTo>
                    <a:lnTo>
                      <a:pt x="6068" y="4855"/>
                    </a:lnTo>
                    <a:lnTo>
                      <a:pt x="6026" y="4562"/>
                    </a:lnTo>
                    <a:lnTo>
                      <a:pt x="5880" y="4394"/>
                    </a:lnTo>
                    <a:lnTo>
                      <a:pt x="5963" y="4332"/>
                    </a:lnTo>
                    <a:lnTo>
                      <a:pt x="6089" y="4290"/>
                    </a:lnTo>
                    <a:lnTo>
                      <a:pt x="6131" y="4122"/>
                    </a:lnTo>
                    <a:lnTo>
                      <a:pt x="6026" y="4018"/>
                    </a:lnTo>
                    <a:lnTo>
                      <a:pt x="6005" y="3850"/>
                    </a:lnTo>
                    <a:lnTo>
                      <a:pt x="6068" y="3809"/>
                    </a:lnTo>
                    <a:lnTo>
                      <a:pt x="6068" y="3725"/>
                    </a:lnTo>
                    <a:lnTo>
                      <a:pt x="5984" y="3662"/>
                    </a:lnTo>
                    <a:lnTo>
                      <a:pt x="5922" y="3516"/>
                    </a:lnTo>
                    <a:lnTo>
                      <a:pt x="5880" y="3411"/>
                    </a:lnTo>
                    <a:lnTo>
                      <a:pt x="5712" y="3411"/>
                    </a:lnTo>
                    <a:lnTo>
                      <a:pt x="5650" y="3453"/>
                    </a:lnTo>
                    <a:lnTo>
                      <a:pt x="5691" y="3620"/>
                    </a:lnTo>
                    <a:lnTo>
                      <a:pt x="5545" y="3662"/>
                    </a:lnTo>
                    <a:lnTo>
                      <a:pt x="5440" y="3662"/>
                    </a:lnTo>
                    <a:lnTo>
                      <a:pt x="5398" y="3558"/>
                    </a:lnTo>
                    <a:lnTo>
                      <a:pt x="5482" y="3537"/>
                    </a:lnTo>
                    <a:lnTo>
                      <a:pt x="5545" y="3537"/>
                    </a:lnTo>
                    <a:lnTo>
                      <a:pt x="5545" y="3432"/>
                    </a:lnTo>
                    <a:lnTo>
                      <a:pt x="5566" y="3244"/>
                    </a:lnTo>
                    <a:lnTo>
                      <a:pt x="5712" y="3013"/>
                    </a:lnTo>
                    <a:lnTo>
                      <a:pt x="5796" y="2993"/>
                    </a:lnTo>
                    <a:lnTo>
                      <a:pt x="5901" y="2825"/>
                    </a:lnTo>
                    <a:lnTo>
                      <a:pt x="6005" y="2783"/>
                    </a:lnTo>
                    <a:lnTo>
                      <a:pt x="6005" y="2679"/>
                    </a:lnTo>
                    <a:lnTo>
                      <a:pt x="5880" y="2616"/>
                    </a:lnTo>
                    <a:lnTo>
                      <a:pt x="5963" y="2511"/>
                    </a:lnTo>
                    <a:lnTo>
                      <a:pt x="6089" y="2511"/>
                    </a:lnTo>
                    <a:lnTo>
                      <a:pt x="6110" y="2595"/>
                    </a:lnTo>
                    <a:lnTo>
                      <a:pt x="6215" y="2595"/>
                    </a:lnTo>
                    <a:lnTo>
                      <a:pt x="6403" y="2553"/>
                    </a:lnTo>
                    <a:lnTo>
                      <a:pt x="6340" y="2449"/>
                    </a:lnTo>
                    <a:lnTo>
                      <a:pt x="6235" y="2365"/>
                    </a:lnTo>
                    <a:lnTo>
                      <a:pt x="6235" y="2197"/>
                    </a:lnTo>
                    <a:lnTo>
                      <a:pt x="6298" y="2030"/>
                    </a:lnTo>
                    <a:lnTo>
                      <a:pt x="6382" y="1946"/>
                    </a:lnTo>
                    <a:lnTo>
                      <a:pt x="6382" y="1842"/>
                    </a:lnTo>
                    <a:lnTo>
                      <a:pt x="6445" y="1674"/>
                    </a:lnTo>
                    <a:lnTo>
                      <a:pt x="6591" y="1549"/>
                    </a:lnTo>
                    <a:lnTo>
                      <a:pt x="6445" y="1465"/>
                    </a:lnTo>
                    <a:lnTo>
                      <a:pt x="6340" y="1465"/>
                    </a:lnTo>
                    <a:lnTo>
                      <a:pt x="6215" y="1402"/>
                    </a:lnTo>
                    <a:lnTo>
                      <a:pt x="6110" y="1444"/>
                    </a:lnTo>
                    <a:lnTo>
                      <a:pt x="6026" y="1402"/>
                    </a:lnTo>
                    <a:lnTo>
                      <a:pt x="5922" y="1402"/>
                    </a:lnTo>
                    <a:lnTo>
                      <a:pt x="5859" y="1444"/>
                    </a:lnTo>
                    <a:lnTo>
                      <a:pt x="5754" y="1361"/>
                    </a:lnTo>
                    <a:lnTo>
                      <a:pt x="5754" y="1298"/>
                    </a:lnTo>
                    <a:lnTo>
                      <a:pt x="5650" y="1214"/>
                    </a:lnTo>
                    <a:lnTo>
                      <a:pt x="5566" y="1235"/>
                    </a:lnTo>
                    <a:lnTo>
                      <a:pt x="5398" y="1193"/>
                    </a:lnTo>
                    <a:lnTo>
                      <a:pt x="5357" y="1089"/>
                    </a:lnTo>
                    <a:lnTo>
                      <a:pt x="5252" y="1089"/>
                    </a:lnTo>
                    <a:lnTo>
                      <a:pt x="5189" y="1130"/>
                    </a:lnTo>
                    <a:lnTo>
                      <a:pt x="5085" y="1047"/>
                    </a:lnTo>
                    <a:lnTo>
                      <a:pt x="4980" y="1026"/>
                    </a:lnTo>
                    <a:lnTo>
                      <a:pt x="4854" y="879"/>
                    </a:lnTo>
                    <a:lnTo>
                      <a:pt x="4771" y="837"/>
                    </a:lnTo>
                    <a:lnTo>
                      <a:pt x="4729" y="796"/>
                    </a:lnTo>
                    <a:lnTo>
                      <a:pt x="4645" y="796"/>
                    </a:lnTo>
                    <a:lnTo>
                      <a:pt x="4603" y="837"/>
                    </a:lnTo>
                    <a:lnTo>
                      <a:pt x="4457" y="775"/>
                    </a:lnTo>
                    <a:lnTo>
                      <a:pt x="4457" y="607"/>
                    </a:lnTo>
                    <a:lnTo>
                      <a:pt x="4394" y="586"/>
                    </a:lnTo>
                    <a:lnTo>
                      <a:pt x="4310" y="524"/>
                    </a:lnTo>
                    <a:lnTo>
                      <a:pt x="4227" y="524"/>
                    </a:lnTo>
                    <a:lnTo>
                      <a:pt x="4080" y="398"/>
                    </a:lnTo>
                    <a:lnTo>
                      <a:pt x="4038" y="293"/>
                    </a:lnTo>
                    <a:lnTo>
                      <a:pt x="3913" y="252"/>
                    </a:lnTo>
                    <a:lnTo>
                      <a:pt x="3892" y="63"/>
                    </a:lnTo>
                    <a:lnTo>
                      <a:pt x="382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78"/>
              <p:cNvSpPr/>
              <p:nvPr/>
            </p:nvSpPr>
            <p:spPr>
              <a:xfrm>
                <a:off x="3658200" y="2557475"/>
                <a:ext cx="70850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2" extrusionOk="0">
                    <a:moveTo>
                      <a:pt x="571" y="595"/>
                    </a:moveTo>
                    <a:lnTo>
                      <a:pt x="0" y="1119"/>
                    </a:lnTo>
                    <a:lnTo>
                      <a:pt x="1833" y="1762"/>
                    </a:lnTo>
                    <a:lnTo>
                      <a:pt x="2714" y="1476"/>
                    </a:lnTo>
                    <a:lnTo>
                      <a:pt x="2834" y="1071"/>
                    </a:lnTo>
                    <a:lnTo>
                      <a:pt x="183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267" name="Google Shape;1267;p78"/>
              <p:cNvSpPr/>
              <p:nvPr/>
            </p:nvSpPr>
            <p:spPr>
              <a:xfrm>
                <a:off x="3719525" y="2432450"/>
                <a:ext cx="79750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596" extrusionOk="0">
                    <a:moveTo>
                      <a:pt x="0" y="167"/>
                    </a:moveTo>
                    <a:lnTo>
                      <a:pt x="261" y="0"/>
                    </a:lnTo>
                    <a:lnTo>
                      <a:pt x="1619" y="1095"/>
                    </a:lnTo>
                    <a:lnTo>
                      <a:pt x="2381" y="1286"/>
                    </a:lnTo>
                    <a:lnTo>
                      <a:pt x="3190" y="1429"/>
                    </a:lnTo>
                    <a:lnTo>
                      <a:pt x="2809" y="2595"/>
                    </a:lnTo>
                    <a:lnTo>
                      <a:pt x="2071" y="2429"/>
                    </a:lnTo>
                    <a:lnTo>
                      <a:pt x="1524" y="359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</p:grpSp>
        <p:grpSp>
          <p:nvGrpSpPr>
            <p:cNvPr id="1268" name="Google Shape;1268;p78"/>
            <p:cNvGrpSpPr/>
            <p:nvPr/>
          </p:nvGrpSpPr>
          <p:grpSpPr>
            <a:xfrm>
              <a:off x="3685682" y="2845624"/>
              <a:ext cx="29311" cy="45055"/>
              <a:chOff x="3561536" y="2585450"/>
              <a:chExt cx="61539" cy="99045"/>
            </a:xfrm>
            <a:grpFill/>
          </p:grpSpPr>
          <p:sp>
            <p:nvSpPr>
              <p:cNvPr id="1269" name="Google Shape;1269;p78"/>
              <p:cNvSpPr/>
              <p:nvPr/>
            </p:nvSpPr>
            <p:spPr>
              <a:xfrm rot="192277">
                <a:off x="3564002" y="2593849"/>
                <a:ext cx="44498" cy="89472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579" extrusionOk="0">
                    <a:moveTo>
                      <a:pt x="628" y="1"/>
                    </a:moveTo>
                    <a:lnTo>
                      <a:pt x="356" y="22"/>
                    </a:lnTo>
                    <a:lnTo>
                      <a:pt x="377" y="147"/>
                    </a:lnTo>
                    <a:lnTo>
                      <a:pt x="461" y="357"/>
                    </a:lnTo>
                    <a:lnTo>
                      <a:pt x="440" y="712"/>
                    </a:lnTo>
                    <a:lnTo>
                      <a:pt x="440" y="775"/>
                    </a:lnTo>
                    <a:lnTo>
                      <a:pt x="419" y="943"/>
                    </a:lnTo>
                    <a:lnTo>
                      <a:pt x="482" y="1026"/>
                    </a:lnTo>
                    <a:lnTo>
                      <a:pt x="440" y="1131"/>
                    </a:lnTo>
                    <a:lnTo>
                      <a:pt x="356" y="1256"/>
                    </a:lnTo>
                    <a:lnTo>
                      <a:pt x="356" y="1445"/>
                    </a:lnTo>
                    <a:lnTo>
                      <a:pt x="231" y="1654"/>
                    </a:lnTo>
                    <a:lnTo>
                      <a:pt x="231" y="1759"/>
                    </a:lnTo>
                    <a:lnTo>
                      <a:pt x="64" y="1968"/>
                    </a:lnTo>
                    <a:lnTo>
                      <a:pt x="1" y="2303"/>
                    </a:lnTo>
                    <a:lnTo>
                      <a:pt x="1" y="2386"/>
                    </a:lnTo>
                    <a:lnTo>
                      <a:pt x="105" y="2386"/>
                    </a:lnTo>
                    <a:lnTo>
                      <a:pt x="168" y="2303"/>
                    </a:lnTo>
                    <a:lnTo>
                      <a:pt x="273" y="2219"/>
                    </a:lnTo>
                    <a:lnTo>
                      <a:pt x="252" y="2303"/>
                    </a:lnTo>
                    <a:lnTo>
                      <a:pt x="315" y="2344"/>
                    </a:lnTo>
                    <a:lnTo>
                      <a:pt x="126" y="2428"/>
                    </a:lnTo>
                    <a:lnTo>
                      <a:pt x="126" y="2554"/>
                    </a:lnTo>
                    <a:lnTo>
                      <a:pt x="168" y="2616"/>
                    </a:lnTo>
                    <a:lnTo>
                      <a:pt x="252" y="2533"/>
                    </a:lnTo>
                    <a:lnTo>
                      <a:pt x="419" y="2533"/>
                    </a:lnTo>
                    <a:lnTo>
                      <a:pt x="336" y="2616"/>
                    </a:lnTo>
                    <a:lnTo>
                      <a:pt x="377" y="2763"/>
                    </a:lnTo>
                    <a:lnTo>
                      <a:pt x="336" y="2909"/>
                    </a:lnTo>
                    <a:lnTo>
                      <a:pt x="336" y="3223"/>
                    </a:lnTo>
                    <a:lnTo>
                      <a:pt x="273" y="3432"/>
                    </a:lnTo>
                    <a:lnTo>
                      <a:pt x="231" y="3495"/>
                    </a:lnTo>
                    <a:lnTo>
                      <a:pt x="273" y="3537"/>
                    </a:lnTo>
                    <a:lnTo>
                      <a:pt x="440" y="3432"/>
                    </a:lnTo>
                    <a:lnTo>
                      <a:pt x="691" y="3495"/>
                    </a:lnTo>
                    <a:lnTo>
                      <a:pt x="796" y="3579"/>
                    </a:lnTo>
                    <a:lnTo>
                      <a:pt x="963" y="3474"/>
                    </a:lnTo>
                    <a:lnTo>
                      <a:pt x="1110" y="3474"/>
                    </a:lnTo>
                    <a:lnTo>
                      <a:pt x="1152" y="3432"/>
                    </a:lnTo>
                    <a:lnTo>
                      <a:pt x="1152" y="3286"/>
                    </a:lnTo>
                    <a:lnTo>
                      <a:pt x="1068" y="3160"/>
                    </a:lnTo>
                    <a:lnTo>
                      <a:pt x="1193" y="2909"/>
                    </a:lnTo>
                    <a:lnTo>
                      <a:pt x="1319" y="2805"/>
                    </a:lnTo>
                    <a:lnTo>
                      <a:pt x="1361" y="2658"/>
                    </a:lnTo>
                    <a:lnTo>
                      <a:pt x="1214" y="2658"/>
                    </a:lnTo>
                    <a:lnTo>
                      <a:pt x="1152" y="2512"/>
                    </a:lnTo>
                    <a:lnTo>
                      <a:pt x="1319" y="2323"/>
                    </a:lnTo>
                    <a:lnTo>
                      <a:pt x="1319" y="2093"/>
                    </a:lnTo>
                    <a:lnTo>
                      <a:pt x="1193" y="2010"/>
                    </a:lnTo>
                    <a:lnTo>
                      <a:pt x="1047" y="1717"/>
                    </a:lnTo>
                    <a:lnTo>
                      <a:pt x="1172" y="1696"/>
                    </a:lnTo>
                    <a:lnTo>
                      <a:pt x="1277" y="1696"/>
                    </a:lnTo>
                    <a:lnTo>
                      <a:pt x="1424" y="1487"/>
                    </a:lnTo>
                    <a:lnTo>
                      <a:pt x="1319" y="1382"/>
                    </a:lnTo>
                    <a:lnTo>
                      <a:pt x="1465" y="1277"/>
                    </a:lnTo>
                    <a:lnTo>
                      <a:pt x="1465" y="922"/>
                    </a:lnTo>
                    <a:lnTo>
                      <a:pt x="1424" y="754"/>
                    </a:lnTo>
                    <a:lnTo>
                      <a:pt x="1675" y="545"/>
                    </a:lnTo>
                    <a:lnTo>
                      <a:pt x="1737" y="545"/>
                    </a:lnTo>
                    <a:lnTo>
                      <a:pt x="1779" y="440"/>
                    </a:lnTo>
                    <a:lnTo>
                      <a:pt x="1675" y="252"/>
                    </a:lnTo>
                    <a:lnTo>
                      <a:pt x="1633" y="127"/>
                    </a:lnTo>
                    <a:lnTo>
                      <a:pt x="1382" y="85"/>
                    </a:lnTo>
                    <a:lnTo>
                      <a:pt x="1277" y="210"/>
                    </a:lnTo>
                    <a:lnTo>
                      <a:pt x="942" y="127"/>
                    </a:lnTo>
                    <a:lnTo>
                      <a:pt x="754" y="231"/>
                    </a:lnTo>
                    <a:lnTo>
                      <a:pt x="691" y="147"/>
                    </a:lnTo>
                    <a:lnTo>
                      <a:pt x="733" y="22"/>
                    </a:lnTo>
                    <a:lnTo>
                      <a:pt x="62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78"/>
              <p:cNvSpPr/>
              <p:nvPr/>
            </p:nvSpPr>
            <p:spPr>
              <a:xfrm>
                <a:off x="3580800" y="2585450"/>
                <a:ext cx="422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738" extrusionOk="0">
                    <a:moveTo>
                      <a:pt x="453" y="0"/>
                    </a:moveTo>
                    <a:lnTo>
                      <a:pt x="0" y="547"/>
                    </a:lnTo>
                    <a:lnTo>
                      <a:pt x="0" y="3429"/>
                    </a:lnTo>
                    <a:lnTo>
                      <a:pt x="429" y="3738"/>
                    </a:lnTo>
                    <a:lnTo>
                      <a:pt x="1691" y="2714"/>
                    </a:lnTo>
                    <a:lnTo>
                      <a:pt x="1691" y="5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</p:grpSp>
        <p:grpSp>
          <p:nvGrpSpPr>
            <p:cNvPr id="1271" name="Google Shape;1271;p78"/>
            <p:cNvGrpSpPr/>
            <p:nvPr/>
          </p:nvGrpSpPr>
          <p:grpSpPr>
            <a:xfrm>
              <a:off x="3849905" y="2572252"/>
              <a:ext cx="74339" cy="119559"/>
              <a:chOff x="3906325" y="1984500"/>
              <a:chExt cx="156075" cy="262825"/>
            </a:xfrm>
            <a:grpFill/>
          </p:grpSpPr>
          <p:sp>
            <p:nvSpPr>
              <p:cNvPr id="1272" name="Google Shape;1272;p78"/>
              <p:cNvSpPr/>
              <p:nvPr/>
            </p:nvSpPr>
            <p:spPr>
              <a:xfrm>
                <a:off x="3906325" y="1984500"/>
                <a:ext cx="10082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968" extrusionOk="0">
                    <a:moveTo>
                      <a:pt x="2901" y="4968"/>
                    </a:moveTo>
                    <a:lnTo>
                      <a:pt x="1524" y="4673"/>
                    </a:lnTo>
                    <a:lnTo>
                      <a:pt x="0" y="1771"/>
                    </a:lnTo>
                    <a:lnTo>
                      <a:pt x="737" y="886"/>
                    </a:lnTo>
                    <a:lnTo>
                      <a:pt x="2508" y="1181"/>
                    </a:lnTo>
                    <a:lnTo>
                      <a:pt x="2655" y="345"/>
                    </a:lnTo>
                    <a:lnTo>
                      <a:pt x="3442" y="0"/>
                    </a:lnTo>
                    <a:lnTo>
                      <a:pt x="4033" y="4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273" name="Google Shape;1273;p78"/>
              <p:cNvSpPr/>
              <p:nvPr/>
            </p:nvSpPr>
            <p:spPr>
              <a:xfrm>
                <a:off x="3919575" y="1989950"/>
                <a:ext cx="142825" cy="25737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10295" extrusionOk="0">
                    <a:moveTo>
                      <a:pt x="2867" y="0"/>
                    </a:moveTo>
                    <a:lnTo>
                      <a:pt x="2762" y="105"/>
                    </a:lnTo>
                    <a:lnTo>
                      <a:pt x="2762" y="147"/>
                    </a:lnTo>
                    <a:lnTo>
                      <a:pt x="2679" y="189"/>
                    </a:lnTo>
                    <a:lnTo>
                      <a:pt x="2532" y="147"/>
                    </a:lnTo>
                    <a:lnTo>
                      <a:pt x="2386" y="209"/>
                    </a:lnTo>
                    <a:lnTo>
                      <a:pt x="2386" y="293"/>
                    </a:lnTo>
                    <a:lnTo>
                      <a:pt x="2323" y="419"/>
                    </a:lnTo>
                    <a:lnTo>
                      <a:pt x="2239" y="461"/>
                    </a:lnTo>
                    <a:lnTo>
                      <a:pt x="2281" y="544"/>
                    </a:lnTo>
                    <a:lnTo>
                      <a:pt x="2260" y="628"/>
                    </a:lnTo>
                    <a:lnTo>
                      <a:pt x="2239" y="921"/>
                    </a:lnTo>
                    <a:lnTo>
                      <a:pt x="2281" y="1088"/>
                    </a:lnTo>
                    <a:lnTo>
                      <a:pt x="2344" y="1193"/>
                    </a:lnTo>
                    <a:lnTo>
                      <a:pt x="2281" y="1277"/>
                    </a:lnTo>
                    <a:lnTo>
                      <a:pt x="2177" y="1360"/>
                    </a:lnTo>
                    <a:lnTo>
                      <a:pt x="2072" y="1360"/>
                    </a:lnTo>
                    <a:lnTo>
                      <a:pt x="1967" y="1444"/>
                    </a:lnTo>
                    <a:lnTo>
                      <a:pt x="1905" y="1486"/>
                    </a:lnTo>
                    <a:lnTo>
                      <a:pt x="1821" y="1611"/>
                    </a:lnTo>
                    <a:lnTo>
                      <a:pt x="1674" y="1590"/>
                    </a:lnTo>
                    <a:lnTo>
                      <a:pt x="1507" y="1465"/>
                    </a:lnTo>
                    <a:lnTo>
                      <a:pt x="1381" y="1465"/>
                    </a:lnTo>
                    <a:lnTo>
                      <a:pt x="1298" y="1549"/>
                    </a:lnTo>
                    <a:lnTo>
                      <a:pt x="1151" y="1674"/>
                    </a:lnTo>
                    <a:lnTo>
                      <a:pt x="900" y="1674"/>
                    </a:lnTo>
                    <a:lnTo>
                      <a:pt x="733" y="1590"/>
                    </a:lnTo>
                    <a:lnTo>
                      <a:pt x="670" y="1465"/>
                    </a:lnTo>
                    <a:lnTo>
                      <a:pt x="607" y="1339"/>
                    </a:lnTo>
                    <a:lnTo>
                      <a:pt x="377" y="1130"/>
                    </a:lnTo>
                    <a:lnTo>
                      <a:pt x="293" y="984"/>
                    </a:lnTo>
                    <a:lnTo>
                      <a:pt x="189" y="963"/>
                    </a:lnTo>
                    <a:lnTo>
                      <a:pt x="105" y="1046"/>
                    </a:lnTo>
                    <a:lnTo>
                      <a:pt x="84" y="1151"/>
                    </a:lnTo>
                    <a:lnTo>
                      <a:pt x="105" y="1214"/>
                    </a:lnTo>
                    <a:lnTo>
                      <a:pt x="84" y="1256"/>
                    </a:lnTo>
                    <a:lnTo>
                      <a:pt x="42" y="1214"/>
                    </a:lnTo>
                    <a:lnTo>
                      <a:pt x="1" y="1256"/>
                    </a:lnTo>
                    <a:lnTo>
                      <a:pt x="105" y="1360"/>
                    </a:lnTo>
                    <a:lnTo>
                      <a:pt x="273" y="1423"/>
                    </a:lnTo>
                    <a:lnTo>
                      <a:pt x="482" y="1674"/>
                    </a:lnTo>
                    <a:lnTo>
                      <a:pt x="628" y="1779"/>
                    </a:lnTo>
                    <a:lnTo>
                      <a:pt x="879" y="1800"/>
                    </a:lnTo>
                    <a:lnTo>
                      <a:pt x="942" y="1841"/>
                    </a:lnTo>
                    <a:lnTo>
                      <a:pt x="1026" y="1883"/>
                    </a:lnTo>
                    <a:lnTo>
                      <a:pt x="1130" y="2009"/>
                    </a:lnTo>
                    <a:lnTo>
                      <a:pt x="1193" y="2113"/>
                    </a:lnTo>
                    <a:lnTo>
                      <a:pt x="1298" y="2113"/>
                    </a:lnTo>
                    <a:lnTo>
                      <a:pt x="1402" y="2239"/>
                    </a:lnTo>
                    <a:lnTo>
                      <a:pt x="1465" y="2239"/>
                    </a:lnTo>
                    <a:lnTo>
                      <a:pt x="1528" y="2323"/>
                    </a:lnTo>
                    <a:lnTo>
                      <a:pt x="1465" y="2427"/>
                    </a:lnTo>
                    <a:lnTo>
                      <a:pt x="1507" y="2574"/>
                    </a:lnTo>
                    <a:lnTo>
                      <a:pt x="1444" y="2720"/>
                    </a:lnTo>
                    <a:lnTo>
                      <a:pt x="1444" y="2825"/>
                    </a:lnTo>
                    <a:lnTo>
                      <a:pt x="1612" y="2825"/>
                    </a:lnTo>
                    <a:lnTo>
                      <a:pt x="1633" y="2950"/>
                    </a:lnTo>
                    <a:lnTo>
                      <a:pt x="1591" y="3034"/>
                    </a:lnTo>
                    <a:lnTo>
                      <a:pt x="1612" y="3181"/>
                    </a:lnTo>
                    <a:lnTo>
                      <a:pt x="1653" y="3285"/>
                    </a:lnTo>
                    <a:lnTo>
                      <a:pt x="1695" y="3494"/>
                    </a:lnTo>
                    <a:lnTo>
                      <a:pt x="1653" y="3599"/>
                    </a:lnTo>
                    <a:lnTo>
                      <a:pt x="1695" y="3683"/>
                    </a:lnTo>
                    <a:lnTo>
                      <a:pt x="1695" y="3913"/>
                    </a:lnTo>
                    <a:lnTo>
                      <a:pt x="1653" y="3997"/>
                    </a:lnTo>
                    <a:lnTo>
                      <a:pt x="1716" y="4143"/>
                    </a:lnTo>
                    <a:lnTo>
                      <a:pt x="1821" y="4185"/>
                    </a:lnTo>
                    <a:lnTo>
                      <a:pt x="1925" y="4394"/>
                    </a:lnTo>
                    <a:lnTo>
                      <a:pt x="1967" y="4478"/>
                    </a:lnTo>
                    <a:lnTo>
                      <a:pt x="1967" y="4603"/>
                    </a:lnTo>
                    <a:lnTo>
                      <a:pt x="1988" y="4645"/>
                    </a:lnTo>
                    <a:lnTo>
                      <a:pt x="2093" y="4645"/>
                    </a:lnTo>
                    <a:lnTo>
                      <a:pt x="2197" y="4750"/>
                    </a:lnTo>
                    <a:lnTo>
                      <a:pt x="2407" y="4750"/>
                    </a:lnTo>
                    <a:lnTo>
                      <a:pt x="2574" y="4875"/>
                    </a:lnTo>
                    <a:lnTo>
                      <a:pt x="2490" y="4938"/>
                    </a:lnTo>
                    <a:lnTo>
                      <a:pt x="2553" y="5022"/>
                    </a:lnTo>
                    <a:lnTo>
                      <a:pt x="2553" y="5189"/>
                    </a:lnTo>
                    <a:lnTo>
                      <a:pt x="2490" y="5231"/>
                    </a:lnTo>
                    <a:lnTo>
                      <a:pt x="2679" y="5378"/>
                    </a:lnTo>
                    <a:lnTo>
                      <a:pt x="2553" y="5357"/>
                    </a:lnTo>
                    <a:lnTo>
                      <a:pt x="2490" y="5378"/>
                    </a:lnTo>
                    <a:lnTo>
                      <a:pt x="2658" y="5524"/>
                    </a:lnTo>
                    <a:lnTo>
                      <a:pt x="2658" y="5587"/>
                    </a:lnTo>
                    <a:lnTo>
                      <a:pt x="2469" y="5482"/>
                    </a:lnTo>
                    <a:lnTo>
                      <a:pt x="2302" y="5482"/>
                    </a:lnTo>
                    <a:lnTo>
                      <a:pt x="2156" y="5587"/>
                    </a:lnTo>
                    <a:lnTo>
                      <a:pt x="2156" y="5691"/>
                    </a:lnTo>
                    <a:lnTo>
                      <a:pt x="2051" y="5796"/>
                    </a:lnTo>
                    <a:lnTo>
                      <a:pt x="2051" y="5880"/>
                    </a:lnTo>
                    <a:lnTo>
                      <a:pt x="1988" y="5901"/>
                    </a:lnTo>
                    <a:lnTo>
                      <a:pt x="1821" y="6089"/>
                    </a:lnTo>
                    <a:lnTo>
                      <a:pt x="1779" y="6277"/>
                    </a:lnTo>
                    <a:lnTo>
                      <a:pt x="1737" y="6298"/>
                    </a:lnTo>
                    <a:lnTo>
                      <a:pt x="1716" y="6256"/>
                    </a:lnTo>
                    <a:lnTo>
                      <a:pt x="1653" y="6256"/>
                    </a:lnTo>
                    <a:lnTo>
                      <a:pt x="1716" y="6361"/>
                    </a:lnTo>
                    <a:lnTo>
                      <a:pt x="1674" y="6445"/>
                    </a:lnTo>
                    <a:lnTo>
                      <a:pt x="1549" y="6445"/>
                    </a:lnTo>
                    <a:lnTo>
                      <a:pt x="1465" y="6549"/>
                    </a:lnTo>
                    <a:lnTo>
                      <a:pt x="1507" y="6717"/>
                    </a:lnTo>
                    <a:lnTo>
                      <a:pt x="1570" y="6759"/>
                    </a:lnTo>
                    <a:lnTo>
                      <a:pt x="1444" y="6717"/>
                    </a:lnTo>
                    <a:lnTo>
                      <a:pt x="1402" y="6654"/>
                    </a:lnTo>
                    <a:lnTo>
                      <a:pt x="1319" y="6696"/>
                    </a:lnTo>
                    <a:lnTo>
                      <a:pt x="1256" y="6821"/>
                    </a:lnTo>
                    <a:lnTo>
                      <a:pt x="1298" y="6884"/>
                    </a:lnTo>
                    <a:lnTo>
                      <a:pt x="1214" y="6842"/>
                    </a:lnTo>
                    <a:lnTo>
                      <a:pt x="1193" y="6905"/>
                    </a:lnTo>
                    <a:lnTo>
                      <a:pt x="1256" y="6968"/>
                    </a:lnTo>
                    <a:lnTo>
                      <a:pt x="1256" y="7031"/>
                    </a:lnTo>
                    <a:lnTo>
                      <a:pt x="1193" y="7114"/>
                    </a:lnTo>
                    <a:lnTo>
                      <a:pt x="1151" y="7156"/>
                    </a:lnTo>
                    <a:lnTo>
                      <a:pt x="1047" y="7219"/>
                    </a:lnTo>
                    <a:lnTo>
                      <a:pt x="1005" y="7177"/>
                    </a:lnTo>
                    <a:lnTo>
                      <a:pt x="984" y="7135"/>
                    </a:lnTo>
                    <a:lnTo>
                      <a:pt x="900" y="7114"/>
                    </a:lnTo>
                    <a:lnTo>
                      <a:pt x="817" y="7135"/>
                    </a:lnTo>
                    <a:lnTo>
                      <a:pt x="837" y="7240"/>
                    </a:lnTo>
                    <a:lnTo>
                      <a:pt x="796" y="7282"/>
                    </a:lnTo>
                    <a:lnTo>
                      <a:pt x="837" y="7386"/>
                    </a:lnTo>
                    <a:lnTo>
                      <a:pt x="796" y="7491"/>
                    </a:lnTo>
                    <a:lnTo>
                      <a:pt x="733" y="7533"/>
                    </a:lnTo>
                    <a:lnTo>
                      <a:pt x="691" y="7637"/>
                    </a:lnTo>
                    <a:lnTo>
                      <a:pt x="733" y="7742"/>
                    </a:lnTo>
                    <a:lnTo>
                      <a:pt x="775" y="7763"/>
                    </a:lnTo>
                    <a:lnTo>
                      <a:pt x="733" y="7867"/>
                    </a:lnTo>
                    <a:lnTo>
                      <a:pt x="775" y="7951"/>
                    </a:lnTo>
                    <a:lnTo>
                      <a:pt x="858" y="7909"/>
                    </a:lnTo>
                    <a:lnTo>
                      <a:pt x="900" y="7972"/>
                    </a:lnTo>
                    <a:lnTo>
                      <a:pt x="879" y="8098"/>
                    </a:lnTo>
                    <a:lnTo>
                      <a:pt x="837" y="8160"/>
                    </a:lnTo>
                    <a:lnTo>
                      <a:pt x="879" y="8265"/>
                    </a:lnTo>
                    <a:lnTo>
                      <a:pt x="837" y="8307"/>
                    </a:lnTo>
                    <a:lnTo>
                      <a:pt x="942" y="8495"/>
                    </a:lnTo>
                    <a:lnTo>
                      <a:pt x="1005" y="8537"/>
                    </a:lnTo>
                    <a:lnTo>
                      <a:pt x="942" y="8621"/>
                    </a:lnTo>
                    <a:lnTo>
                      <a:pt x="1026" y="8746"/>
                    </a:lnTo>
                    <a:lnTo>
                      <a:pt x="942" y="8788"/>
                    </a:lnTo>
                    <a:lnTo>
                      <a:pt x="984" y="8955"/>
                    </a:lnTo>
                    <a:lnTo>
                      <a:pt x="942" y="9039"/>
                    </a:lnTo>
                    <a:lnTo>
                      <a:pt x="942" y="9269"/>
                    </a:lnTo>
                    <a:lnTo>
                      <a:pt x="1005" y="9353"/>
                    </a:lnTo>
                    <a:lnTo>
                      <a:pt x="942" y="9479"/>
                    </a:lnTo>
                    <a:lnTo>
                      <a:pt x="942" y="9562"/>
                    </a:lnTo>
                    <a:lnTo>
                      <a:pt x="1005" y="9625"/>
                    </a:lnTo>
                    <a:lnTo>
                      <a:pt x="1151" y="9541"/>
                    </a:lnTo>
                    <a:lnTo>
                      <a:pt x="1214" y="9583"/>
                    </a:lnTo>
                    <a:lnTo>
                      <a:pt x="1235" y="9520"/>
                    </a:lnTo>
                    <a:lnTo>
                      <a:pt x="1361" y="9646"/>
                    </a:lnTo>
                    <a:lnTo>
                      <a:pt x="1444" y="9625"/>
                    </a:lnTo>
                    <a:lnTo>
                      <a:pt x="1528" y="9688"/>
                    </a:lnTo>
                    <a:lnTo>
                      <a:pt x="1674" y="9667"/>
                    </a:lnTo>
                    <a:lnTo>
                      <a:pt x="1737" y="9688"/>
                    </a:lnTo>
                    <a:lnTo>
                      <a:pt x="1674" y="9772"/>
                    </a:lnTo>
                    <a:lnTo>
                      <a:pt x="1737" y="9772"/>
                    </a:lnTo>
                    <a:lnTo>
                      <a:pt x="1863" y="9667"/>
                    </a:lnTo>
                    <a:lnTo>
                      <a:pt x="1863" y="9751"/>
                    </a:lnTo>
                    <a:lnTo>
                      <a:pt x="1779" y="9855"/>
                    </a:lnTo>
                    <a:lnTo>
                      <a:pt x="1946" y="10064"/>
                    </a:lnTo>
                    <a:lnTo>
                      <a:pt x="1967" y="10148"/>
                    </a:lnTo>
                    <a:lnTo>
                      <a:pt x="1946" y="10274"/>
                    </a:lnTo>
                    <a:lnTo>
                      <a:pt x="1967" y="10295"/>
                    </a:lnTo>
                    <a:lnTo>
                      <a:pt x="2030" y="10148"/>
                    </a:lnTo>
                    <a:lnTo>
                      <a:pt x="2114" y="10106"/>
                    </a:lnTo>
                    <a:lnTo>
                      <a:pt x="2135" y="10190"/>
                    </a:lnTo>
                    <a:lnTo>
                      <a:pt x="2239" y="10148"/>
                    </a:lnTo>
                    <a:lnTo>
                      <a:pt x="2323" y="10148"/>
                    </a:lnTo>
                    <a:lnTo>
                      <a:pt x="2490" y="10002"/>
                    </a:lnTo>
                    <a:lnTo>
                      <a:pt x="2595" y="10002"/>
                    </a:lnTo>
                    <a:lnTo>
                      <a:pt x="2825" y="9855"/>
                    </a:lnTo>
                    <a:lnTo>
                      <a:pt x="2867" y="9792"/>
                    </a:lnTo>
                    <a:lnTo>
                      <a:pt x="3014" y="9855"/>
                    </a:lnTo>
                    <a:lnTo>
                      <a:pt x="3118" y="9834"/>
                    </a:lnTo>
                    <a:lnTo>
                      <a:pt x="3223" y="9688"/>
                    </a:lnTo>
                    <a:lnTo>
                      <a:pt x="3244" y="9751"/>
                    </a:lnTo>
                    <a:lnTo>
                      <a:pt x="3202" y="9855"/>
                    </a:lnTo>
                    <a:lnTo>
                      <a:pt x="3244" y="9876"/>
                    </a:lnTo>
                    <a:lnTo>
                      <a:pt x="3306" y="9751"/>
                    </a:lnTo>
                    <a:lnTo>
                      <a:pt x="3348" y="9772"/>
                    </a:lnTo>
                    <a:lnTo>
                      <a:pt x="3306" y="9646"/>
                    </a:lnTo>
                    <a:lnTo>
                      <a:pt x="3348" y="9583"/>
                    </a:lnTo>
                    <a:lnTo>
                      <a:pt x="3411" y="9688"/>
                    </a:lnTo>
                    <a:lnTo>
                      <a:pt x="3453" y="9688"/>
                    </a:lnTo>
                    <a:lnTo>
                      <a:pt x="3495" y="9625"/>
                    </a:lnTo>
                    <a:lnTo>
                      <a:pt x="3537" y="9751"/>
                    </a:lnTo>
                    <a:lnTo>
                      <a:pt x="3620" y="9730"/>
                    </a:lnTo>
                    <a:lnTo>
                      <a:pt x="3620" y="9646"/>
                    </a:lnTo>
                    <a:lnTo>
                      <a:pt x="3662" y="9667"/>
                    </a:lnTo>
                    <a:lnTo>
                      <a:pt x="3704" y="9730"/>
                    </a:lnTo>
                    <a:lnTo>
                      <a:pt x="3767" y="9646"/>
                    </a:lnTo>
                    <a:lnTo>
                      <a:pt x="3934" y="9625"/>
                    </a:lnTo>
                    <a:lnTo>
                      <a:pt x="4018" y="9688"/>
                    </a:lnTo>
                    <a:lnTo>
                      <a:pt x="4206" y="9667"/>
                    </a:lnTo>
                    <a:lnTo>
                      <a:pt x="4206" y="9625"/>
                    </a:lnTo>
                    <a:lnTo>
                      <a:pt x="4143" y="9562"/>
                    </a:lnTo>
                    <a:lnTo>
                      <a:pt x="4206" y="9541"/>
                    </a:lnTo>
                    <a:lnTo>
                      <a:pt x="4269" y="9562"/>
                    </a:lnTo>
                    <a:lnTo>
                      <a:pt x="4311" y="9646"/>
                    </a:lnTo>
                    <a:lnTo>
                      <a:pt x="4415" y="9667"/>
                    </a:lnTo>
                    <a:lnTo>
                      <a:pt x="4457" y="9562"/>
                    </a:lnTo>
                    <a:lnTo>
                      <a:pt x="4436" y="9416"/>
                    </a:lnTo>
                    <a:lnTo>
                      <a:pt x="4687" y="9144"/>
                    </a:lnTo>
                    <a:lnTo>
                      <a:pt x="4876" y="9123"/>
                    </a:lnTo>
                    <a:lnTo>
                      <a:pt x="5043" y="8872"/>
                    </a:lnTo>
                    <a:lnTo>
                      <a:pt x="5190" y="8621"/>
                    </a:lnTo>
                    <a:lnTo>
                      <a:pt x="5315" y="8349"/>
                    </a:lnTo>
                    <a:lnTo>
                      <a:pt x="5566" y="7951"/>
                    </a:lnTo>
                    <a:lnTo>
                      <a:pt x="5713" y="7533"/>
                    </a:lnTo>
                    <a:lnTo>
                      <a:pt x="5692" y="7344"/>
                    </a:lnTo>
                    <a:lnTo>
                      <a:pt x="5420" y="7051"/>
                    </a:lnTo>
                    <a:lnTo>
                      <a:pt x="5273" y="7010"/>
                    </a:lnTo>
                    <a:lnTo>
                      <a:pt x="5001" y="6633"/>
                    </a:lnTo>
                    <a:lnTo>
                      <a:pt x="5064" y="6466"/>
                    </a:lnTo>
                    <a:lnTo>
                      <a:pt x="5169" y="6298"/>
                    </a:lnTo>
                    <a:lnTo>
                      <a:pt x="5169" y="6110"/>
                    </a:lnTo>
                    <a:lnTo>
                      <a:pt x="4980" y="5984"/>
                    </a:lnTo>
                    <a:lnTo>
                      <a:pt x="4938" y="5859"/>
                    </a:lnTo>
                    <a:lnTo>
                      <a:pt x="4938" y="5650"/>
                    </a:lnTo>
                    <a:lnTo>
                      <a:pt x="4980" y="5587"/>
                    </a:lnTo>
                    <a:lnTo>
                      <a:pt x="4938" y="5482"/>
                    </a:lnTo>
                    <a:lnTo>
                      <a:pt x="4792" y="5461"/>
                    </a:lnTo>
                    <a:lnTo>
                      <a:pt x="4729" y="5357"/>
                    </a:lnTo>
                    <a:lnTo>
                      <a:pt x="4729" y="5168"/>
                    </a:lnTo>
                    <a:lnTo>
                      <a:pt x="4792" y="5064"/>
                    </a:lnTo>
                    <a:lnTo>
                      <a:pt x="4687" y="5043"/>
                    </a:lnTo>
                    <a:lnTo>
                      <a:pt x="4687" y="4938"/>
                    </a:lnTo>
                    <a:lnTo>
                      <a:pt x="4729" y="4582"/>
                    </a:lnTo>
                    <a:lnTo>
                      <a:pt x="4834" y="4541"/>
                    </a:lnTo>
                    <a:lnTo>
                      <a:pt x="4562" y="3955"/>
                    </a:lnTo>
                    <a:lnTo>
                      <a:pt x="4332" y="3494"/>
                    </a:lnTo>
                    <a:lnTo>
                      <a:pt x="4269" y="3348"/>
                    </a:lnTo>
                    <a:lnTo>
                      <a:pt x="4143" y="3181"/>
                    </a:lnTo>
                    <a:lnTo>
                      <a:pt x="4248" y="2929"/>
                    </a:lnTo>
                    <a:lnTo>
                      <a:pt x="4353" y="2741"/>
                    </a:lnTo>
                    <a:lnTo>
                      <a:pt x="4415" y="2553"/>
                    </a:lnTo>
                    <a:lnTo>
                      <a:pt x="4332" y="2490"/>
                    </a:lnTo>
                    <a:lnTo>
                      <a:pt x="4060" y="2323"/>
                    </a:lnTo>
                    <a:lnTo>
                      <a:pt x="4018" y="2218"/>
                    </a:lnTo>
                    <a:lnTo>
                      <a:pt x="3934" y="2093"/>
                    </a:lnTo>
                    <a:lnTo>
                      <a:pt x="3767" y="2009"/>
                    </a:lnTo>
                    <a:lnTo>
                      <a:pt x="3704" y="2009"/>
                    </a:lnTo>
                    <a:lnTo>
                      <a:pt x="3599" y="1758"/>
                    </a:lnTo>
                    <a:lnTo>
                      <a:pt x="3516" y="1653"/>
                    </a:lnTo>
                    <a:lnTo>
                      <a:pt x="3558" y="1465"/>
                    </a:lnTo>
                    <a:lnTo>
                      <a:pt x="3599" y="1297"/>
                    </a:lnTo>
                    <a:lnTo>
                      <a:pt x="3495" y="1277"/>
                    </a:lnTo>
                    <a:lnTo>
                      <a:pt x="3599" y="1235"/>
                    </a:lnTo>
                    <a:lnTo>
                      <a:pt x="3746" y="1172"/>
                    </a:lnTo>
                    <a:lnTo>
                      <a:pt x="3725" y="942"/>
                    </a:lnTo>
                    <a:lnTo>
                      <a:pt x="3830" y="774"/>
                    </a:lnTo>
                    <a:lnTo>
                      <a:pt x="3850" y="649"/>
                    </a:lnTo>
                    <a:lnTo>
                      <a:pt x="3746" y="523"/>
                    </a:lnTo>
                    <a:lnTo>
                      <a:pt x="3725" y="419"/>
                    </a:lnTo>
                    <a:lnTo>
                      <a:pt x="3537" y="398"/>
                    </a:lnTo>
                    <a:lnTo>
                      <a:pt x="3411" y="335"/>
                    </a:lnTo>
                    <a:lnTo>
                      <a:pt x="3327" y="251"/>
                    </a:lnTo>
                    <a:lnTo>
                      <a:pt x="3202" y="84"/>
                    </a:lnTo>
                    <a:lnTo>
                      <a:pt x="309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4" name="Google Shape;1274;p78"/>
            <p:cNvGrpSpPr/>
            <p:nvPr/>
          </p:nvGrpSpPr>
          <p:grpSpPr>
            <a:xfrm>
              <a:off x="2654821" y="2414345"/>
              <a:ext cx="667570" cy="558731"/>
              <a:chOff x="1397225" y="1637375"/>
              <a:chExt cx="1401575" cy="1228250"/>
            </a:xfrm>
            <a:grpFill/>
          </p:grpSpPr>
          <p:sp>
            <p:nvSpPr>
              <p:cNvPr id="1275" name="Google Shape;1275;p78"/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avLst/>
                <a:gdLst/>
                <a:ahLst/>
                <a:cxnLst/>
                <a:rect l="l" t="t" r="r" b="b"/>
                <a:pathLst>
                  <a:path w="29915" h="19889" extrusionOk="0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grpSp>
            <p:nvGrpSpPr>
              <p:cNvPr id="1276" name="Google Shape;1276;p78"/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  <a:grpFill/>
            </p:grpSpPr>
            <p:sp>
              <p:nvSpPr>
                <p:cNvPr id="1277" name="Google Shape;1277;p78"/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4" h="23770" extrusionOk="0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" name="Google Shape;1278;p78"/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2" h="19251" extrusionOk="0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79" name="Google Shape;1279;p78"/>
            <p:cNvGrpSpPr/>
            <p:nvPr/>
          </p:nvGrpSpPr>
          <p:grpSpPr>
            <a:xfrm>
              <a:off x="3230417" y="3103734"/>
              <a:ext cx="282982" cy="280332"/>
              <a:chOff x="2605700" y="3152850"/>
              <a:chExt cx="594125" cy="616250"/>
            </a:xfrm>
            <a:grpFill/>
          </p:grpSpPr>
          <p:sp>
            <p:nvSpPr>
              <p:cNvPr id="1280" name="Google Shape;1280;p78"/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4650" extrusionOk="0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281" name="Google Shape;1281;p78"/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avLst/>
                <a:gdLst/>
                <a:ahLst/>
                <a:cxnLst/>
                <a:rect l="l" t="t" r="r" b="b"/>
                <a:pathLst>
                  <a:path w="22682" h="23602" extrusionOk="0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6B65"/>
                  </a:solidFill>
                </a:endParaRPr>
              </a:p>
            </p:txBody>
          </p:sp>
        </p:grpSp>
        <p:grpSp>
          <p:nvGrpSpPr>
            <p:cNvPr id="1282" name="Google Shape;1282;p78"/>
            <p:cNvGrpSpPr/>
            <p:nvPr/>
          </p:nvGrpSpPr>
          <p:grpSpPr>
            <a:xfrm>
              <a:off x="3265985" y="3226989"/>
              <a:ext cx="87151" cy="346202"/>
              <a:chOff x="2680375" y="3423800"/>
              <a:chExt cx="182975" cy="761050"/>
            </a:xfrm>
            <a:grpFill/>
          </p:grpSpPr>
          <p:sp>
            <p:nvSpPr>
              <p:cNvPr id="1283" name="Google Shape;1283;p78"/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avLst/>
                <a:gdLst/>
                <a:ahLst/>
                <a:cxnLst/>
                <a:rect l="l" t="t" r="r" b="b"/>
                <a:pathLst>
                  <a:path w="6588" h="28155" extrusionOk="0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284" name="Google Shape;1284;p78"/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26992" extrusionOk="0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78"/>
            <p:cNvGrpSpPr/>
            <p:nvPr/>
          </p:nvGrpSpPr>
          <p:grpSpPr>
            <a:xfrm>
              <a:off x="3855466" y="3289811"/>
              <a:ext cx="112514" cy="94210"/>
              <a:chOff x="3918000" y="3561900"/>
              <a:chExt cx="236225" cy="207100"/>
            </a:xfrm>
            <a:grpFill/>
          </p:grpSpPr>
          <p:sp>
            <p:nvSpPr>
              <p:cNvPr id="1286" name="Google Shape;1286;p78"/>
              <p:cNvSpPr/>
              <p:nvPr/>
            </p:nvSpPr>
            <p:spPr>
              <a:xfrm>
                <a:off x="3925800" y="3561900"/>
                <a:ext cx="22842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6800" extrusionOk="0">
                    <a:moveTo>
                      <a:pt x="0" y="4356"/>
                    </a:moveTo>
                    <a:lnTo>
                      <a:pt x="1381" y="1594"/>
                    </a:lnTo>
                    <a:lnTo>
                      <a:pt x="7012" y="0"/>
                    </a:lnTo>
                    <a:lnTo>
                      <a:pt x="9137" y="532"/>
                    </a:lnTo>
                    <a:lnTo>
                      <a:pt x="8500" y="2444"/>
                    </a:lnTo>
                    <a:lnTo>
                      <a:pt x="6906" y="5206"/>
                    </a:lnTo>
                    <a:lnTo>
                      <a:pt x="3719" y="68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287" name="Google Shape;1287;p78"/>
              <p:cNvSpPr/>
              <p:nvPr/>
            </p:nvSpPr>
            <p:spPr>
              <a:xfrm>
                <a:off x="3918000" y="3569675"/>
                <a:ext cx="229150" cy="199325"/>
              </a:xfrm>
              <a:custGeom>
                <a:avLst/>
                <a:gdLst/>
                <a:ahLst/>
                <a:cxnLst/>
                <a:rect l="l" t="t" r="r" b="b"/>
                <a:pathLst>
                  <a:path w="9166" h="7973" extrusionOk="0">
                    <a:moveTo>
                      <a:pt x="6696" y="3976"/>
                    </a:moveTo>
                    <a:lnTo>
                      <a:pt x="6738" y="4018"/>
                    </a:lnTo>
                    <a:lnTo>
                      <a:pt x="6780" y="3997"/>
                    </a:lnTo>
                    <a:lnTo>
                      <a:pt x="6843" y="4039"/>
                    </a:lnTo>
                    <a:lnTo>
                      <a:pt x="6926" y="4018"/>
                    </a:lnTo>
                    <a:lnTo>
                      <a:pt x="7052" y="4122"/>
                    </a:lnTo>
                    <a:lnTo>
                      <a:pt x="7136" y="4353"/>
                    </a:lnTo>
                    <a:lnTo>
                      <a:pt x="7136" y="4499"/>
                    </a:lnTo>
                    <a:lnTo>
                      <a:pt x="7094" y="4583"/>
                    </a:lnTo>
                    <a:lnTo>
                      <a:pt x="6989" y="4625"/>
                    </a:lnTo>
                    <a:lnTo>
                      <a:pt x="6989" y="4708"/>
                    </a:lnTo>
                    <a:lnTo>
                      <a:pt x="7031" y="4750"/>
                    </a:lnTo>
                    <a:lnTo>
                      <a:pt x="7031" y="4834"/>
                    </a:lnTo>
                    <a:lnTo>
                      <a:pt x="6926" y="4918"/>
                    </a:lnTo>
                    <a:lnTo>
                      <a:pt x="6843" y="4876"/>
                    </a:lnTo>
                    <a:lnTo>
                      <a:pt x="6738" y="4918"/>
                    </a:lnTo>
                    <a:lnTo>
                      <a:pt x="6675" y="4959"/>
                    </a:lnTo>
                    <a:lnTo>
                      <a:pt x="6571" y="5001"/>
                    </a:lnTo>
                    <a:lnTo>
                      <a:pt x="6508" y="5127"/>
                    </a:lnTo>
                    <a:lnTo>
                      <a:pt x="6466" y="5169"/>
                    </a:lnTo>
                    <a:lnTo>
                      <a:pt x="6424" y="5231"/>
                    </a:lnTo>
                    <a:lnTo>
                      <a:pt x="6320" y="5231"/>
                    </a:lnTo>
                    <a:lnTo>
                      <a:pt x="6194" y="5169"/>
                    </a:lnTo>
                    <a:lnTo>
                      <a:pt x="6152" y="5106"/>
                    </a:lnTo>
                    <a:lnTo>
                      <a:pt x="6069" y="5022"/>
                    </a:lnTo>
                    <a:lnTo>
                      <a:pt x="6069" y="4918"/>
                    </a:lnTo>
                    <a:lnTo>
                      <a:pt x="5985" y="4834"/>
                    </a:lnTo>
                    <a:lnTo>
                      <a:pt x="5964" y="4771"/>
                    </a:lnTo>
                    <a:lnTo>
                      <a:pt x="5880" y="4708"/>
                    </a:lnTo>
                    <a:lnTo>
                      <a:pt x="5838" y="4604"/>
                    </a:lnTo>
                    <a:lnTo>
                      <a:pt x="5901" y="4541"/>
                    </a:lnTo>
                    <a:lnTo>
                      <a:pt x="6069" y="4415"/>
                    </a:lnTo>
                    <a:lnTo>
                      <a:pt x="6110" y="4248"/>
                    </a:lnTo>
                    <a:lnTo>
                      <a:pt x="6257" y="4164"/>
                    </a:lnTo>
                    <a:lnTo>
                      <a:pt x="6466" y="4122"/>
                    </a:lnTo>
                    <a:lnTo>
                      <a:pt x="6508" y="4081"/>
                    </a:lnTo>
                    <a:lnTo>
                      <a:pt x="6592" y="4018"/>
                    </a:lnTo>
                    <a:lnTo>
                      <a:pt x="6613" y="3976"/>
                    </a:lnTo>
                    <a:close/>
                    <a:moveTo>
                      <a:pt x="7659" y="1"/>
                    </a:moveTo>
                    <a:lnTo>
                      <a:pt x="7470" y="21"/>
                    </a:lnTo>
                    <a:lnTo>
                      <a:pt x="7387" y="21"/>
                    </a:lnTo>
                    <a:lnTo>
                      <a:pt x="7345" y="63"/>
                    </a:lnTo>
                    <a:lnTo>
                      <a:pt x="7240" y="63"/>
                    </a:lnTo>
                    <a:lnTo>
                      <a:pt x="7178" y="126"/>
                    </a:lnTo>
                    <a:lnTo>
                      <a:pt x="7178" y="168"/>
                    </a:lnTo>
                    <a:lnTo>
                      <a:pt x="7157" y="252"/>
                    </a:lnTo>
                    <a:lnTo>
                      <a:pt x="7073" y="273"/>
                    </a:lnTo>
                    <a:lnTo>
                      <a:pt x="7010" y="356"/>
                    </a:lnTo>
                    <a:lnTo>
                      <a:pt x="6843" y="356"/>
                    </a:lnTo>
                    <a:lnTo>
                      <a:pt x="6822" y="335"/>
                    </a:lnTo>
                    <a:lnTo>
                      <a:pt x="6717" y="356"/>
                    </a:lnTo>
                    <a:lnTo>
                      <a:pt x="6592" y="461"/>
                    </a:lnTo>
                    <a:lnTo>
                      <a:pt x="6529" y="524"/>
                    </a:lnTo>
                    <a:lnTo>
                      <a:pt x="6445" y="565"/>
                    </a:lnTo>
                    <a:lnTo>
                      <a:pt x="6424" y="628"/>
                    </a:lnTo>
                    <a:lnTo>
                      <a:pt x="6341" y="649"/>
                    </a:lnTo>
                    <a:lnTo>
                      <a:pt x="6299" y="691"/>
                    </a:lnTo>
                    <a:lnTo>
                      <a:pt x="6236" y="733"/>
                    </a:lnTo>
                    <a:lnTo>
                      <a:pt x="6173" y="754"/>
                    </a:lnTo>
                    <a:lnTo>
                      <a:pt x="6006" y="963"/>
                    </a:lnTo>
                    <a:lnTo>
                      <a:pt x="5985" y="1089"/>
                    </a:lnTo>
                    <a:lnTo>
                      <a:pt x="6006" y="1151"/>
                    </a:lnTo>
                    <a:lnTo>
                      <a:pt x="6006" y="1214"/>
                    </a:lnTo>
                    <a:lnTo>
                      <a:pt x="5922" y="1256"/>
                    </a:lnTo>
                    <a:lnTo>
                      <a:pt x="5901" y="1298"/>
                    </a:lnTo>
                    <a:lnTo>
                      <a:pt x="5859" y="1319"/>
                    </a:lnTo>
                    <a:lnTo>
                      <a:pt x="5776" y="1402"/>
                    </a:lnTo>
                    <a:lnTo>
                      <a:pt x="5755" y="1486"/>
                    </a:lnTo>
                    <a:lnTo>
                      <a:pt x="5713" y="1507"/>
                    </a:lnTo>
                    <a:lnTo>
                      <a:pt x="5692" y="1570"/>
                    </a:lnTo>
                    <a:lnTo>
                      <a:pt x="5608" y="1570"/>
                    </a:lnTo>
                    <a:lnTo>
                      <a:pt x="5545" y="1612"/>
                    </a:lnTo>
                    <a:lnTo>
                      <a:pt x="5399" y="1633"/>
                    </a:lnTo>
                    <a:lnTo>
                      <a:pt x="5357" y="1737"/>
                    </a:lnTo>
                    <a:lnTo>
                      <a:pt x="5357" y="1905"/>
                    </a:lnTo>
                    <a:lnTo>
                      <a:pt x="5294" y="1967"/>
                    </a:lnTo>
                    <a:lnTo>
                      <a:pt x="5294" y="2030"/>
                    </a:lnTo>
                    <a:lnTo>
                      <a:pt x="5273" y="2135"/>
                    </a:lnTo>
                    <a:lnTo>
                      <a:pt x="5294" y="2197"/>
                    </a:lnTo>
                    <a:lnTo>
                      <a:pt x="5169" y="2260"/>
                    </a:lnTo>
                    <a:lnTo>
                      <a:pt x="5085" y="2239"/>
                    </a:lnTo>
                    <a:lnTo>
                      <a:pt x="5043" y="2197"/>
                    </a:lnTo>
                    <a:lnTo>
                      <a:pt x="4834" y="2197"/>
                    </a:lnTo>
                    <a:lnTo>
                      <a:pt x="4709" y="2218"/>
                    </a:lnTo>
                    <a:lnTo>
                      <a:pt x="4604" y="2197"/>
                    </a:lnTo>
                    <a:lnTo>
                      <a:pt x="4520" y="2218"/>
                    </a:lnTo>
                    <a:lnTo>
                      <a:pt x="4311" y="2093"/>
                    </a:lnTo>
                    <a:lnTo>
                      <a:pt x="4227" y="2093"/>
                    </a:lnTo>
                    <a:lnTo>
                      <a:pt x="4185" y="2009"/>
                    </a:lnTo>
                    <a:lnTo>
                      <a:pt x="3997" y="1988"/>
                    </a:lnTo>
                    <a:lnTo>
                      <a:pt x="3872" y="2009"/>
                    </a:lnTo>
                    <a:lnTo>
                      <a:pt x="3704" y="2135"/>
                    </a:lnTo>
                    <a:lnTo>
                      <a:pt x="3621" y="2365"/>
                    </a:lnTo>
                    <a:lnTo>
                      <a:pt x="3516" y="2469"/>
                    </a:lnTo>
                    <a:lnTo>
                      <a:pt x="3349" y="2553"/>
                    </a:lnTo>
                    <a:lnTo>
                      <a:pt x="3286" y="2637"/>
                    </a:lnTo>
                    <a:lnTo>
                      <a:pt x="3181" y="2721"/>
                    </a:lnTo>
                    <a:lnTo>
                      <a:pt x="3056" y="2742"/>
                    </a:lnTo>
                    <a:lnTo>
                      <a:pt x="2972" y="2783"/>
                    </a:lnTo>
                    <a:lnTo>
                      <a:pt x="2846" y="2762"/>
                    </a:lnTo>
                    <a:lnTo>
                      <a:pt x="2763" y="2825"/>
                    </a:lnTo>
                    <a:lnTo>
                      <a:pt x="2616" y="2783"/>
                    </a:lnTo>
                    <a:lnTo>
                      <a:pt x="2449" y="2825"/>
                    </a:lnTo>
                    <a:lnTo>
                      <a:pt x="2449" y="2721"/>
                    </a:lnTo>
                    <a:lnTo>
                      <a:pt x="2532" y="2532"/>
                    </a:lnTo>
                    <a:lnTo>
                      <a:pt x="2532" y="2365"/>
                    </a:lnTo>
                    <a:lnTo>
                      <a:pt x="2365" y="2051"/>
                    </a:lnTo>
                    <a:lnTo>
                      <a:pt x="2323" y="1905"/>
                    </a:lnTo>
                    <a:lnTo>
                      <a:pt x="2135" y="1779"/>
                    </a:lnTo>
                    <a:lnTo>
                      <a:pt x="2051" y="3871"/>
                    </a:lnTo>
                    <a:lnTo>
                      <a:pt x="1821" y="3871"/>
                    </a:lnTo>
                    <a:lnTo>
                      <a:pt x="1675" y="3934"/>
                    </a:lnTo>
                    <a:lnTo>
                      <a:pt x="1612" y="4039"/>
                    </a:lnTo>
                    <a:lnTo>
                      <a:pt x="1528" y="4081"/>
                    </a:lnTo>
                    <a:lnTo>
                      <a:pt x="1486" y="4122"/>
                    </a:lnTo>
                    <a:lnTo>
                      <a:pt x="1486" y="4248"/>
                    </a:lnTo>
                    <a:lnTo>
                      <a:pt x="1403" y="4227"/>
                    </a:lnTo>
                    <a:lnTo>
                      <a:pt x="1319" y="4227"/>
                    </a:lnTo>
                    <a:lnTo>
                      <a:pt x="1277" y="4143"/>
                    </a:lnTo>
                    <a:lnTo>
                      <a:pt x="1193" y="4143"/>
                    </a:lnTo>
                    <a:lnTo>
                      <a:pt x="1152" y="4206"/>
                    </a:lnTo>
                    <a:lnTo>
                      <a:pt x="1047" y="4185"/>
                    </a:lnTo>
                    <a:lnTo>
                      <a:pt x="984" y="4143"/>
                    </a:lnTo>
                    <a:lnTo>
                      <a:pt x="880" y="4185"/>
                    </a:lnTo>
                    <a:lnTo>
                      <a:pt x="754" y="4102"/>
                    </a:lnTo>
                    <a:lnTo>
                      <a:pt x="566" y="4039"/>
                    </a:lnTo>
                    <a:lnTo>
                      <a:pt x="482" y="3871"/>
                    </a:lnTo>
                    <a:lnTo>
                      <a:pt x="545" y="3725"/>
                    </a:lnTo>
                    <a:lnTo>
                      <a:pt x="440" y="3725"/>
                    </a:lnTo>
                    <a:lnTo>
                      <a:pt x="356" y="3599"/>
                    </a:lnTo>
                    <a:lnTo>
                      <a:pt x="231" y="3662"/>
                    </a:lnTo>
                    <a:lnTo>
                      <a:pt x="168" y="3767"/>
                    </a:lnTo>
                    <a:lnTo>
                      <a:pt x="210" y="3788"/>
                    </a:lnTo>
                    <a:lnTo>
                      <a:pt x="210" y="3871"/>
                    </a:lnTo>
                    <a:lnTo>
                      <a:pt x="64" y="3892"/>
                    </a:lnTo>
                    <a:lnTo>
                      <a:pt x="1" y="3934"/>
                    </a:lnTo>
                    <a:lnTo>
                      <a:pt x="22" y="4122"/>
                    </a:lnTo>
                    <a:lnTo>
                      <a:pt x="210" y="4248"/>
                    </a:lnTo>
                    <a:lnTo>
                      <a:pt x="336" y="4625"/>
                    </a:lnTo>
                    <a:lnTo>
                      <a:pt x="336" y="4771"/>
                    </a:lnTo>
                    <a:lnTo>
                      <a:pt x="461" y="5085"/>
                    </a:lnTo>
                    <a:lnTo>
                      <a:pt x="545" y="5441"/>
                    </a:lnTo>
                    <a:lnTo>
                      <a:pt x="691" y="5650"/>
                    </a:lnTo>
                    <a:lnTo>
                      <a:pt x="691" y="5775"/>
                    </a:lnTo>
                    <a:lnTo>
                      <a:pt x="859" y="6027"/>
                    </a:lnTo>
                    <a:lnTo>
                      <a:pt x="859" y="6110"/>
                    </a:lnTo>
                    <a:lnTo>
                      <a:pt x="900" y="6299"/>
                    </a:lnTo>
                    <a:lnTo>
                      <a:pt x="880" y="6487"/>
                    </a:lnTo>
                    <a:lnTo>
                      <a:pt x="796" y="6550"/>
                    </a:lnTo>
                    <a:lnTo>
                      <a:pt x="754" y="6550"/>
                    </a:lnTo>
                    <a:lnTo>
                      <a:pt x="691" y="6508"/>
                    </a:lnTo>
                    <a:lnTo>
                      <a:pt x="649" y="6550"/>
                    </a:lnTo>
                    <a:lnTo>
                      <a:pt x="649" y="6717"/>
                    </a:lnTo>
                    <a:lnTo>
                      <a:pt x="733" y="6863"/>
                    </a:lnTo>
                    <a:lnTo>
                      <a:pt x="838" y="6968"/>
                    </a:lnTo>
                    <a:lnTo>
                      <a:pt x="942" y="7156"/>
                    </a:lnTo>
                    <a:lnTo>
                      <a:pt x="859" y="7282"/>
                    </a:lnTo>
                    <a:lnTo>
                      <a:pt x="880" y="7449"/>
                    </a:lnTo>
                    <a:lnTo>
                      <a:pt x="838" y="7554"/>
                    </a:lnTo>
                    <a:lnTo>
                      <a:pt x="838" y="7659"/>
                    </a:lnTo>
                    <a:lnTo>
                      <a:pt x="900" y="7700"/>
                    </a:lnTo>
                    <a:lnTo>
                      <a:pt x="900" y="7596"/>
                    </a:lnTo>
                    <a:lnTo>
                      <a:pt x="1005" y="7533"/>
                    </a:lnTo>
                    <a:lnTo>
                      <a:pt x="1152" y="7554"/>
                    </a:lnTo>
                    <a:lnTo>
                      <a:pt x="1172" y="7679"/>
                    </a:lnTo>
                    <a:lnTo>
                      <a:pt x="1110" y="7721"/>
                    </a:lnTo>
                    <a:lnTo>
                      <a:pt x="1172" y="7742"/>
                    </a:lnTo>
                    <a:lnTo>
                      <a:pt x="1256" y="7679"/>
                    </a:lnTo>
                    <a:lnTo>
                      <a:pt x="1361" y="7742"/>
                    </a:lnTo>
                    <a:lnTo>
                      <a:pt x="1361" y="7868"/>
                    </a:lnTo>
                    <a:lnTo>
                      <a:pt x="1403" y="7847"/>
                    </a:lnTo>
                    <a:lnTo>
                      <a:pt x="1696" y="7972"/>
                    </a:lnTo>
                    <a:lnTo>
                      <a:pt x="1737" y="7951"/>
                    </a:lnTo>
                    <a:lnTo>
                      <a:pt x="1800" y="7972"/>
                    </a:lnTo>
                    <a:lnTo>
                      <a:pt x="1821" y="7889"/>
                    </a:lnTo>
                    <a:lnTo>
                      <a:pt x="1926" y="7868"/>
                    </a:lnTo>
                    <a:lnTo>
                      <a:pt x="2051" y="7742"/>
                    </a:lnTo>
                    <a:lnTo>
                      <a:pt x="2198" y="7763"/>
                    </a:lnTo>
                    <a:lnTo>
                      <a:pt x="2219" y="7721"/>
                    </a:lnTo>
                    <a:lnTo>
                      <a:pt x="2344" y="7721"/>
                    </a:lnTo>
                    <a:lnTo>
                      <a:pt x="2512" y="7763"/>
                    </a:lnTo>
                    <a:lnTo>
                      <a:pt x="2574" y="7742"/>
                    </a:lnTo>
                    <a:lnTo>
                      <a:pt x="2721" y="7742"/>
                    </a:lnTo>
                    <a:lnTo>
                      <a:pt x="2742" y="7679"/>
                    </a:lnTo>
                    <a:lnTo>
                      <a:pt x="2784" y="7638"/>
                    </a:lnTo>
                    <a:lnTo>
                      <a:pt x="2867" y="7596"/>
                    </a:lnTo>
                    <a:lnTo>
                      <a:pt x="2930" y="7638"/>
                    </a:lnTo>
                    <a:lnTo>
                      <a:pt x="2951" y="7533"/>
                    </a:lnTo>
                    <a:lnTo>
                      <a:pt x="3035" y="7470"/>
                    </a:lnTo>
                    <a:lnTo>
                      <a:pt x="3349" y="7470"/>
                    </a:lnTo>
                    <a:lnTo>
                      <a:pt x="3474" y="7554"/>
                    </a:lnTo>
                    <a:lnTo>
                      <a:pt x="3558" y="7533"/>
                    </a:lnTo>
                    <a:lnTo>
                      <a:pt x="3558" y="7470"/>
                    </a:lnTo>
                    <a:lnTo>
                      <a:pt x="3725" y="7449"/>
                    </a:lnTo>
                    <a:lnTo>
                      <a:pt x="3997" y="7533"/>
                    </a:lnTo>
                    <a:lnTo>
                      <a:pt x="4081" y="7575"/>
                    </a:lnTo>
                    <a:lnTo>
                      <a:pt x="4353" y="7638"/>
                    </a:lnTo>
                    <a:lnTo>
                      <a:pt x="4395" y="7596"/>
                    </a:lnTo>
                    <a:lnTo>
                      <a:pt x="4353" y="7533"/>
                    </a:lnTo>
                    <a:lnTo>
                      <a:pt x="4437" y="7449"/>
                    </a:lnTo>
                    <a:lnTo>
                      <a:pt x="4541" y="7449"/>
                    </a:lnTo>
                    <a:lnTo>
                      <a:pt x="4667" y="7491"/>
                    </a:lnTo>
                    <a:lnTo>
                      <a:pt x="4876" y="7491"/>
                    </a:lnTo>
                    <a:lnTo>
                      <a:pt x="4876" y="7470"/>
                    </a:lnTo>
                    <a:lnTo>
                      <a:pt x="4813" y="7387"/>
                    </a:lnTo>
                    <a:lnTo>
                      <a:pt x="4855" y="7303"/>
                    </a:lnTo>
                    <a:lnTo>
                      <a:pt x="5022" y="7240"/>
                    </a:lnTo>
                    <a:lnTo>
                      <a:pt x="5190" y="7240"/>
                    </a:lnTo>
                    <a:lnTo>
                      <a:pt x="5253" y="7303"/>
                    </a:lnTo>
                    <a:lnTo>
                      <a:pt x="5378" y="7303"/>
                    </a:lnTo>
                    <a:lnTo>
                      <a:pt x="5504" y="7219"/>
                    </a:lnTo>
                    <a:lnTo>
                      <a:pt x="5713" y="7156"/>
                    </a:lnTo>
                    <a:lnTo>
                      <a:pt x="5713" y="7135"/>
                    </a:lnTo>
                    <a:lnTo>
                      <a:pt x="5859" y="7073"/>
                    </a:lnTo>
                    <a:lnTo>
                      <a:pt x="5922" y="6968"/>
                    </a:lnTo>
                    <a:lnTo>
                      <a:pt x="6320" y="6717"/>
                    </a:lnTo>
                    <a:lnTo>
                      <a:pt x="6424" y="6612"/>
                    </a:lnTo>
                    <a:lnTo>
                      <a:pt x="6424" y="6591"/>
                    </a:lnTo>
                    <a:lnTo>
                      <a:pt x="6508" y="6591"/>
                    </a:lnTo>
                    <a:lnTo>
                      <a:pt x="7115" y="5985"/>
                    </a:lnTo>
                    <a:lnTo>
                      <a:pt x="7136" y="5922"/>
                    </a:lnTo>
                    <a:lnTo>
                      <a:pt x="7198" y="5922"/>
                    </a:lnTo>
                    <a:lnTo>
                      <a:pt x="7282" y="5796"/>
                    </a:lnTo>
                    <a:lnTo>
                      <a:pt x="7387" y="5755"/>
                    </a:lnTo>
                    <a:lnTo>
                      <a:pt x="7429" y="5587"/>
                    </a:lnTo>
                    <a:lnTo>
                      <a:pt x="7596" y="5399"/>
                    </a:lnTo>
                    <a:lnTo>
                      <a:pt x="7847" y="5022"/>
                    </a:lnTo>
                    <a:lnTo>
                      <a:pt x="7910" y="4834"/>
                    </a:lnTo>
                    <a:lnTo>
                      <a:pt x="8014" y="4834"/>
                    </a:lnTo>
                    <a:lnTo>
                      <a:pt x="8077" y="4708"/>
                    </a:lnTo>
                    <a:lnTo>
                      <a:pt x="8077" y="4646"/>
                    </a:lnTo>
                    <a:lnTo>
                      <a:pt x="8182" y="4520"/>
                    </a:lnTo>
                    <a:lnTo>
                      <a:pt x="8266" y="4394"/>
                    </a:lnTo>
                    <a:lnTo>
                      <a:pt x="8391" y="4311"/>
                    </a:lnTo>
                    <a:lnTo>
                      <a:pt x="8433" y="4227"/>
                    </a:lnTo>
                    <a:lnTo>
                      <a:pt x="8538" y="4185"/>
                    </a:lnTo>
                    <a:lnTo>
                      <a:pt x="8579" y="4122"/>
                    </a:lnTo>
                    <a:lnTo>
                      <a:pt x="8621" y="4122"/>
                    </a:lnTo>
                    <a:lnTo>
                      <a:pt x="8789" y="3934"/>
                    </a:lnTo>
                    <a:lnTo>
                      <a:pt x="8810" y="3830"/>
                    </a:lnTo>
                    <a:lnTo>
                      <a:pt x="8893" y="3725"/>
                    </a:lnTo>
                    <a:lnTo>
                      <a:pt x="8935" y="3516"/>
                    </a:lnTo>
                    <a:lnTo>
                      <a:pt x="9019" y="3348"/>
                    </a:lnTo>
                    <a:lnTo>
                      <a:pt x="9040" y="3160"/>
                    </a:lnTo>
                    <a:lnTo>
                      <a:pt x="9123" y="2951"/>
                    </a:lnTo>
                    <a:lnTo>
                      <a:pt x="9103" y="2951"/>
                    </a:lnTo>
                    <a:lnTo>
                      <a:pt x="9165" y="2846"/>
                    </a:lnTo>
                    <a:lnTo>
                      <a:pt x="9165" y="2825"/>
                    </a:lnTo>
                    <a:lnTo>
                      <a:pt x="9061" y="2825"/>
                    </a:lnTo>
                    <a:lnTo>
                      <a:pt x="8935" y="2762"/>
                    </a:lnTo>
                    <a:lnTo>
                      <a:pt x="8830" y="2762"/>
                    </a:lnTo>
                    <a:lnTo>
                      <a:pt x="8768" y="2825"/>
                    </a:lnTo>
                    <a:lnTo>
                      <a:pt x="8768" y="2909"/>
                    </a:lnTo>
                    <a:lnTo>
                      <a:pt x="8726" y="3014"/>
                    </a:lnTo>
                    <a:lnTo>
                      <a:pt x="8663" y="3034"/>
                    </a:lnTo>
                    <a:lnTo>
                      <a:pt x="8454" y="3034"/>
                    </a:lnTo>
                    <a:lnTo>
                      <a:pt x="8266" y="2930"/>
                    </a:lnTo>
                    <a:lnTo>
                      <a:pt x="8182" y="2804"/>
                    </a:lnTo>
                    <a:lnTo>
                      <a:pt x="8140" y="2742"/>
                    </a:lnTo>
                    <a:lnTo>
                      <a:pt x="8098" y="2658"/>
                    </a:lnTo>
                    <a:lnTo>
                      <a:pt x="8161" y="2532"/>
                    </a:lnTo>
                    <a:lnTo>
                      <a:pt x="8286" y="2281"/>
                    </a:lnTo>
                    <a:lnTo>
                      <a:pt x="8307" y="2177"/>
                    </a:lnTo>
                    <a:lnTo>
                      <a:pt x="8412" y="2114"/>
                    </a:lnTo>
                    <a:lnTo>
                      <a:pt x="8579" y="2197"/>
                    </a:lnTo>
                    <a:lnTo>
                      <a:pt x="8663" y="2260"/>
                    </a:lnTo>
                    <a:lnTo>
                      <a:pt x="8768" y="2323"/>
                    </a:lnTo>
                    <a:lnTo>
                      <a:pt x="8768" y="2135"/>
                    </a:lnTo>
                    <a:lnTo>
                      <a:pt x="8768" y="1988"/>
                    </a:lnTo>
                    <a:lnTo>
                      <a:pt x="8810" y="1800"/>
                    </a:lnTo>
                    <a:lnTo>
                      <a:pt x="8810" y="1361"/>
                    </a:lnTo>
                    <a:lnTo>
                      <a:pt x="8789" y="1214"/>
                    </a:lnTo>
                    <a:lnTo>
                      <a:pt x="8747" y="1109"/>
                    </a:lnTo>
                    <a:lnTo>
                      <a:pt x="8747" y="1005"/>
                    </a:lnTo>
                    <a:lnTo>
                      <a:pt x="8747" y="984"/>
                    </a:lnTo>
                    <a:lnTo>
                      <a:pt x="8747" y="733"/>
                    </a:lnTo>
                    <a:lnTo>
                      <a:pt x="8684" y="586"/>
                    </a:lnTo>
                    <a:lnTo>
                      <a:pt x="8642" y="440"/>
                    </a:lnTo>
                    <a:lnTo>
                      <a:pt x="8621" y="273"/>
                    </a:lnTo>
                    <a:lnTo>
                      <a:pt x="8517" y="168"/>
                    </a:lnTo>
                    <a:lnTo>
                      <a:pt x="8328" y="126"/>
                    </a:lnTo>
                    <a:lnTo>
                      <a:pt x="8182" y="147"/>
                    </a:lnTo>
                    <a:lnTo>
                      <a:pt x="8098" y="168"/>
                    </a:lnTo>
                    <a:lnTo>
                      <a:pt x="8056" y="147"/>
                    </a:lnTo>
                    <a:lnTo>
                      <a:pt x="7910" y="105"/>
                    </a:lnTo>
                    <a:lnTo>
                      <a:pt x="7847" y="105"/>
                    </a:lnTo>
                    <a:lnTo>
                      <a:pt x="7784" y="21"/>
                    </a:lnTo>
                    <a:lnTo>
                      <a:pt x="765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8" name="Google Shape;1288;p78"/>
            <p:cNvSpPr/>
            <p:nvPr/>
          </p:nvSpPr>
          <p:spPr>
            <a:xfrm>
              <a:off x="3292646" y="3020419"/>
              <a:ext cx="18695" cy="5482"/>
            </a:xfrm>
            <a:custGeom>
              <a:avLst/>
              <a:gdLst/>
              <a:ahLst/>
              <a:cxnLst/>
              <a:rect l="l" t="t" r="r" b="b"/>
              <a:pathLst>
                <a:path w="1570" h="482" extrusionOk="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78"/>
            <p:cNvSpPr/>
            <p:nvPr/>
          </p:nvSpPr>
          <p:spPr>
            <a:xfrm>
              <a:off x="3260258" y="3010662"/>
              <a:ext cx="26423" cy="16661"/>
            </a:xfrm>
            <a:custGeom>
              <a:avLst/>
              <a:gdLst/>
              <a:ahLst/>
              <a:cxnLst/>
              <a:rect l="l" t="t" r="r" b="b"/>
              <a:pathLst>
                <a:path w="2219" h="1465" extrusionOk="0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78"/>
            <p:cNvSpPr/>
            <p:nvPr/>
          </p:nvSpPr>
          <p:spPr>
            <a:xfrm>
              <a:off x="3408744" y="2329870"/>
              <a:ext cx="289769" cy="354333"/>
            </a:xfrm>
            <a:custGeom>
              <a:avLst/>
              <a:gdLst/>
              <a:ahLst/>
              <a:cxnLst/>
              <a:rect l="l" t="t" r="r" b="b"/>
              <a:pathLst>
                <a:path w="24335" h="31157" extrusionOk="0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grpSp>
          <p:nvGrpSpPr>
            <p:cNvPr id="1291" name="Google Shape;1291;p78"/>
            <p:cNvGrpSpPr/>
            <p:nvPr/>
          </p:nvGrpSpPr>
          <p:grpSpPr>
            <a:xfrm>
              <a:off x="2905224" y="2311071"/>
              <a:ext cx="596721" cy="528992"/>
              <a:chOff x="1922950" y="1410350"/>
              <a:chExt cx="1252825" cy="1162875"/>
            </a:xfrm>
            <a:grpFill/>
          </p:grpSpPr>
          <p:sp>
            <p:nvSpPr>
              <p:cNvPr id="1292" name="Google Shape;1292;p78"/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37" extrusionOk="0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78"/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177" extrusionOk="0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78"/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47" extrusionOk="0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78"/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357" extrusionOk="0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78"/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507" extrusionOk="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78"/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047" extrusionOk="0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78"/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2428" extrusionOk="0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78"/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299" extrusionOk="0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78"/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3537" extrusionOk="0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78"/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00" extrusionOk="0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78"/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516" extrusionOk="0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78"/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6341" extrusionOk="0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78"/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926" extrusionOk="0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78"/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2095" extrusionOk="0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78"/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955" extrusionOk="0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78"/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avLst/>
                <a:gdLst/>
                <a:ahLst/>
                <a:cxnLst/>
                <a:rect l="l" t="t" r="r" b="b"/>
                <a:pathLst>
                  <a:path w="42036" h="36555" extrusionOk="0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</a:endParaRPr>
              </a:p>
            </p:txBody>
          </p:sp>
        </p:grpSp>
        <p:sp>
          <p:nvSpPr>
            <p:cNvPr id="1308" name="Google Shape;1308;p78"/>
            <p:cNvSpPr/>
            <p:nvPr/>
          </p:nvSpPr>
          <p:spPr>
            <a:xfrm>
              <a:off x="3216902" y="3020658"/>
              <a:ext cx="15456" cy="5959"/>
            </a:xfrm>
            <a:custGeom>
              <a:avLst/>
              <a:gdLst/>
              <a:ahLst/>
              <a:cxnLst/>
              <a:rect l="l" t="t" r="r" b="b"/>
              <a:pathLst>
                <a:path w="1298" h="524" extrusionOk="0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78"/>
            <p:cNvSpPr/>
            <p:nvPr/>
          </p:nvSpPr>
          <p:spPr>
            <a:xfrm>
              <a:off x="3243063" y="3010423"/>
              <a:ext cx="19695" cy="13340"/>
            </a:xfrm>
            <a:custGeom>
              <a:avLst/>
              <a:gdLst/>
              <a:ahLst/>
              <a:cxnLst/>
              <a:rect l="l" t="t" r="r" b="b"/>
              <a:pathLst>
                <a:path w="1654" h="1173" extrusionOk="0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78"/>
            <p:cNvSpPr/>
            <p:nvPr/>
          </p:nvSpPr>
          <p:spPr>
            <a:xfrm>
              <a:off x="3173297" y="2986859"/>
              <a:ext cx="73267" cy="24997"/>
            </a:xfrm>
            <a:custGeom>
              <a:avLst/>
              <a:gdLst/>
              <a:ahLst/>
              <a:cxnLst/>
              <a:rect l="l" t="t" r="r" b="b"/>
              <a:pathLst>
                <a:path w="6153" h="2198" extrusionOk="0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78"/>
            <p:cNvSpPr/>
            <p:nvPr/>
          </p:nvSpPr>
          <p:spPr>
            <a:xfrm>
              <a:off x="3371128" y="3527019"/>
              <a:ext cx="18695" cy="10247"/>
            </a:xfrm>
            <a:custGeom>
              <a:avLst/>
              <a:gdLst/>
              <a:ahLst/>
              <a:cxnLst/>
              <a:rect l="l" t="t" r="r" b="b"/>
              <a:pathLst>
                <a:path w="1570" h="901" extrusionOk="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78"/>
            <p:cNvSpPr/>
            <p:nvPr/>
          </p:nvSpPr>
          <p:spPr>
            <a:xfrm>
              <a:off x="3183264" y="3080853"/>
              <a:ext cx="38140" cy="16672"/>
            </a:xfrm>
            <a:custGeom>
              <a:avLst/>
              <a:gdLst/>
              <a:ahLst/>
              <a:cxnLst/>
              <a:rect l="l" t="t" r="r" b="b"/>
              <a:pathLst>
                <a:path w="3203" h="1466" extrusionOk="0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78"/>
            <p:cNvSpPr/>
            <p:nvPr/>
          </p:nvSpPr>
          <p:spPr>
            <a:xfrm>
              <a:off x="3163092" y="3070629"/>
              <a:ext cx="23172" cy="20709"/>
            </a:xfrm>
            <a:custGeom>
              <a:avLst/>
              <a:gdLst/>
              <a:ahLst/>
              <a:cxnLst/>
              <a:rect l="l" t="t" r="r" b="b"/>
              <a:pathLst>
                <a:path w="1946" h="1821" extrusionOk="0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78"/>
            <p:cNvSpPr/>
            <p:nvPr/>
          </p:nvSpPr>
          <p:spPr>
            <a:xfrm>
              <a:off x="3150875" y="3043494"/>
              <a:ext cx="32150" cy="30467"/>
            </a:xfrm>
            <a:custGeom>
              <a:avLst/>
              <a:gdLst/>
              <a:ahLst/>
              <a:cxnLst/>
              <a:rect l="l" t="t" r="r" b="b"/>
              <a:pathLst>
                <a:path w="2700" h="2679" extrusionOk="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78"/>
            <p:cNvSpPr/>
            <p:nvPr/>
          </p:nvSpPr>
          <p:spPr>
            <a:xfrm>
              <a:off x="3140409" y="3037308"/>
              <a:ext cx="43617" cy="20948"/>
            </a:xfrm>
            <a:custGeom>
              <a:avLst/>
              <a:gdLst/>
              <a:ahLst/>
              <a:cxnLst/>
              <a:rect l="l" t="t" r="r" b="b"/>
              <a:pathLst>
                <a:path w="3663" h="1842" extrusionOk="0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78"/>
            <p:cNvSpPr/>
            <p:nvPr/>
          </p:nvSpPr>
          <p:spPr>
            <a:xfrm>
              <a:off x="3134431" y="3048737"/>
              <a:ext cx="17206" cy="9519"/>
            </a:xfrm>
            <a:custGeom>
              <a:avLst/>
              <a:gdLst/>
              <a:ahLst/>
              <a:cxnLst/>
              <a:rect l="l" t="t" r="r" b="b"/>
              <a:pathLst>
                <a:path w="1445" h="837" extrusionOk="0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78"/>
            <p:cNvSpPr/>
            <p:nvPr/>
          </p:nvSpPr>
          <p:spPr>
            <a:xfrm>
              <a:off x="3142159" y="3021841"/>
              <a:ext cx="7978" cy="16672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78"/>
            <p:cNvSpPr/>
            <p:nvPr/>
          </p:nvSpPr>
          <p:spPr>
            <a:xfrm>
              <a:off x="3120487" y="3025651"/>
              <a:ext cx="28411" cy="28568"/>
            </a:xfrm>
            <a:custGeom>
              <a:avLst/>
              <a:gdLst/>
              <a:ahLst/>
              <a:cxnLst/>
              <a:rect l="l" t="t" r="r" b="b"/>
              <a:pathLst>
                <a:path w="2386" h="2512" extrusionOk="0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78"/>
            <p:cNvSpPr/>
            <p:nvPr/>
          </p:nvSpPr>
          <p:spPr>
            <a:xfrm>
              <a:off x="2965761" y="2909287"/>
              <a:ext cx="196343" cy="138983"/>
            </a:xfrm>
            <a:custGeom>
              <a:avLst/>
              <a:gdLst/>
              <a:ahLst/>
              <a:cxnLst/>
              <a:rect l="l" t="t" r="r" b="b"/>
              <a:pathLst>
                <a:path w="16489" h="12221" extrusionOk="0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78"/>
            <p:cNvSpPr/>
            <p:nvPr/>
          </p:nvSpPr>
          <p:spPr>
            <a:xfrm>
              <a:off x="3378594" y="3107749"/>
              <a:ext cx="19445" cy="26657"/>
            </a:xfrm>
            <a:custGeom>
              <a:avLst/>
              <a:gdLst/>
              <a:ahLst/>
              <a:cxnLst/>
              <a:rect l="l" t="t" r="r" b="b"/>
              <a:pathLst>
                <a:path w="1633" h="2344" extrusionOk="0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78"/>
            <p:cNvSpPr/>
            <p:nvPr/>
          </p:nvSpPr>
          <p:spPr>
            <a:xfrm>
              <a:off x="3354434" y="3105122"/>
              <a:ext cx="27661" cy="28807"/>
            </a:xfrm>
            <a:custGeom>
              <a:avLst/>
              <a:gdLst/>
              <a:ahLst/>
              <a:cxnLst/>
              <a:rect l="l" t="t" r="r" b="b"/>
              <a:pathLst>
                <a:path w="2323" h="2533" extrusionOk="0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78"/>
            <p:cNvSpPr/>
            <p:nvPr/>
          </p:nvSpPr>
          <p:spPr>
            <a:xfrm>
              <a:off x="3331012" y="3088711"/>
              <a:ext cx="34639" cy="49743"/>
            </a:xfrm>
            <a:custGeom>
              <a:avLst/>
              <a:gdLst/>
              <a:ahLst/>
              <a:cxnLst/>
              <a:rect l="l" t="t" r="r" b="b"/>
              <a:pathLst>
                <a:path w="2909" h="4374" extrusionOk="0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78"/>
            <p:cNvSpPr/>
            <p:nvPr/>
          </p:nvSpPr>
          <p:spPr>
            <a:xfrm>
              <a:off x="3250041" y="3063487"/>
              <a:ext cx="91450" cy="78538"/>
            </a:xfrm>
            <a:custGeom>
              <a:avLst/>
              <a:gdLst/>
              <a:ahLst/>
              <a:cxnLst/>
              <a:rect l="l" t="t" r="r" b="b"/>
              <a:pathLst>
                <a:path w="7680" h="6906" extrusionOk="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78"/>
            <p:cNvSpPr/>
            <p:nvPr/>
          </p:nvSpPr>
          <p:spPr>
            <a:xfrm>
              <a:off x="3209425" y="3061815"/>
              <a:ext cx="82733" cy="112565"/>
            </a:xfrm>
            <a:custGeom>
              <a:avLst/>
              <a:gdLst/>
              <a:ahLst/>
              <a:cxnLst/>
              <a:rect l="l" t="t" r="r" b="b"/>
              <a:pathLst>
                <a:path w="6948" h="9898" extrusionOk="0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78"/>
            <p:cNvSpPr/>
            <p:nvPr/>
          </p:nvSpPr>
          <p:spPr>
            <a:xfrm>
              <a:off x="3195231" y="3136533"/>
              <a:ext cx="40867" cy="42852"/>
            </a:xfrm>
            <a:custGeom>
              <a:avLst/>
              <a:gdLst/>
              <a:ahLst/>
              <a:cxnLst/>
              <a:rect l="l" t="t" r="r" b="b"/>
              <a:pathLst>
                <a:path w="3432" h="3768" extrusionOk="0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78"/>
            <p:cNvSpPr/>
            <p:nvPr/>
          </p:nvSpPr>
          <p:spPr>
            <a:xfrm>
              <a:off x="3192980" y="3146290"/>
              <a:ext cx="88711" cy="124938"/>
            </a:xfrm>
            <a:custGeom>
              <a:avLst/>
              <a:gdLst/>
              <a:ahLst/>
              <a:cxnLst/>
              <a:rect l="l" t="t" r="r" b="b"/>
              <a:pathLst>
                <a:path w="7450" h="10986" extrusionOk="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78"/>
            <p:cNvSpPr/>
            <p:nvPr/>
          </p:nvSpPr>
          <p:spPr>
            <a:xfrm>
              <a:off x="3275452" y="3211250"/>
              <a:ext cx="85722" cy="91389"/>
            </a:xfrm>
            <a:custGeom>
              <a:avLst/>
              <a:gdLst/>
              <a:ahLst/>
              <a:cxnLst/>
              <a:rect l="l" t="t" r="r" b="b"/>
              <a:pathLst>
                <a:path w="7199" h="8036" extrusionOk="0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1328" name="Google Shape;1328;p78"/>
            <p:cNvSpPr/>
            <p:nvPr/>
          </p:nvSpPr>
          <p:spPr>
            <a:xfrm>
              <a:off x="3327273" y="3275982"/>
              <a:ext cx="58811" cy="59262"/>
            </a:xfrm>
            <a:custGeom>
              <a:avLst/>
              <a:gdLst/>
              <a:ahLst/>
              <a:cxnLst/>
              <a:rect l="l" t="t" r="r" b="b"/>
              <a:pathLst>
                <a:path w="4939" h="5211" extrusionOk="0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1329" name="Google Shape;1329;p78"/>
            <p:cNvSpPr/>
            <p:nvPr/>
          </p:nvSpPr>
          <p:spPr>
            <a:xfrm>
              <a:off x="3363150" y="3352838"/>
              <a:ext cx="34889" cy="37848"/>
            </a:xfrm>
            <a:custGeom>
              <a:avLst/>
              <a:gdLst/>
              <a:ahLst/>
              <a:cxnLst/>
              <a:rect l="l" t="t" r="r" b="b"/>
              <a:pathLst>
                <a:path w="2930" h="3328" extrusionOk="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0" name="Google Shape;1330;p78"/>
            <p:cNvGrpSpPr/>
            <p:nvPr/>
          </p:nvGrpSpPr>
          <p:grpSpPr>
            <a:xfrm>
              <a:off x="3280929" y="3294542"/>
              <a:ext cx="109894" cy="272224"/>
              <a:chOff x="2711750" y="3572300"/>
              <a:chExt cx="230725" cy="598425"/>
            </a:xfrm>
            <a:grpFill/>
          </p:grpSpPr>
          <p:sp>
            <p:nvSpPr>
              <p:cNvPr id="1331" name="Google Shape;1331;p78"/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21552" extrusionOk="0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78"/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1444" extrusionOk="0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33" name="Google Shape;1333;p78"/>
            <p:cNvSpPr/>
            <p:nvPr/>
          </p:nvSpPr>
          <p:spPr>
            <a:xfrm>
              <a:off x="4563295" y="2964728"/>
              <a:ext cx="12467" cy="27863"/>
            </a:xfrm>
            <a:custGeom>
              <a:avLst/>
              <a:gdLst/>
              <a:ahLst/>
              <a:cxnLst/>
              <a:rect l="l" t="t" r="r" b="b"/>
              <a:pathLst>
                <a:path w="1047" h="2450" extrusionOk="0">
                  <a:moveTo>
                    <a:pt x="691" y="1"/>
                  </a:moveTo>
                  <a:lnTo>
                    <a:pt x="628" y="43"/>
                  </a:lnTo>
                  <a:lnTo>
                    <a:pt x="628" y="127"/>
                  </a:lnTo>
                  <a:lnTo>
                    <a:pt x="524" y="147"/>
                  </a:lnTo>
                  <a:lnTo>
                    <a:pt x="398" y="315"/>
                  </a:lnTo>
                  <a:lnTo>
                    <a:pt x="294" y="482"/>
                  </a:lnTo>
                  <a:lnTo>
                    <a:pt x="315" y="545"/>
                  </a:lnTo>
                  <a:lnTo>
                    <a:pt x="294" y="629"/>
                  </a:lnTo>
                  <a:lnTo>
                    <a:pt x="231" y="671"/>
                  </a:lnTo>
                  <a:lnTo>
                    <a:pt x="105" y="880"/>
                  </a:lnTo>
                  <a:lnTo>
                    <a:pt x="63" y="1110"/>
                  </a:lnTo>
                  <a:lnTo>
                    <a:pt x="1" y="1152"/>
                  </a:lnTo>
                  <a:lnTo>
                    <a:pt x="63" y="1194"/>
                  </a:lnTo>
                  <a:lnTo>
                    <a:pt x="63" y="1424"/>
                  </a:lnTo>
                  <a:lnTo>
                    <a:pt x="84" y="1675"/>
                  </a:lnTo>
                  <a:lnTo>
                    <a:pt x="126" y="1696"/>
                  </a:lnTo>
                  <a:lnTo>
                    <a:pt x="168" y="1780"/>
                  </a:lnTo>
                  <a:lnTo>
                    <a:pt x="126" y="1780"/>
                  </a:lnTo>
                  <a:lnTo>
                    <a:pt x="105" y="1842"/>
                  </a:lnTo>
                  <a:lnTo>
                    <a:pt x="189" y="1947"/>
                  </a:lnTo>
                  <a:lnTo>
                    <a:pt x="231" y="1947"/>
                  </a:lnTo>
                  <a:lnTo>
                    <a:pt x="273" y="2031"/>
                  </a:lnTo>
                  <a:lnTo>
                    <a:pt x="419" y="2093"/>
                  </a:lnTo>
                  <a:lnTo>
                    <a:pt x="503" y="2219"/>
                  </a:lnTo>
                  <a:lnTo>
                    <a:pt x="503" y="2344"/>
                  </a:lnTo>
                  <a:lnTo>
                    <a:pt x="503" y="2449"/>
                  </a:lnTo>
                  <a:lnTo>
                    <a:pt x="587" y="2407"/>
                  </a:lnTo>
                  <a:lnTo>
                    <a:pt x="691" y="2449"/>
                  </a:lnTo>
                  <a:lnTo>
                    <a:pt x="691" y="2449"/>
                  </a:lnTo>
                  <a:lnTo>
                    <a:pt x="649" y="2324"/>
                  </a:lnTo>
                  <a:lnTo>
                    <a:pt x="691" y="2198"/>
                  </a:lnTo>
                  <a:lnTo>
                    <a:pt x="628" y="2010"/>
                  </a:lnTo>
                  <a:lnTo>
                    <a:pt x="712" y="1884"/>
                  </a:lnTo>
                  <a:lnTo>
                    <a:pt x="859" y="1675"/>
                  </a:lnTo>
                  <a:lnTo>
                    <a:pt x="859" y="1528"/>
                  </a:lnTo>
                  <a:lnTo>
                    <a:pt x="880" y="1487"/>
                  </a:lnTo>
                  <a:lnTo>
                    <a:pt x="838" y="1466"/>
                  </a:lnTo>
                  <a:lnTo>
                    <a:pt x="880" y="1256"/>
                  </a:lnTo>
                  <a:lnTo>
                    <a:pt x="880" y="1089"/>
                  </a:lnTo>
                  <a:lnTo>
                    <a:pt x="859" y="943"/>
                  </a:lnTo>
                  <a:lnTo>
                    <a:pt x="942" y="796"/>
                  </a:lnTo>
                  <a:lnTo>
                    <a:pt x="963" y="524"/>
                  </a:lnTo>
                  <a:lnTo>
                    <a:pt x="1005" y="357"/>
                  </a:lnTo>
                  <a:lnTo>
                    <a:pt x="1047" y="336"/>
                  </a:lnTo>
                  <a:lnTo>
                    <a:pt x="1026" y="252"/>
                  </a:lnTo>
                  <a:lnTo>
                    <a:pt x="921" y="168"/>
                  </a:lnTo>
                  <a:lnTo>
                    <a:pt x="880" y="168"/>
                  </a:lnTo>
                  <a:lnTo>
                    <a:pt x="817" y="43"/>
                  </a:lnTo>
                  <a:lnTo>
                    <a:pt x="6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4" name="Google Shape;1334;p78"/>
            <p:cNvGrpSpPr/>
            <p:nvPr/>
          </p:nvGrpSpPr>
          <p:grpSpPr>
            <a:xfrm>
              <a:off x="3790439" y="2408636"/>
              <a:ext cx="73017" cy="75684"/>
              <a:chOff x="3781475" y="1624825"/>
              <a:chExt cx="153300" cy="166375"/>
            </a:xfrm>
            <a:grpFill/>
          </p:grpSpPr>
          <p:sp>
            <p:nvSpPr>
              <p:cNvPr id="1335" name="Google Shape;1335;p78"/>
              <p:cNvSpPr/>
              <p:nvPr/>
            </p:nvSpPr>
            <p:spPr>
              <a:xfrm>
                <a:off x="3845300" y="1624825"/>
                <a:ext cx="89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2428" extrusionOk="0">
                    <a:moveTo>
                      <a:pt x="1695" y="1"/>
                    </a:moveTo>
                    <a:lnTo>
                      <a:pt x="1674" y="84"/>
                    </a:lnTo>
                    <a:lnTo>
                      <a:pt x="1716" y="168"/>
                    </a:lnTo>
                    <a:lnTo>
                      <a:pt x="1758" y="252"/>
                    </a:lnTo>
                    <a:lnTo>
                      <a:pt x="1674" y="210"/>
                    </a:lnTo>
                    <a:lnTo>
                      <a:pt x="1611" y="168"/>
                    </a:lnTo>
                    <a:lnTo>
                      <a:pt x="1570" y="189"/>
                    </a:lnTo>
                    <a:lnTo>
                      <a:pt x="1570" y="293"/>
                    </a:lnTo>
                    <a:lnTo>
                      <a:pt x="1653" y="377"/>
                    </a:lnTo>
                    <a:lnTo>
                      <a:pt x="1653" y="482"/>
                    </a:lnTo>
                    <a:lnTo>
                      <a:pt x="1611" y="586"/>
                    </a:lnTo>
                    <a:lnTo>
                      <a:pt x="1611" y="712"/>
                    </a:lnTo>
                    <a:lnTo>
                      <a:pt x="1674" y="879"/>
                    </a:lnTo>
                    <a:lnTo>
                      <a:pt x="1653" y="984"/>
                    </a:lnTo>
                    <a:lnTo>
                      <a:pt x="1591" y="984"/>
                    </a:lnTo>
                    <a:lnTo>
                      <a:pt x="1570" y="879"/>
                    </a:lnTo>
                    <a:lnTo>
                      <a:pt x="1465" y="796"/>
                    </a:lnTo>
                    <a:lnTo>
                      <a:pt x="1360" y="733"/>
                    </a:lnTo>
                    <a:lnTo>
                      <a:pt x="1339" y="670"/>
                    </a:lnTo>
                    <a:lnTo>
                      <a:pt x="1381" y="586"/>
                    </a:lnTo>
                    <a:lnTo>
                      <a:pt x="1381" y="524"/>
                    </a:lnTo>
                    <a:lnTo>
                      <a:pt x="1298" y="503"/>
                    </a:lnTo>
                    <a:lnTo>
                      <a:pt x="1193" y="565"/>
                    </a:lnTo>
                    <a:lnTo>
                      <a:pt x="1151" y="565"/>
                    </a:lnTo>
                    <a:lnTo>
                      <a:pt x="1130" y="607"/>
                    </a:lnTo>
                    <a:lnTo>
                      <a:pt x="1026" y="670"/>
                    </a:lnTo>
                    <a:lnTo>
                      <a:pt x="942" y="628"/>
                    </a:lnTo>
                    <a:lnTo>
                      <a:pt x="942" y="586"/>
                    </a:lnTo>
                    <a:lnTo>
                      <a:pt x="942" y="524"/>
                    </a:lnTo>
                    <a:lnTo>
                      <a:pt x="879" y="524"/>
                    </a:lnTo>
                    <a:lnTo>
                      <a:pt x="816" y="461"/>
                    </a:lnTo>
                    <a:lnTo>
                      <a:pt x="775" y="356"/>
                    </a:lnTo>
                    <a:lnTo>
                      <a:pt x="712" y="314"/>
                    </a:lnTo>
                    <a:lnTo>
                      <a:pt x="649" y="356"/>
                    </a:lnTo>
                    <a:lnTo>
                      <a:pt x="565" y="273"/>
                    </a:lnTo>
                    <a:lnTo>
                      <a:pt x="607" y="189"/>
                    </a:lnTo>
                    <a:lnTo>
                      <a:pt x="565" y="84"/>
                    </a:lnTo>
                    <a:lnTo>
                      <a:pt x="523" y="63"/>
                    </a:lnTo>
                    <a:lnTo>
                      <a:pt x="461" y="147"/>
                    </a:lnTo>
                    <a:lnTo>
                      <a:pt x="440" y="293"/>
                    </a:lnTo>
                    <a:lnTo>
                      <a:pt x="461" y="419"/>
                    </a:lnTo>
                    <a:lnTo>
                      <a:pt x="544" y="565"/>
                    </a:lnTo>
                    <a:lnTo>
                      <a:pt x="565" y="712"/>
                    </a:lnTo>
                    <a:lnTo>
                      <a:pt x="523" y="733"/>
                    </a:lnTo>
                    <a:lnTo>
                      <a:pt x="440" y="649"/>
                    </a:lnTo>
                    <a:lnTo>
                      <a:pt x="419" y="545"/>
                    </a:lnTo>
                    <a:lnTo>
                      <a:pt x="398" y="524"/>
                    </a:lnTo>
                    <a:lnTo>
                      <a:pt x="398" y="628"/>
                    </a:lnTo>
                    <a:lnTo>
                      <a:pt x="419" y="754"/>
                    </a:lnTo>
                    <a:lnTo>
                      <a:pt x="461" y="837"/>
                    </a:lnTo>
                    <a:lnTo>
                      <a:pt x="461" y="921"/>
                    </a:lnTo>
                    <a:lnTo>
                      <a:pt x="440" y="1005"/>
                    </a:lnTo>
                    <a:lnTo>
                      <a:pt x="419" y="984"/>
                    </a:lnTo>
                    <a:lnTo>
                      <a:pt x="356" y="837"/>
                    </a:lnTo>
                    <a:lnTo>
                      <a:pt x="314" y="796"/>
                    </a:lnTo>
                    <a:lnTo>
                      <a:pt x="105" y="817"/>
                    </a:lnTo>
                    <a:lnTo>
                      <a:pt x="21" y="775"/>
                    </a:lnTo>
                    <a:lnTo>
                      <a:pt x="0" y="775"/>
                    </a:lnTo>
                    <a:lnTo>
                      <a:pt x="63" y="879"/>
                    </a:lnTo>
                    <a:lnTo>
                      <a:pt x="126" y="879"/>
                    </a:lnTo>
                    <a:lnTo>
                      <a:pt x="189" y="921"/>
                    </a:lnTo>
                    <a:lnTo>
                      <a:pt x="168" y="984"/>
                    </a:lnTo>
                    <a:lnTo>
                      <a:pt x="189" y="1026"/>
                    </a:lnTo>
                    <a:lnTo>
                      <a:pt x="293" y="1026"/>
                    </a:lnTo>
                    <a:lnTo>
                      <a:pt x="314" y="1068"/>
                    </a:lnTo>
                    <a:lnTo>
                      <a:pt x="168" y="1172"/>
                    </a:lnTo>
                    <a:lnTo>
                      <a:pt x="168" y="1235"/>
                    </a:lnTo>
                    <a:lnTo>
                      <a:pt x="293" y="1423"/>
                    </a:lnTo>
                    <a:lnTo>
                      <a:pt x="377" y="1444"/>
                    </a:lnTo>
                    <a:lnTo>
                      <a:pt x="461" y="1486"/>
                    </a:lnTo>
                    <a:lnTo>
                      <a:pt x="607" y="1486"/>
                    </a:lnTo>
                    <a:lnTo>
                      <a:pt x="691" y="1465"/>
                    </a:lnTo>
                    <a:lnTo>
                      <a:pt x="754" y="1528"/>
                    </a:lnTo>
                    <a:lnTo>
                      <a:pt x="816" y="1528"/>
                    </a:lnTo>
                    <a:lnTo>
                      <a:pt x="942" y="1444"/>
                    </a:lnTo>
                    <a:lnTo>
                      <a:pt x="1026" y="1423"/>
                    </a:lnTo>
                    <a:lnTo>
                      <a:pt x="1235" y="1381"/>
                    </a:lnTo>
                    <a:lnTo>
                      <a:pt x="1381" y="1381"/>
                    </a:lnTo>
                    <a:lnTo>
                      <a:pt x="1465" y="1340"/>
                    </a:lnTo>
                    <a:lnTo>
                      <a:pt x="1528" y="1340"/>
                    </a:lnTo>
                    <a:lnTo>
                      <a:pt x="1570" y="1361"/>
                    </a:lnTo>
                    <a:lnTo>
                      <a:pt x="1570" y="1423"/>
                    </a:lnTo>
                    <a:lnTo>
                      <a:pt x="1549" y="1465"/>
                    </a:lnTo>
                    <a:lnTo>
                      <a:pt x="1507" y="1549"/>
                    </a:lnTo>
                    <a:lnTo>
                      <a:pt x="1465" y="1570"/>
                    </a:lnTo>
                    <a:lnTo>
                      <a:pt x="1339" y="1549"/>
                    </a:lnTo>
                    <a:lnTo>
                      <a:pt x="1214" y="1549"/>
                    </a:lnTo>
                    <a:lnTo>
                      <a:pt x="1109" y="1528"/>
                    </a:lnTo>
                    <a:lnTo>
                      <a:pt x="1067" y="1570"/>
                    </a:lnTo>
                    <a:lnTo>
                      <a:pt x="1130" y="1591"/>
                    </a:lnTo>
                    <a:lnTo>
                      <a:pt x="1298" y="1653"/>
                    </a:lnTo>
                    <a:lnTo>
                      <a:pt x="1360" y="1695"/>
                    </a:lnTo>
                    <a:lnTo>
                      <a:pt x="1360" y="1758"/>
                    </a:lnTo>
                    <a:lnTo>
                      <a:pt x="1298" y="1758"/>
                    </a:lnTo>
                    <a:lnTo>
                      <a:pt x="1172" y="1695"/>
                    </a:lnTo>
                    <a:lnTo>
                      <a:pt x="1151" y="1758"/>
                    </a:lnTo>
                    <a:lnTo>
                      <a:pt x="1088" y="1758"/>
                    </a:lnTo>
                    <a:lnTo>
                      <a:pt x="984" y="1674"/>
                    </a:lnTo>
                    <a:lnTo>
                      <a:pt x="900" y="1653"/>
                    </a:lnTo>
                    <a:lnTo>
                      <a:pt x="754" y="1695"/>
                    </a:lnTo>
                    <a:lnTo>
                      <a:pt x="754" y="1758"/>
                    </a:lnTo>
                    <a:lnTo>
                      <a:pt x="837" y="1779"/>
                    </a:lnTo>
                    <a:lnTo>
                      <a:pt x="1047" y="1967"/>
                    </a:lnTo>
                    <a:lnTo>
                      <a:pt x="1130" y="1988"/>
                    </a:lnTo>
                    <a:lnTo>
                      <a:pt x="1235" y="1946"/>
                    </a:lnTo>
                    <a:lnTo>
                      <a:pt x="1277" y="1967"/>
                    </a:lnTo>
                    <a:lnTo>
                      <a:pt x="1339" y="2072"/>
                    </a:lnTo>
                    <a:lnTo>
                      <a:pt x="1339" y="2156"/>
                    </a:lnTo>
                    <a:lnTo>
                      <a:pt x="1423" y="2177"/>
                    </a:lnTo>
                    <a:lnTo>
                      <a:pt x="1507" y="2156"/>
                    </a:lnTo>
                    <a:lnTo>
                      <a:pt x="1674" y="2156"/>
                    </a:lnTo>
                    <a:lnTo>
                      <a:pt x="1842" y="2093"/>
                    </a:lnTo>
                    <a:lnTo>
                      <a:pt x="1946" y="2093"/>
                    </a:lnTo>
                    <a:lnTo>
                      <a:pt x="2093" y="2072"/>
                    </a:lnTo>
                    <a:lnTo>
                      <a:pt x="2093" y="2114"/>
                    </a:lnTo>
                    <a:lnTo>
                      <a:pt x="2072" y="2218"/>
                    </a:lnTo>
                    <a:lnTo>
                      <a:pt x="2093" y="2323"/>
                    </a:lnTo>
                    <a:lnTo>
                      <a:pt x="2218" y="2407"/>
                    </a:lnTo>
                    <a:lnTo>
                      <a:pt x="2365" y="2428"/>
                    </a:lnTo>
                    <a:lnTo>
                      <a:pt x="2532" y="2386"/>
                    </a:lnTo>
                    <a:lnTo>
                      <a:pt x="2574" y="2323"/>
                    </a:lnTo>
                    <a:lnTo>
                      <a:pt x="2532" y="2281"/>
                    </a:lnTo>
                    <a:lnTo>
                      <a:pt x="2532" y="2218"/>
                    </a:lnTo>
                    <a:lnTo>
                      <a:pt x="2595" y="2156"/>
                    </a:lnTo>
                    <a:lnTo>
                      <a:pt x="2699" y="2051"/>
                    </a:lnTo>
                    <a:lnTo>
                      <a:pt x="2783" y="2009"/>
                    </a:lnTo>
                    <a:lnTo>
                      <a:pt x="2846" y="2072"/>
                    </a:lnTo>
                    <a:lnTo>
                      <a:pt x="2930" y="2114"/>
                    </a:lnTo>
                    <a:lnTo>
                      <a:pt x="3034" y="2114"/>
                    </a:lnTo>
                    <a:lnTo>
                      <a:pt x="3160" y="2051"/>
                    </a:lnTo>
                    <a:lnTo>
                      <a:pt x="3202" y="1988"/>
                    </a:lnTo>
                    <a:lnTo>
                      <a:pt x="3160" y="1842"/>
                    </a:lnTo>
                    <a:lnTo>
                      <a:pt x="3139" y="1758"/>
                    </a:lnTo>
                    <a:lnTo>
                      <a:pt x="3181" y="1674"/>
                    </a:lnTo>
                    <a:lnTo>
                      <a:pt x="3264" y="1591"/>
                    </a:lnTo>
                    <a:lnTo>
                      <a:pt x="3348" y="1423"/>
                    </a:lnTo>
                    <a:lnTo>
                      <a:pt x="3432" y="1319"/>
                    </a:lnTo>
                    <a:lnTo>
                      <a:pt x="3557" y="1172"/>
                    </a:lnTo>
                    <a:lnTo>
                      <a:pt x="3578" y="1068"/>
                    </a:lnTo>
                    <a:lnTo>
                      <a:pt x="3578" y="1005"/>
                    </a:lnTo>
                    <a:lnTo>
                      <a:pt x="3557" y="900"/>
                    </a:lnTo>
                    <a:lnTo>
                      <a:pt x="3536" y="817"/>
                    </a:lnTo>
                    <a:lnTo>
                      <a:pt x="3557" y="754"/>
                    </a:lnTo>
                    <a:lnTo>
                      <a:pt x="3557" y="712"/>
                    </a:lnTo>
                    <a:lnTo>
                      <a:pt x="3516" y="691"/>
                    </a:lnTo>
                    <a:lnTo>
                      <a:pt x="3348" y="691"/>
                    </a:lnTo>
                    <a:lnTo>
                      <a:pt x="3264" y="607"/>
                    </a:lnTo>
                    <a:lnTo>
                      <a:pt x="3223" y="607"/>
                    </a:lnTo>
                    <a:lnTo>
                      <a:pt x="3034" y="628"/>
                    </a:lnTo>
                    <a:lnTo>
                      <a:pt x="2930" y="607"/>
                    </a:lnTo>
                    <a:lnTo>
                      <a:pt x="2846" y="545"/>
                    </a:lnTo>
                    <a:lnTo>
                      <a:pt x="2741" y="545"/>
                    </a:lnTo>
                    <a:lnTo>
                      <a:pt x="2679" y="503"/>
                    </a:lnTo>
                    <a:lnTo>
                      <a:pt x="2679" y="440"/>
                    </a:lnTo>
                    <a:lnTo>
                      <a:pt x="2637" y="419"/>
                    </a:lnTo>
                    <a:lnTo>
                      <a:pt x="2532" y="482"/>
                    </a:lnTo>
                    <a:lnTo>
                      <a:pt x="2532" y="419"/>
                    </a:lnTo>
                    <a:lnTo>
                      <a:pt x="2532" y="335"/>
                    </a:lnTo>
                    <a:lnTo>
                      <a:pt x="2532" y="293"/>
                    </a:lnTo>
                    <a:lnTo>
                      <a:pt x="2490" y="335"/>
                    </a:lnTo>
                    <a:lnTo>
                      <a:pt x="2469" y="440"/>
                    </a:lnTo>
                    <a:lnTo>
                      <a:pt x="2407" y="482"/>
                    </a:lnTo>
                    <a:lnTo>
                      <a:pt x="2386" y="335"/>
                    </a:lnTo>
                    <a:lnTo>
                      <a:pt x="2344" y="335"/>
                    </a:lnTo>
                    <a:lnTo>
                      <a:pt x="2302" y="398"/>
                    </a:lnTo>
                    <a:lnTo>
                      <a:pt x="2323" y="440"/>
                    </a:lnTo>
                    <a:lnTo>
                      <a:pt x="2302" y="503"/>
                    </a:lnTo>
                    <a:lnTo>
                      <a:pt x="2093" y="503"/>
                    </a:lnTo>
                    <a:lnTo>
                      <a:pt x="2093" y="607"/>
                    </a:lnTo>
                    <a:lnTo>
                      <a:pt x="2072" y="691"/>
                    </a:lnTo>
                    <a:lnTo>
                      <a:pt x="1988" y="670"/>
                    </a:lnTo>
                    <a:lnTo>
                      <a:pt x="1967" y="586"/>
                    </a:lnTo>
                    <a:lnTo>
                      <a:pt x="1925" y="586"/>
                    </a:lnTo>
                    <a:lnTo>
                      <a:pt x="1925" y="670"/>
                    </a:lnTo>
                    <a:lnTo>
                      <a:pt x="1904" y="733"/>
                    </a:lnTo>
                    <a:lnTo>
                      <a:pt x="1883" y="691"/>
                    </a:lnTo>
                    <a:lnTo>
                      <a:pt x="1883" y="607"/>
                    </a:lnTo>
                    <a:lnTo>
                      <a:pt x="1904" y="482"/>
                    </a:lnTo>
                    <a:lnTo>
                      <a:pt x="1904" y="252"/>
                    </a:lnTo>
                    <a:lnTo>
                      <a:pt x="1883" y="168"/>
                    </a:lnTo>
                    <a:lnTo>
                      <a:pt x="1779" y="84"/>
                    </a:lnTo>
                    <a:lnTo>
                      <a:pt x="171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78"/>
              <p:cNvSpPr/>
              <p:nvPr/>
            </p:nvSpPr>
            <p:spPr>
              <a:xfrm>
                <a:off x="3875625" y="1704850"/>
                <a:ext cx="214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34" extrusionOk="0">
                    <a:moveTo>
                      <a:pt x="650" y="1"/>
                    </a:moveTo>
                    <a:lnTo>
                      <a:pt x="587" y="43"/>
                    </a:lnTo>
                    <a:lnTo>
                      <a:pt x="419" y="126"/>
                    </a:lnTo>
                    <a:lnTo>
                      <a:pt x="419" y="43"/>
                    </a:lnTo>
                    <a:lnTo>
                      <a:pt x="357" y="43"/>
                    </a:lnTo>
                    <a:lnTo>
                      <a:pt x="273" y="105"/>
                    </a:lnTo>
                    <a:lnTo>
                      <a:pt x="252" y="147"/>
                    </a:lnTo>
                    <a:lnTo>
                      <a:pt x="231" y="210"/>
                    </a:lnTo>
                    <a:lnTo>
                      <a:pt x="126" y="189"/>
                    </a:lnTo>
                    <a:lnTo>
                      <a:pt x="64" y="252"/>
                    </a:lnTo>
                    <a:lnTo>
                      <a:pt x="1" y="315"/>
                    </a:lnTo>
                    <a:lnTo>
                      <a:pt x="64" y="357"/>
                    </a:lnTo>
                    <a:lnTo>
                      <a:pt x="210" y="357"/>
                    </a:lnTo>
                    <a:lnTo>
                      <a:pt x="252" y="461"/>
                    </a:lnTo>
                    <a:lnTo>
                      <a:pt x="273" y="524"/>
                    </a:lnTo>
                    <a:lnTo>
                      <a:pt x="273" y="608"/>
                    </a:lnTo>
                    <a:lnTo>
                      <a:pt x="336" y="629"/>
                    </a:lnTo>
                    <a:lnTo>
                      <a:pt x="273" y="712"/>
                    </a:lnTo>
                    <a:lnTo>
                      <a:pt x="357" y="712"/>
                    </a:lnTo>
                    <a:lnTo>
                      <a:pt x="419" y="733"/>
                    </a:lnTo>
                    <a:lnTo>
                      <a:pt x="440" y="670"/>
                    </a:lnTo>
                    <a:lnTo>
                      <a:pt x="587" y="608"/>
                    </a:lnTo>
                    <a:lnTo>
                      <a:pt x="670" y="608"/>
                    </a:lnTo>
                    <a:lnTo>
                      <a:pt x="754" y="524"/>
                    </a:lnTo>
                    <a:lnTo>
                      <a:pt x="733" y="461"/>
                    </a:lnTo>
                    <a:lnTo>
                      <a:pt x="754" y="315"/>
                    </a:lnTo>
                    <a:lnTo>
                      <a:pt x="796" y="294"/>
                    </a:lnTo>
                    <a:lnTo>
                      <a:pt x="859" y="189"/>
                    </a:lnTo>
                    <a:lnTo>
                      <a:pt x="796" y="105"/>
                    </a:lnTo>
                    <a:lnTo>
                      <a:pt x="733" y="85"/>
                    </a:lnTo>
                    <a:lnTo>
                      <a:pt x="670" y="22"/>
                    </a:lnTo>
                    <a:lnTo>
                      <a:pt x="6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78"/>
              <p:cNvSpPr/>
              <p:nvPr/>
            </p:nvSpPr>
            <p:spPr>
              <a:xfrm>
                <a:off x="3883475" y="1716375"/>
                <a:ext cx="39275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737" extrusionOk="0">
                    <a:moveTo>
                      <a:pt x="796" y="0"/>
                    </a:moveTo>
                    <a:lnTo>
                      <a:pt x="649" y="105"/>
                    </a:lnTo>
                    <a:lnTo>
                      <a:pt x="482" y="251"/>
                    </a:lnTo>
                    <a:lnTo>
                      <a:pt x="377" y="251"/>
                    </a:lnTo>
                    <a:lnTo>
                      <a:pt x="147" y="293"/>
                    </a:lnTo>
                    <a:lnTo>
                      <a:pt x="43" y="398"/>
                    </a:lnTo>
                    <a:lnTo>
                      <a:pt x="1" y="502"/>
                    </a:lnTo>
                    <a:lnTo>
                      <a:pt x="105" y="565"/>
                    </a:lnTo>
                    <a:lnTo>
                      <a:pt x="168" y="670"/>
                    </a:lnTo>
                    <a:lnTo>
                      <a:pt x="273" y="670"/>
                    </a:lnTo>
                    <a:lnTo>
                      <a:pt x="315" y="712"/>
                    </a:lnTo>
                    <a:lnTo>
                      <a:pt x="273" y="795"/>
                    </a:lnTo>
                    <a:lnTo>
                      <a:pt x="273" y="900"/>
                    </a:lnTo>
                    <a:lnTo>
                      <a:pt x="168" y="1046"/>
                    </a:lnTo>
                    <a:lnTo>
                      <a:pt x="147" y="1235"/>
                    </a:lnTo>
                    <a:lnTo>
                      <a:pt x="64" y="1297"/>
                    </a:lnTo>
                    <a:lnTo>
                      <a:pt x="105" y="1402"/>
                    </a:lnTo>
                    <a:lnTo>
                      <a:pt x="43" y="1444"/>
                    </a:lnTo>
                    <a:lnTo>
                      <a:pt x="64" y="1548"/>
                    </a:lnTo>
                    <a:lnTo>
                      <a:pt x="126" y="1548"/>
                    </a:lnTo>
                    <a:lnTo>
                      <a:pt x="210" y="1507"/>
                    </a:lnTo>
                    <a:lnTo>
                      <a:pt x="315" y="1465"/>
                    </a:lnTo>
                    <a:lnTo>
                      <a:pt x="440" y="1402"/>
                    </a:lnTo>
                    <a:lnTo>
                      <a:pt x="524" y="1402"/>
                    </a:lnTo>
                    <a:lnTo>
                      <a:pt x="587" y="1318"/>
                    </a:lnTo>
                    <a:lnTo>
                      <a:pt x="649" y="1193"/>
                    </a:lnTo>
                    <a:lnTo>
                      <a:pt x="691" y="1151"/>
                    </a:lnTo>
                    <a:lnTo>
                      <a:pt x="796" y="1151"/>
                    </a:lnTo>
                    <a:lnTo>
                      <a:pt x="838" y="1130"/>
                    </a:lnTo>
                    <a:lnTo>
                      <a:pt x="838" y="1235"/>
                    </a:lnTo>
                    <a:lnTo>
                      <a:pt x="796" y="1423"/>
                    </a:lnTo>
                    <a:lnTo>
                      <a:pt x="796" y="1548"/>
                    </a:lnTo>
                    <a:lnTo>
                      <a:pt x="754" y="1632"/>
                    </a:lnTo>
                    <a:lnTo>
                      <a:pt x="775" y="1737"/>
                    </a:lnTo>
                    <a:lnTo>
                      <a:pt x="859" y="1737"/>
                    </a:lnTo>
                    <a:lnTo>
                      <a:pt x="942" y="1653"/>
                    </a:lnTo>
                    <a:lnTo>
                      <a:pt x="942" y="1569"/>
                    </a:lnTo>
                    <a:lnTo>
                      <a:pt x="984" y="1465"/>
                    </a:lnTo>
                    <a:lnTo>
                      <a:pt x="1089" y="1423"/>
                    </a:lnTo>
                    <a:lnTo>
                      <a:pt x="1193" y="1402"/>
                    </a:lnTo>
                    <a:lnTo>
                      <a:pt x="1277" y="1151"/>
                    </a:lnTo>
                    <a:lnTo>
                      <a:pt x="1277" y="1046"/>
                    </a:lnTo>
                    <a:lnTo>
                      <a:pt x="1382" y="900"/>
                    </a:lnTo>
                    <a:lnTo>
                      <a:pt x="1507" y="837"/>
                    </a:lnTo>
                    <a:lnTo>
                      <a:pt x="1570" y="795"/>
                    </a:lnTo>
                    <a:lnTo>
                      <a:pt x="1465" y="732"/>
                    </a:lnTo>
                    <a:lnTo>
                      <a:pt x="1403" y="691"/>
                    </a:lnTo>
                    <a:lnTo>
                      <a:pt x="1298" y="628"/>
                    </a:lnTo>
                    <a:lnTo>
                      <a:pt x="1172" y="712"/>
                    </a:lnTo>
                    <a:lnTo>
                      <a:pt x="1089" y="774"/>
                    </a:lnTo>
                    <a:lnTo>
                      <a:pt x="963" y="691"/>
                    </a:lnTo>
                    <a:lnTo>
                      <a:pt x="838" y="565"/>
                    </a:lnTo>
                    <a:lnTo>
                      <a:pt x="796" y="398"/>
                    </a:lnTo>
                    <a:lnTo>
                      <a:pt x="838" y="356"/>
                    </a:lnTo>
                    <a:lnTo>
                      <a:pt x="942" y="314"/>
                    </a:lnTo>
                    <a:lnTo>
                      <a:pt x="942" y="272"/>
                    </a:lnTo>
                    <a:lnTo>
                      <a:pt x="859" y="147"/>
                    </a:lnTo>
                    <a:lnTo>
                      <a:pt x="79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78"/>
              <p:cNvSpPr/>
              <p:nvPr/>
            </p:nvSpPr>
            <p:spPr>
              <a:xfrm>
                <a:off x="3781475" y="1649925"/>
                <a:ext cx="102550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5651" extrusionOk="0">
                    <a:moveTo>
                      <a:pt x="1988" y="1"/>
                    </a:moveTo>
                    <a:lnTo>
                      <a:pt x="1926" y="22"/>
                    </a:lnTo>
                    <a:lnTo>
                      <a:pt x="1842" y="126"/>
                    </a:lnTo>
                    <a:lnTo>
                      <a:pt x="1884" y="315"/>
                    </a:lnTo>
                    <a:lnTo>
                      <a:pt x="1821" y="419"/>
                    </a:lnTo>
                    <a:lnTo>
                      <a:pt x="1821" y="524"/>
                    </a:lnTo>
                    <a:lnTo>
                      <a:pt x="1800" y="629"/>
                    </a:lnTo>
                    <a:lnTo>
                      <a:pt x="1842" y="649"/>
                    </a:lnTo>
                    <a:lnTo>
                      <a:pt x="1884" y="733"/>
                    </a:lnTo>
                    <a:lnTo>
                      <a:pt x="1884" y="1068"/>
                    </a:lnTo>
                    <a:lnTo>
                      <a:pt x="1884" y="1235"/>
                    </a:lnTo>
                    <a:lnTo>
                      <a:pt x="1926" y="1361"/>
                    </a:lnTo>
                    <a:lnTo>
                      <a:pt x="2030" y="1507"/>
                    </a:lnTo>
                    <a:lnTo>
                      <a:pt x="2030" y="1654"/>
                    </a:lnTo>
                    <a:lnTo>
                      <a:pt x="2135" y="1779"/>
                    </a:lnTo>
                    <a:lnTo>
                      <a:pt x="2135" y="1863"/>
                    </a:lnTo>
                    <a:lnTo>
                      <a:pt x="2051" y="1863"/>
                    </a:lnTo>
                    <a:lnTo>
                      <a:pt x="2009" y="1800"/>
                    </a:lnTo>
                    <a:lnTo>
                      <a:pt x="1926" y="1612"/>
                    </a:lnTo>
                    <a:lnTo>
                      <a:pt x="1842" y="1507"/>
                    </a:lnTo>
                    <a:lnTo>
                      <a:pt x="1800" y="1507"/>
                    </a:lnTo>
                    <a:lnTo>
                      <a:pt x="1716" y="1570"/>
                    </a:lnTo>
                    <a:lnTo>
                      <a:pt x="1675" y="1549"/>
                    </a:lnTo>
                    <a:lnTo>
                      <a:pt x="1675" y="1486"/>
                    </a:lnTo>
                    <a:lnTo>
                      <a:pt x="1737" y="1403"/>
                    </a:lnTo>
                    <a:lnTo>
                      <a:pt x="1779" y="1361"/>
                    </a:lnTo>
                    <a:lnTo>
                      <a:pt x="1779" y="1256"/>
                    </a:lnTo>
                    <a:lnTo>
                      <a:pt x="1695" y="1026"/>
                    </a:lnTo>
                    <a:lnTo>
                      <a:pt x="1695" y="817"/>
                    </a:lnTo>
                    <a:lnTo>
                      <a:pt x="1675" y="733"/>
                    </a:lnTo>
                    <a:lnTo>
                      <a:pt x="1528" y="649"/>
                    </a:lnTo>
                    <a:lnTo>
                      <a:pt x="1465" y="524"/>
                    </a:lnTo>
                    <a:lnTo>
                      <a:pt x="1382" y="503"/>
                    </a:lnTo>
                    <a:lnTo>
                      <a:pt x="1319" y="545"/>
                    </a:lnTo>
                    <a:lnTo>
                      <a:pt x="1319" y="670"/>
                    </a:lnTo>
                    <a:lnTo>
                      <a:pt x="1193" y="838"/>
                    </a:lnTo>
                    <a:lnTo>
                      <a:pt x="1172" y="963"/>
                    </a:lnTo>
                    <a:lnTo>
                      <a:pt x="1193" y="1089"/>
                    </a:lnTo>
                    <a:lnTo>
                      <a:pt x="1256" y="1235"/>
                    </a:lnTo>
                    <a:lnTo>
                      <a:pt x="1277" y="1403"/>
                    </a:lnTo>
                    <a:lnTo>
                      <a:pt x="1214" y="1382"/>
                    </a:lnTo>
                    <a:lnTo>
                      <a:pt x="1172" y="1298"/>
                    </a:lnTo>
                    <a:lnTo>
                      <a:pt x="1151" y="1173"/>
                    </a:lnTo>
                    <a:lnTo>
                      <a:pt x="1172" y="1089"/>
                    </a:lnTo>
                    <a:lnTo>
                      <a:pt x="1110" y="1068"/>
                    </a:lnTo>
                    <a:lnTo>
                      <a:pt x="1068" y="984"/>
                    </a:lnTo>
                    <a:lnTo>
                      <a:pt x="1047" y="984"/>
                    </a:lnTo>
                    <a:lnTo>
                      <a:pt x="984" y="1047"/>
                    </a:lnTo>
                    <a:lnTo>
                      <a:pt x="942" y="1026"/>
                    </a:lnTo>
                    <a:lnTo>
                      <a:pt x="942" y="942"/>
                    </a:lnTo>
                    <a:lnTo>
                      <a:pt x="1047" y="859"/>
                    </a:lnTo>
                    <a:lnTo>
                      <a:pt x="1047" y="838"/>
                    </a:lnTo>
                    <a:lnTo>
                      <a:pt x="984" y="817"/>
                    </a:lnTo>
                    <a:lnTo>
                      <a:pt x="859" y="859"/>
                    </a:lnTo>
                    <a:lnTo>
                      <a:pt x="775" y="921"/>
                    </a:lnTo>
                    <a:lnTo>
                      <a:pt x="691" y="859"/>
                    </a:lnTo>
                    <a:lnTo>
                      <a:pt x="733" y="817"/>
                    </a:lnTo>
                    <a:lnTo>
                      <a:pt x="775" y="775"/>
                    </a:lnTo>
                    <a:lnTo>
                      <a:pt x="796" y="733"/>
                    </a:lnTo>
                    <a:lnTo>
                      <a:pt x="900" y="629"/>
                    </a:lnTo>
                    <a:lnTo>
                      <a:pt x="984" y="629"/>
                    </a:lnTo>
                    <a:lnTo>
                      <a:pt x="1005" y="649"/>
                    </a:lnTo>
                    <a:lnTo>
                      <a:pt x="1089" y="670"/>
                    </a:lnTo>
                    <a:lnTo>
                      <a:pt x="1151" y="608"/>
                    </a:lnTo>
                    <a:lnTo>
                      <a:pt x="1172" y="524"/>
                    </a:lnTo>
                    <a:lnTo>
                      <a:pt x="1089" y="398"/>
                    </a:lnTo>
                    <a:lnTo>
                      <a:pt x="1047" y="336"/>
                    </a:lnTo>
                    <a:lnTo>
                      <a:pt x="900" y="357"/>
                    </a:lnTo>
                    <a:lnTo>
                      <a:pt x="670" y="545"/>
                    </a:lnTo>
                    <a:lnTo>
                      <a:pt x="587" y="566"/>
                    </a:lnTo>
                    <a:lnTo>
                      <a:pt x="545" y="545"/>
                    </a:lnTo>
                    <a:lnTo>
                      <a:pt x="545" y="461"/>
                    </a:lnTo>
                    <a:lnTo>
                      <a:pt x="461" y="419"/>
                    </a:lnTo>
                    <a:lnTo>
                      <a:pt x="419" y="440"/>
                    </a:lnTo>
                    <a:lnTo>
                      <a:pt x="419" y="566"/>
                    </a:lnTo>
                    <a:lnTo>
                      <a:pt x="545" y="712"/>
                    </a:lnTo>
                    <a:lnTo>
                      <a:pt x="524" y="754"/>
                    </a:lnTo>
                    <a:lnTo>
                      <a:pt x="419" y="754"/>
                    </a:lnTo>
                    <a:lnTo>
                      <a:pt x="377" y="649"/>
                    </a:lnTo>
                    <a:lnTo>
                      <a:pt x="315" y="503"/>
                    </a:lnTo>
                    <a:lnTo>
                      <a:pt x="231" y="503"/>
                    </a:lnTo>
                    <a:lnTo>
                      <a:pt x="126" y="608"/>
                    </a:lnTo>
                    <a:lnTo>
                      <a:pt x="147" y="733"/>
                    </a:lnTo>
                    <a:lnTo>
                      <a:pt x="168" y="775"/>
                    </a:lnTo>
                    <a:lnTo>
                      <a:pt x="168" y="880"/>
                    </a:lnTo>
                    <a:lnTo>
                      <a:pt x="147" y="880"/>
                    </a:lnTo>
                    <a:lnTo>
                      <a:pt x="43" y="963"/>
                    </a:lnTo>
                    <a:lnTo>
                      <a:pt x="1" y="984"/>
                    </a:lnTo>
                    <a:lnTo>
                      <a:pt x="1" y="1089"/>
                    </a:lnTo>
                    <a:lnTo>
                      <a:pt x="22" y="1235"/>
                    </a:lnTo>
                    <a:lnTo>
                      <a:pt x="43" y="1361"/>
                    </a:lnTo>
                    <a:lnTo>
                      <a:pt x="147" y="1549"/>
                    </a:lnTo>
                    <a:lnTo>
                      <a:pt x="147" y="1612"/>
                    </a:lnTo>
                    <a:lnTo>
                      <a:pt x="231" y="1591"/>
                    </a:lnTo>
                    <a:lnTo>
                      <a:pt x="273" y="1507"/>
                    </a:lnTo>
                    <a:lnTo>
                      <a:pt x="273" y="1403"/>
                    </a:lnTo>
                    <a:lnTo>
                      <a:pt x="273" y="1298"/>
                    </a:lnTo>
                    <a:lnTo>
                      <a:pt x="335" y="1277"/>
                    </a:lnTo>
                    <a:lnTo>
                      <a:pt x="419" y="1361"/>
                    </a:lnTo>
                    <a:lnTo>
                      <a:pt x="461" y="1298"/>
                    </a:lnTo>
                    <a:lnTo>
                      <a:pt x="482" y="1340"/>
                    </a:lnTo>
                    <a:lnTo>
                      <a:pt x="440" y="1445"/>
                    </a:lnTo>
                    <a:lnTo>
                      <a:pt x="419" y="1591"/>
                    </a:lnTo>
                    <a:lnTo>
                      <a:pt x="377" y="1612"/>
                    </a:lnTo>
                    <a:lnTo>
                      <a:pt x="377" y="1675"/>
                    </a:lnTo>
                    <a:lnTo>
                      <a:pt x="482" y="1779"/>
                    </a:lnTo>
                    <a:lnTo>
                      <a:pt x="482" y="1800"/>
                    </a:lnTo>
                    <a:lnTo>
                      <a:pt x="545" y="1821"/>
                    </a:lnTo>
                    <a:lnTo>
                      <a:pt x="628" y="1821"/>
                    </a:lnTo>
                    <a:lnTo>
                      <a:pt x="649" y="1863"/>
                    </a:lnTo>
                    <a:lnTo>
                      <a:pt x="649" y="1926"/>
                    </a:lnTo>
                    <a:lnTo>
                      <a:pt x="545" y="2010"/>
                    </a:lnTo>
                    <a:lnTo>
                      <a:pt x="482" y="2010"/>
                    </a:lnTo>
                    <a:lnTo>
                      <a:pt x="482" y="1968"/>
                    </a:lnTo>
                    <a:lnTo>
                      <a:pt x="461" y="1905"/>
                    </a:lnTo>
                    <a:lnTo>
                      <a:pt x="315" y="1800"/>
                    </a:lnTo>
                    <a:lnTo>
                      <a:pt x="273" y="1821"/>
                    </a:lnTo>
                    <a:lnTo>
                      <a:pt x="273" y="1884"/>
                    </a:lnTo>
                    <a:lnTo>
                      <a:pt x="335" y="1989"/>
                    </a:lnTo>
                    <a:lnTo>
                      <a:pt x="419" y="2030"/>
                    </a:lnTo>
                    <a:lnTo>
                      <a:pt x="482" y="2093"/>
                    </a:lnTo>
                    <a:lnTo>
                      <a:pt x="482" y="2114"/>
                    </a:lnTo>
                    <a:lnTo>
                      <a:pt x="440" y="2177"/>
                    </a:lnTo>
                    <a:lnTo>
                      <a:pt x="482" y="2240"/>
                    </a:lnTo>
                    <a:lnTo>
                      <a:pt x="587" y="2302"/>
                    </a:lnTo>
                    <a:lnTo>
                      <a:pt x="670" y="2344"/>
                    </a:lnTo>
                    <a:lnTo>
                      <a:pt x="691" y="2428"/>
                    </a:lnTo>
                    <a:lnTo>
                      <a:pt x="775" y="2449"/>
                    </a:lnTo>
                    <a:lnTo>
                      <a:pt x="900" y="2449"/>
                    </a:lnTo>
                    <a:lnTo>
                      <a:pt x="942" y="2491"/>
                    </a:lnTo>
                    <a:lnTo>
                      <a:pt x="879" y="2533"/>
                    </a:lnTo>
                    <a:lnTo>
                      <a:pt x="754" y="2533"/>
                    </a:lnTo>
                    <a:lnTo>
                      <a:pt x="754" y="2637"/>
                    </a:lnTo>
                    <a:lnTo>
                      <a:pt x="796" y="2742"/>
                    </a:lnTo>
                    <a:lnTo>
                      <a:pt x="859" y="2742"/>
                    </a:lnTo>
                    <a:lnTo>
                      <a:pt x="942" y="2763"/>
                    </a:lnTo>
                    <a:lnTo>
                      <a:pt x="1068" y="2909"/>
                    </a:lnTo>
                    <a:lnTo>
                      <a:pt x="1110" y="2972"/>
                    </a:lnTo>
                    <a:lnTo>
                      <a:pt x="1068" y="3035"/>
                    </a:lnTo>
                    <a:lnTo>
                      <a:pt x="1068" y="3077"/>
                    </a:lnTo>
                    <a:lnTo>
                      <a:pt x="1382" y="3077"/>
                    </a:lnTo>
                    <a:lnTo>
                      <a:pt x="1465" y="3014"/>
                    </a:lnTo>
                    <a:lnTo>
                      <a:pt x="1465" y="2930"/>
                    </a:lnTo>
                    <a:lnTo>
                      <a:pt x="1507" y="2805"/>
                    </a:lnTo>
                    <a:lnTo>
                      <a:pt x="1591" y="2763"/>
                    </a:lnTo>
                    <a:lnTo>
                      <a:pt x="1675" y="2805"/>
                    </a:lnTo>
                    <a:lnTo>
                      <a:pt x="1675" y="2721"/>
                    </a:lnTo>
                    <a:lnTo>
                      <a:pt x="1612" y="2616"/>
                    </a:lnTo>
                    <a:lnTo>
                      <a:pt x="1570" y="2512"/>
                    </a:lnTo>
                    <a:lnTo>
                      <a:pt x="1570" y="2386"/>
                    </a:lnTo>
                    <a:lnTo>
                      <a:pt x="1528" y="2302"/>
                    </a:lnTo>
                    <a:lnTo>
                      <a:pt x="1528" y="2219"/>
                    </a:lnTo>
                    <a:lnTo>
                      <a:pt x="1591" y="2198"/>
                    </a:lnTo>
                    <a:lnTo>
                      <a:pt x="1633" y="2219"/>
                    </a:lnTo>
                    <a:lnTo>
                      <a:pt x="1695" y="2323"/>
                    </a:lnTo>
                    <a:lnTo>
                      <a:pt x="1675" y="2344"/>
                    </a:lnTo>
                    <a:lnTo>
                      <a:pt x="1695" y="2428"/>
                    </a:lnTo>
                    <a:lnTo>
                      <a:pt x="1779" y="2344"/>
                    </a:lnTo>
                    <a:lnTo>
                      <a:pt x="1779" y="2282"/>
                    </a:lnTo>
                    <a:lnTo>
                      <a:pt x="1737" y="2093"/>
                    </a:lnTo>
                    <a:lnTo>
                      <a:pt x="1800" y="2010"/>
                    </a:lnTo>
                    <a:lnTo>
                      <a:pt x="1821" y="2010"/>
                    </a:lnTo>
                    <a:lnTo>
                      <a:pt x="1884" y="2093"/>
                    </a:lnTo>
                    <a:lnTo>
                      <a:pt x="1884" y="2219"/>
                    </a:lnTo>
                    <a:lnTo>
                      <a:pt x="1926" y="2282"/>
                    </a:lnTo>
                    <a:lnTo>
                      <a:pt x="1926" y="2344"/>
                    </a:lnTo>
                    <a:lnTo>
                      <a:pt x="1842" y="2428"/>
                    </a:lnTo>
                    <a:lnTo>
                      <a:pt x="1842" y="2491"/>
                    </a:lnTo>
                    <a:lnTo>
                      <a:pt x="1884" y="2637"/>
                    </a:lnTo>
                    <a:lnTo>
                      <a:pt x="1926" y="2658"/>
                    </a:lnTo>
                    <a:lnTo>
                      <a:pt x="2009" y="2637"/>
                    </a:lnTo>
                    <a:lnTo>
                      <a:pt x="2156" y="2491"/>
                    </a:lnTo>
                    <a:lnTo>
                      <a:pt x="2219" y="2344"/>
                    </a:lnTo>
                    <a:lnTo>
                      <a:pt x="2219" y="2240"/>
                    </a:lnTo>
                    <a:lnTo>
                      <a:pt x="2239" y="2177"/>
                    </a:lnTo>
                    <a:lnTo>
                      <a:pt x="2302" y="2198"/>
                    </a:lnTo>
                    <a:lnTo>
                      <a:pt x="2344" y="2282"/>
                    </a:lnTo>
                    <a:lnTo>
                      <a:pt x="2323" y="2407"/>
                    </a:lnTo>
                    <a:lnTo>
                      <a:pt x="2260" y="2512"/>
                    </a:lnTo>
                    <a:lnTo>
                      <a:pt x="2260" y="2595"/>
                    </a:lnTo>
                    <a:lnTo>
                      <a:pt x="2344" y="2637"/>
                    </a:lnTo>
                    <a:lnTo>
                      <a:pt x="2449" y="2616"/>
                    </a:lnTo>
                    <a:lnTo>
                      <a:pt x="2532" y="2533"/>
                    </a:lnTo>
                    <a:lnTo>
                      <a:pt x="2574" y="2533"/>
                    </a:lnTo>
                    <a:lnTo>
                      <a:pt x="2574" y="2595"/>
                    </a:lnTo>
                    <a:lnTo>
                      <a:pt x="2532" y="2637"/>
                    </a:lnTo>
                    <a:lnTo>
                      <a:pt x="2428" y="2658"/>
                    </a:lnTo>
                    <a:lnTo>
                      <a:pt x="2344" y="2763"/>
                    </a:lnTo>
                    <a:lnTo>
                      <a:pt x="2156" y="2763"/>
                    </a:lnTo>
                    <a:lnTo>
                      <a:pt x="2009" y="2826"/>
                    </a:lnTo>
                    <a:lnTo>
                      <a:pt x="1988" y="2867"/>
                    </a:lnTo>
                    <a:lnTo>
                      <a:pt x="2009" y="2951"/>
                    </a:lnTo>
                    <a:lnTo>
                      <a:pt x="1884" y="3014"/>
                    </a:lnTo>
                    <a:lnTo>
                      <a:pt x="1800" y="3118"/>
                    </a:lnTo>
                    <a:lnTo>
                      <a:pt x="1716" y="3181"/>
                    </a:lnTo>
                    <a:lnTo>
                      <a:pt x="1675" y="3181"/>
                    </a:lnTo>
                    <a:lnTo>
                      <a:pt x="1570" y="3244"/>
                    </a:lnTo>
                    <a:lnTo>
                      <a:pt x="1570" y="3328"/>
                    </a:lnTo>
                    <a:lnTo>
                      <a:pt x="1507" y="3349"/>
                    </a:lnTo>
                    <a:lnTo>
                      <a:pt x="1486" y="3265"/>
                    </a:lnTo>
                    <a:lnTo>
                      <a:pt x="1465" y="3223"/>
                    </a:lnTo>
                    <a:lnTo>
                      <a:pt x="1382" y="3265"/>
                    </a:lnTo>
                    <a:lnTo>
                      <a:pt x="1298" y="3286"/>
                    </a:lnTo>
                    <a:lnTo>
                      <a:pt x="1298" y="3349"/>
                    </a:lnTo>
                    <a:lnTo>
                      <a:pt x="1277" y="3390"/>
                    </a:lnTo>
                    <a:lnTo>
                      <a:pt x="1319" y="3579"/>
                    </a:lnTo>
                    <a:lnTo>
                      <a:pt x="1319" y="3704"/>
                    </a:lnTo>
                    <a:lnTo>
                      <a:pt x="1361" y="3746"/>
                    </a:lnTo>
                    <a:lnTo>
                      <a:pt x="1465" y="3746"/>
                    </a:lnTo>
                    <a:lnTo>
                      <a:pt x="1528" y="3704"/>
                    </a:lnTo>
                    <a:lnTo>
                      <a:pt x="1633" y="3683"/>
                    </a:lnTo>
                    <a:lnTo>
                      <a:pt x="1695" y="3662"/>
                    </a:lnTo>
                    <a:lnTo>
                      <a:pt x="1779" y="3662"/>
                    </a:lnTo>
                    <a:lnTo>
                      <a:pt x="1842" y="3642"/>
                    </a:lnTo>
                    <a:lnTo>
                      <a:pt x="1926" y="3537"/>
                    </a:lnTo>
                    <a:lnTo>
                      <a:pt x="1988" y="3537"/>
                    </a:lnTo>
                    <a:lnTo>
                      <a:pt x="2009" y="3495"/>
                    </a:lnTo>
                    <a:lnTo>
                      <a:pt x="2114" y="3495"/>
                    </a:lnTo>
                    <a:lnTo>
                      <a:pt x="2135" y="3537"/>
                    </a:lnTo>
                    <a:lnTo>
                      <a:pt x="2428" y="3537"/>
                    </a:lnTo>
                    <a:lnTo>
                      <a:pt x="2470" y="3474"/>
                    </a:lnTo>
                    <a:lnTo>
                      <a:pt x="2553" y="3432"/>
                    </a:lnTo>
                    <a:lnTo>
                      <a:pt x="2616" y="3432"/>
                    </a:lnTo>
                    <a:lnTo>
                      <a:pt x="2616" y="3495"/>
                    </a:lnTo>
                    <a:lnTo>
                      <a:pt x="2553" y="3537"/>
                    </a:lnTo>
                    <a:lnTo>
                      <a:pt x="2532" y="3600"/>
                    </a:lnTo>
                    <a:lnTo>
                      <a:pt x="2449" y="3600"/>
                    </a:lnTo>
                    <a:lnTo>
                      <a:pt x="2407" y="3642"/>
                    </a:lnTo>
                    <a:lnTo>
                      <a:pt x="2239" y="3642"/>
                    </a:lnTo>
                    <a:lnTo>
                      <a:pt x="2135" y="3683"/>
                    </a:lnTo>
                    <a:lnTo>
                      <a:pt x="1947" y="3767"/>
                    </a:lnTo>
                    <a:lnTo>
                      <a:pt x="1884" y="3767"/>
                    </a:lnTo>
                    <a:lnTo>
                      <a:pt x="1800" y="3788"/>
                    </a:lnTo>
                    <a:lnTo>
                      <a:pt x="1800" y="3809"/>
                    </a:lnTo>
                    <a:lnTo>
                      <a:pt x="1905" y="3872"/>
                    </a:lnTo>
                    <a:lnTo>
                      <a:pt x="2051" y="3893"/>
                    </a:lnTo>
                    <a:lnTo>
                      <a:pt x="2135" y="3893"/>
                    </a:lnTo>
                    <a:lnTo>
                      <a:pt x="2239" y="3976"/>
                    </a:lnTo>
                    <a:lnTo>
                      <a:pt x="2239" y="4018"/>
                    </a:lnTo>
                    <a:lnTo>
                      <a:pt x="2030" y="4018"/>
                    </a:lnTo>
                    <a:lnTo>
                      <a:pt x="1947" y="4060"/>
                    </a:lnTo>
                    <a:lnTo>
                      <a:pt x="1905" y="4018"/>
                    </a:lnTo>
                    <a:lnTo>
                      <a:pt x="1800" y="3997"/>
                    </a:lnTo>
                    <a:lnTo>
                      <a:pt x="1779" y="4060"/>
                    </a:lnTo>
                    <a:lnTo>
                      <a:pt x="1737" y="4060"/>
                    </a:lnTo>
                    <a:lnTo>
                      <a:pt x="1695" y="3997"/>
                    </a:lnTo>
                    <a:lnTo>
                      <a:pt x="1633" y="3914"/>
                    </a:lnTo>
                    <a:lnTo>
                      <a:pt x="1570" y="3893"/>
                    </a:lnTo>
                    <a:lnTo>
                      <a:pt x="1423" y="3997"/>
                    </a:lnTo>
                    <a:lnTo>
                      <a:pt x="1423" y="4018"/>
                    </a:lnTo>
                    <a:lnTo>
                      <a:pt x="1486" y="4102"/>
                    </a:lnTo>
                    <a:lnTo>
                      <a:pt x="1507" y="4165"/>
                    </a:lnTo>
                    <a:lnTo>
                      <a:pt x="1486" y="4227"/>
                    </a:lnTo>
                    <a:lnTo>
                      <a:pt x="1507" y="4227"/>
                    </a:lnTo>
                    <a:lnTo>
                      <a:pt x="1486" y="4290"/>
                    </a:lnTo>
                    <a:lnTo>
                      <a:pt x="1507" y="4332"/>
                    </a:lnTo>
                    <a:lnTo>
                      <a:pt x="1591" y="4395"/>
                    </a:lnTo>
                    <a:lnTo>
                      <a:pt x="1591" y="4437"/>
                    </a:lnTo>
                    <a:lnTo>
                      <a:pt x="1612" y="4499"/>
                    </a:lnTo>
                    <a:lnTo>
                      <a:pt x="1633" y="4478"/>
                    </a:lnTo>
                    <a:lnTo>
                      <a:pt x="1716" y="4541"/>
                    </a:lnTo>
                    <a:lnTo>
                      <a:pt x="1716" y="4604"/>
                    </a:lnTo>
                    <a:lnTo>
                      <a:pt x="1779" y="4688"/>
                    </a:lnTo>
                    <a:lnTo>
                      <a:pt x="1800" y="4646"/>
                    </a:lnTo>
                    <a:lnTo>
                      <a:pt x="1884" y="4688"/>
                    </a:lnTo>
                    <a:lnTo>
                      <a:pt x="1926" y="4751"/>
                    </a:lnTo>
                    <a:lnTo>
                      <a:pt x="1988" y="4792"/>
                    </a:lnTo>
                    <a:lnTo>
                      <a:pt x="1988" y="4855"/>
                    </a:lnTo>
                    <a:lnTo>
                      <a:pt x="2114" y="4960"/>
                    </a:lnTo>
                    <a:lnTo>
                      <a:pt x="2239" y="4918"/>
                    </a:lnTo>
                    <a:lnTo>
                      <a:pt x="2260" y="4834"/>
                    </a:lnTo>
                    <a:lnTo>
                      <a:pt x="2323" y="4834"/>
                    </a:lnTo>
                    <a:lnTo>
                      <a:pt x="2344" y="4897"/>
                    </a:lnTo>
                    <a:lnTo>
                      <a:pt x="2428" y="4855"/>
                    </a:lnTo>
                    <a:lnTo>
                      <a:pt x="2449" y="4897"/>
                    </a:lnTo>
                    <a:lnTo>
                      <a:pt x="2449" y="4960"/>
                    </a:lnTo>
                    <a:lnTo>
                      <a:pt x="2407" y="5023"/>
                    </a:lnTo>
                    <a:lnTo>
                      <a:pt x="2344" y="5023"/>
                    </a:lnTo>
                    <a:lnTo>
                      <a:pt x="2239" y="5106"/>
                    </a:lnTo>
                    <a:lnTo>
                      <a:pt x="2239" y="5148"/>
                    </a:lnTo>
                    <a:lnTo>
                      <a:pt x="2428" y="5336"/>
                    </a:lnTo>
                    <a:lnTo>
                      <a:pt x="2470" y="5357"/>
                    </a:lnTo>
                    <a:lnTo>
                      <a:pt x="2532" y="5420"/>
                    </a:lnTo>
                    <a:lnTo>
                      <a:pt x="2512" y="5567"/>
                    </a:lnTo>
                    <a:lnTo>
                      <a:pt x="2532" y="5650"/>
                    </a:lnTo>
                    <a:lnTo>
                      <a:pt x="2574" y="5650"/>
                    </a:lnTo>
                    <a:lnTo>
                      <a:pt x="2616" y="5587"/>
                    </a:lnTo>
                    <a:lnTo>
                      <a:pt x="2658" y="5567"/>
                    </a:lnTo>
                    <a:lnTo>
                      <a:pt x="2721" y="5650"/>
                    </a:lnTo>
                    <a:lnTo>
                      <a:pt x="2784" y="5629"/>
                    </a:lnTo>
                    <a:lnTo>
                      <a:pt x="2867" y="5525"/>
                    </a:lnTo>
                    <a:lnTo>
                      <a:pt x="2888" y="5420"/>
                    </a:lnTo>
                    <a:lnTo>
                      <a:pt x="2930" y="5357"/>
                    </a:lnTo>
                    <a:lnTo>
                      <a:pt x="2930" y="5315"/>
                    </a:lnTo>
                    <a:lnTo>
                      <a:pt x="2867" y="5148"/>
                    </a:lnTo>
                    <a:lnTo>
                      <a:pt x="2846" y="5023"/>
                    </a:lnTo>
                    <a:lnTo>
                      <a:pt x="2888" y="4939"/>
                    </a:lnTo>
                    <a:lnTo>
                      <a:pt x="2951" y="4855"/>
                    </a:lnTo>
                    <a:lnTo>
                      <a:pt x="2951" y="4499"/>
                    </a:lnTo>
                    <a:lnTo>
                      <a:pt x="2972" y="4395"/>
                    </a:lnTo>
                    <a:lnTo>
                      <a:pt x="2972" y="4311"/>
                    </a:lnTo>
                    <a:lnTo>
                      <a:pt x="3056" y="4227"/>
                    </a:lnTo>
                    <a:lnTo>
                      <a:pt x="3056" y="4206"/>
                    </a:lnTo>
                    <a:lnTo>
                      <a:pt x="2972" y="4165"/>
                    </a:lnTo>
                    <a:lnTo>
                      <a:pt x="3056" y="4060"/>
                    </a:lnTo>
                    <a:lnTo>
                      <a:pt x="3181" y="4081"/>
                    </a:lnTo>
                    <a:lnTo>
                      <a:pt x="3202" y="4081"/>
                    </a:lnTo>
                    <a:lnTo>
                      <a:pt x="3244" y="3976"/>
                    </a:lnTo>
                    <a:lnTo>
                      <a:pt x="3244" y="3809"/>
                    </a:lnTo>
                    <a:lnTo>
                      <a:pt x="3265" y="3683"/>
                    </a:lnTo>
                    <a:lnTo>
                      <a:pt x="3265" y="3558"/>
                    </a:lnTo>
                    <a:lnTo>
                      <a:pt x="3181" y="3432"/>
                    </a:lnTo>
                    <a:lnTo>
                      <a:pt x="3181" y="3286"/>
                    </a:lnTo>
                    <a:lnTo>
                      <a:pt x="3244" y="3265"/>
                    </a:lnTo>
                    <a:lnTo>
                      <a:pt x="3348" y="3328"/>
                    </a:lnTo>
                    <a:lnTo>
                      <a:pt x="3390" y="3223"/>
                    </a:lnTo>
                    <a:lnTo>
                      <a:pt x="3369" y="3181"/>
                    </a:lnTo>
                    <a:lnTo>
                      <a:pt x="3369" y="3056"/>
                    </a:lnTo>
                    <a:lnTo>
                      <a:pt x="3390" y="2951"/>
                    </a:lnTo>
                    <a:lnTo>
                      <a:pt x="3369" y="2742"/>
                    </a:lnTo>
                    <a:lnTo>
                      <a:pt x="3348" y="2616"/>
                    </a:lnTo>
                    <a:lnTo>
                      <a:pt x="3369" y="2554"/>
                    </a:lnTo>
                    <a:lnTo>
                      <a:pt x="3495" y="2449"/>
                    </a:lnTo>
                    <a:lnTo>
                      <a:pt x="3495" y="2386"/>
                    </a:lnTo>
                    <a:lnTo>
                      <a:pt x="3474" y="2323"/>
                    </a:lnTo>
                    <a:lnTo>
                      <a:pt x="3474" y="2282"/>
                    </a:lnTo>
                    <a:lnTo>
                      <a:pt x="3579" y="2282"/>
                    </a:lnTo>
                    <a:lnTo>
                      <a:pt x="3725" y="2135"/>
                    </a:lnTo>
                    <a:lnTo>
                      <a:pt x="3830" y="2135"/>
                    </a:lnTo>
                    <a:lnTo>
                      <a:pt x="3934" y="2114"/>
                    </a:lnTo>
                    <a:lnTo>
                      <a:pt x="3997" y="2219"/>
                    </a:lnTo>
                    <a:lnTo>
                      <a:pt x="4039" y="2198"/>
                    </a:lnTo>
                    <a:lnTo>
                      <a:pt x="4081" y="2114"/>
                    </a:lnTo>
                    <a:lnTo>
                      <a:pt x="4102" y="2072"/>
                    </a:lnTo>
                    <a:lnTo>
                      <a:pt x="4102" y="1926"/>
                    </a:lnTo>
                    <a:lnTo>
                      <a:pt x="4018" y="1905"/>
                    </a:lnTo>
                    <a:lnTo>
                      <a:pt x="3767" y="1821"/>
                    </a:lnTo>
                    <a:lnTo>
                      <a:pt x="3662" y="1779"/>
                    </a:lnTo>
                    <a:lnTo>
                      <a:pt x="3495" y="1612"/>
                    </a:lnTo>
                    <a:lnTo>
                      <a:pt x="3411" y="1570"/>
                    </a:lnTo>
                    <a:lnTo>
                      <a:pt x="3286" y="1382"/>
                    </a:lnTo>
                    <a:lnTo>
                      <a:pt x="3244" y="1361"/>
                    </a:lnTo>
                    <a:lnTo>
                      <a:pt x="3097" y="1361"/>
                    </a:lnTo>
                    <a:lnTo>
                      <a:pt x="3056" y="1277"/>
                    </a:lnTo>
                    <a:lnTo>
                      <a:pt x="3056" y="1193"/>
                    </a:lnTo>
                    <a:lnTo>
                      <a:pt x="2972" y="942"/>
                    </a:lnTo>
                    <a:lnTo>
                      <a:pt x="2888" y="733"/>
                    </a:lnTo>
                    <a:lnTo>
                      <a:pt x="2742" y="608"/>
                    </a:lnTo>
                    <a:lnTo>
                      <a:pt x="2658" y="670"/>
                    </a:lnTo>
                    <a:lnTo>
                      <a:pt x="2637" y="775"/>
                    </a:lnTo>
                    <a:lnTo>
                      <a:pt x="2658" y="984"/>
                    </a:lnTo>
                    <a:lnTo>
                      <a:pt x="2658" y="1131"/>
                    </a:lnTo>
                    <a:lnTo>
                      <a:pt x="2574" y="1193"/>
                    </a:lnTo>
                    <a:lnTo>
                      <a:pt x="2553" y="1173"/>
                    </a:lnTo>
                    <a:lnTo>
                      <a:pt x="2553" y="1131"/>
                    </a:lnTo>
                    <a:lnTo>
                      <a:pt x="2553" y="963"/>
                    </a:lnTo>
                    <a:lnTo>
                      <a:pt x="2553" y="733"/>
                    </a:lnTo>
                    <a:lnTo>
                      <a:pt x="2616" y="670"/>
                    </a:lnTo>
                    <a:lnTo>
                      <a:pt x="2616" y="545"/>
                    </a:lnTo>
                    <a:lnTo>
                      <a:pt x="2553" y="419"/>
                    </a:lnTo>
                    <a:lnTo>
                      <a:pt x="2449" y="231"/>
                    </a:lnTo>
                    <a:lnTo>
                      <a:pt x="2344" y="189"/>
                    </a:lnTo>
                    <a:lnTo>
                      <a:pt x="2260" y="231"/>
                    </a:lnTo>
                    <a:lnTo>
                      <a:pt x="2219" y="315"/>
                    </a:lnTo>
                    <a:lnTo>
                      <a:pt x="2156" y="294"/>
                    </a:lnTo>
                    <a:lnTo>
                      <a:pt x="2135" y="147"/>
                    </a:lnTo>
                    <a:lnTo>
                      <a:pt x="203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39" name="Google Shape;1339;p78"/>
            <p:cNvSpPr/>
            <p:nvPr/>
          </p:nvSpPr>
          <p:spPr>
            <a:xfrm>
              <a:off x="4614379" y="2777935"/>
              <a:ext cx="83472" cy="139700"/>
            </a:xfrm>
            <a:custGeom>
              <a:avLst/>
              <a:gdLst/>
              <a:ahLst/>
              <a:cxnLst/>
              <a:rect l="l" t="t" r="r" b="b"/>
              <a:pathLst>
                <a:path w="7010" h="12284" extrusionOk="0">
                  <a:moveTo>
                    <a:pt x="4122" y="1"/>
                  </a:moveTo>
                  <a:lnTo>
                    <a:pt x="4122" y="43"/>
                  </a:lnTo>
                  <a:lnTo>
                    <a:pt x="4080" y="126"/>
                  </a:lnTo>
                  <a:lnTo>
                    <a:pt x="4017" y="126"/>
                  </a:lnTo>
                  <a:lnTo>
                    <a:pt x="3996" y="147"/>
                  </a:lnTo>
                  <a:lnTo>
                    <a:pt x="4059" y="231"/>
                  </a:lnTo>
                  <a:lnTo>
                    <a:pt x="4080" y="357"/>
                  </a:lnTo>
                  <a:lnTo>
                    <a:pt x="4289" y="671"/>
                  </a:lnTo>
                  <a:lnTo>
                    <a:pt x="4331" y="796"/>
                  </a:lnTo>
                  <a:lnTo>
                    <a:pt x="4331" y="1005"/>
                  </a:lnTo>
                  <a:lnTo>
                    <a:pt x="4310" y="1089"/>
                  </a:lnTo>
                  <a:lnTo>
                    <a:pt x="4373" y="1277"/>
                  </a:lnTo>
                  <a:lnTo>
                    <a:pt x="4415" y="1382"/>
                  </a:lnTo>
                  <a:lnTo>
                    <a:pt x="4415" y="1424"/>
                  </a:lnTo>
                  <a:lnTo>
                    <a:pt x="4373" y="1424"/>
                  </a:lnTo>
                  <a:lnTo>
                    <a:pt x="4289" y="1528"/>
                  </a:lnTo>
                  <a:lnTo>
                    <a:pt x="4310" y="1633"/>
                  </a:lnTo>
                  <a:lnTo>
                    <a:pt x="4373" y="1738"/>
                  </a:lnTo>
                  <a:lnTo>
                    <a:pt x="4394" y="1800"/>
                  </a:lnTo>
                  <a:lnTo>
                    <a:pt x="4457" y="1821"/>
                  </a:lnTo>
                  <a:lnTo>
                    <a:pt x="4478" y="1905"/>
                  </a:lnTo>
                  <a:lnTo>
                    <a:pt x="4457" y="1926"/>
                  </a:lnTo>
                  <a:lnTo>
                    <a:pt x="4457" y="2010"/>
                  </a:lnTo>
                  <a:lnTo>
                    <a:pt x="4394" y="2051"/>
                  </a:lnTo>
                  <a:lnTo>
                    <a:pt x="4206" y="2031"/>
                  </a:lnTo>
                  <a:lnTo>
                    <a:pt x="4017" y="1926"/>
                  </a:lnTo>
                  <a:lnTo>
                    <a:pt x="3955" y="1947"/>
                  </a:lnTo>
                  <a:lnTo>
                    <a:pt x="3892" y="2031"/>
                  </a:lnTo>
                  <a:lnTo>
                    <a:pt x="3913" y="2093"/>
                  </a:lnTo>
                  <a:lnTo>
                    <a:pt x="3976" y="2093"/>
                  </a:lnTo>
                  <a:lnTo>
                    <a:pt x="4080" y="2156"/>
                  </a:lnTo>
                  <a:lnTo>
                    <a:pt x="4080" y="2219"/>
                  </a:lnTo>
                  <a:lnTo>
                    <a:pt x="4017" y="2261"/>
                  </a:lnTo>
                  <a:lnTo>
                    <a:pt x="3976" y="2365"/>
                  </a:lnTo>
                  <a:lnTo>
                    <a:pt x="3892" y="2407"/>
                  </a:lnTo>
                  <a:lnTo>
                    <a:pt x="3871" y="2449"/>
                  </a:lnTo>
                  <a:lnTo>
                    <a:pt x="3787" y="2470"/>
                  </a:lnTo>
                  <a:lnTo>
                    <a:pt x="3745" y="2575"/>
                  </a:lnTo>
                  <a:lnTo>
                    <a:pt x="3766" y="2679"/>
                  </a:lnTo>
                  <a:lnTo>
                    <a:pt x="3766" y="2847"/>
                  </a:lnTo>
                  <a:lnTo>
                    <a:pt x="3787" y="2930"/>
                  </a:lnTo>
                  <a:lnTo>
                    <a:pt x="3871" y="2930"/>
                  </a:lnTo>
                  <a:lnTo>
                    <a:pt x="3976" y="2993"/>
                  </a:lnTo>
                  <a:lnTo>
                    <a:pt x="4059" y="3077"/>
                  </a:lnTo>
                  <a:lnTo>
                    <a:pt x="4122" y="3286"/>
                  </a:lnTo>
                  <a:lnTo>
                    <a:pt x="4164" y="3495"/>
                  </a:lnTo>
                  <a:lnTo>
                    <a:pt x="4122" y="3516"/>
                  </a:lnTo>
                  <a:lnTo>
                    <a:pt x="4185" y="3621"/>
                  </a:lnTo>
                  <a:lnTo>
                    <a:pt x="4289" y="3684"/>
                  </a:lnTo>
                  <a:lnTo>
                    <a:pt x="4415" y="3516"/>
                  </a:lnTo>
                  <a:lnTo>
                    <a:pt x="4478" y="3412"/>
                  </a:lnTo>
                  <a:lnTo>
                    <a:pt x="4478" y="3349"/>
                  </a:lnTo>
                  <a:lnTo>
                    <a:pt x="4520" y="3286"/>
                  </a:lnTo>
                  <a:lnTo>
                    <a:pt x="4540" y="3286"/>
                  </a:lnTo>
                  <a:cubicBezTo>
                    <a:pt x="4624" y="3370"/>
                    <a:pt x="4708" y="3453"/>
                    <a:pt x="4729" y="3558"/>
                  </a:cubicBezTo>
                  <a:lnTo>
                    <a:pt x="4729" y="3579"/>
                  </a:lnTo>
                  <a:lnTo>
                    <a:pt x="4687" y="3704"/>
                  </a:lnTo>
                  <a:lnTo>
                    <a:pt x="4687" y="3809"/>
                  </a:lnTo>
                  <a:lnTo>
                    <a:pt x="4729" y="3872"/>
                  </a:lnTo>
                  <a:lnTo>
                    <a:pt x="4792" y="3830"/>
                  </a:lnTo>
                  <a:lnTo>
                    <a:pt x="4917" y="3725"/>
                  </a:lnTo>
                  <a:lnTo>
                    <a:pt x="4980" y="3872"/>
                  </a:lnTo>
                  <a:lnTo>
                    <a:pt x="4917" y="3976"/>
                  </a:lnTo>
                  <a:lnTo>
                    <a:pt x="4833" y="4018"/>
                  </a:lnTo>
                  <a:lnTo>
                    <a:pt x="4771" y="3976"/>
                  </a:lnTo>
                  <a:lnTo>
                    <a:pt x="4792" y="4102"/>
                  </a:lnTo>
                  <a:lnTo>
                    <a:pt x="4729" y="4144"/>
                  </a:lnTo>
                  <a:lnTo>
                    <a:pt x="4666" y="4123"/>
                  </a:lnTo>
                  <a:lnTo>
                    <a:pt x="4624" y="4018"/>
                  </a:lnTo>
                  <a:lnTo>
                    <a:pt x="4603" y="3914"/>
                  </a:lnTo>
                  <a:lnTo>
                    <a:pt x="4582" y="3872"/>
                  </a:lnTo>
                  <a:lnTo>
                    <a:pt x="4499" y="3893"/>
                  </a:lnTo>
                  <a:lnTo>
                    <a:pt x="4457" y="3872"/>
                  </a:lnTo>
                  <a:lnTo>
                    <a:pt x="4415" y="3976"/>
                  </a:lnTo>
                  <a:lnTo>
                    <a:pt x="4478" y="4123"/>
                  </a:lnTo>
                  <a:lnTo>
                    <a:pt x="4478" y="4228"/>
                  </a:lnTo>
                  <a:lnTo>
                    <a:pt x="4394" y="4248"/>
                  </a:lnTo>
                  <a:lnTo>
                    <a:pt x="4310" y="4353"/>
                  </a:lnTo>
                  <a:lnTo>
                    <a:pt x="4310" y="4416"/>
                  </a:lnTo>
                  <a:lnTo>
                    <a:pt x="4457" y="4562"/>
                  </a:lnTo>
                  <a:lnTo>
                    <a:pt x="4499" y="4646"/>
                  </a:lnTo>
                  <a:lnTo>
                    <a:pt x="4457" y="4813"/>
                  </a:lnTo>
                  <a:lnTo>
                    <a:pt x="4373" y="4855"/>
                  </a:lnTo>
                  <a:lnTo>
                    <a:pt x="4289" y="4834"/>
                  </a:lnTo>
                  <a:lnTo>
                    <a:pt x="4268" y="4876"/>
                  </a:lnTo>
                  <a:lnTo>
                    <a:pt x="4352" y="4981"/>
                  </a:lnTo>
                  <a:lnTo>
                    <a:pt x="4415" y="4960"/>
                  </a:lnTo>
                  <a:lnTo>
                    <a:pt x="4499" y="4876"/>
                  </a:lnTo>
                  <a:lnTo>
                    <a:pt x="4603" y="5148"/>
                  </a:lnTo>
                  <a:lnTo>
                    <a:pt x="4666" y="5441"/>
                  </a:lnTo>
                  <a:lnTo>
                    <a:pt x="4624" y="5588"/>
                  </a:lnTo>
                  <a:lnTo>
                    <a:pt x="4624" y="5860"/>
                  </a:lnTo>
                  <a:lnTo>
                    <a:pt x="4520" y="6236"/>
                  </a:lnTo>
                  <a:lnTo>
                    <a:pt x="4561" y="6404"/>
                  </a:lnTo>
                  <a:lnTo>
                    <a:pt x="4499" y="6592"/>
                  </a:lnTo>
                  <a:lnTo>
                    <a:pt x="4373" y="6655"/>
                  </a:lnTo>
                  <a:lnTo>
                    <a:pt x="4310" y="6843"/>
                  </a:lnTo>
                  <a:lnTo>
                    <a:pt x="4310" y="7031"/>
                  </a:lnTo>
                  <a:lnTo>
                    <a:pt x="4248" y="7136"/>
                  </a:lnTo>
                  <a:lnTo>
                    <a:pt x="4206" y="7241"/>
                  </a:lnTo>
                  <a:lnTo>
                    <a:pt x="4080" y="7366"/>
                  </a:lnTo>
                  <a:lnTo>
                    <a:pt x="3829" y="7533"/>
                  </a:lnTo>
                  <a:lnTo>
                    <a:pt x="3724" y="7554"/>
                  </a:lnTo>
                  <a:lnTo>
                    <a:pt x="3662" y="7659"/>
                  </a:lnTo>
                  <a:lnTo>
                    <a:pt x="3536" y="7575"/>
                  </a:lnTo>
                  <a:lnTo>
                    <a:pt x="3411" y="7429"/>
                  </a:lnTo>
                  <a:lnTo>
                    <a:pt x="3411" y="7345"/>
                  </a:lnTo>
                  <a:lnTo>
                    <a:pt x="3452" y="7324"/>
                  </a:lnTo>
                  <a:lnTo>
                    <a:pt x="3515" y="7220"/>
                  </a:lnTo>
                  <a:lnTo>
                    <a:pt x="3515" y="7157"/>
                  </a:lnTo>
                  <a:lnTo>
                    <a:pt x="3578" y="7073"/>
                  </a:lnTo>
                  <a:lnTo>
                    <a:pt x="3578" y="7052"/>
                  </a:lnTo>
                  <a:lnTo>
                    <a:pt x="3452" y="7073"/>
                  </a:lnTo>
                  <a:lnTo>
                    <a:pt x="3348" y="7178"/>
                  </a:lnTo>
                  <a:lnTo>
                    <a:pt x="3222" y="7241"/>
                  </a:lnTo>
                  <a:lnTo>
                    <a:pt x="3201" y="7345"/>
                  </a:lnTo>
                  <a:lnTo>
                    <a:pt x="3264" y="7471"/>
                  </a:lnTo>
                  <a:lnTo>
                    <a:pt x="3306" y="7722"/>
                  </a:lnTo>
                  <a:lnTo>
                    <a:pt x="3264" y="7868"/>
                  </a:lnTo>
                  <a:lnTo>
                    <a:pt x="3139" y="7994"/>
                  </a:lnTo>
                  <a:lnTo>
                    <a:pt x="3139" y="8077"/>
                  </a:lnTo>
                  <a:lnTo>
                    <a:pt x="3076" y="8119"/>
                  </a:lnTo>
                  <a:lnTo>
                    <a:pt x="3055" y="8329"/>
                  </a:lnTo>
                  <a:lnTo>
                    <a:pt x="3118" y="8391"/>
                  </a:lnTo>
                  <a:lnTo>
                    <a:pt x="3118" y="8475"/>
                  </a:lnTo>
                  <a:lnTo>
                    <a:pt x="3076" y="8496"/>
                  </a:lnTo>
                  <a:lnTo>
                    <a:pt x="3118" y="8517"/>
                  </a:lnTo>
                  <a:lnTo>
                    <a:pt x="3076" y="8601"/>
                  </a:lnTo>
                  <a:lnTo>
                    <a:pt x="3034" y="8601"/>
                  </a:lnTo>
                  <a:lnTo>
                    <a:pt x="3055" y="8642"/>
                  </a:lnTo>
                  <a:lnTo>
                    <a:pt x="2992" y="8684"/>
                  </a:lnTo>
                  <a:lnTo>
                    <a:pt x="2929" y="8621"/>
                  </a:lnTo>
                  <a:lnTo>
                    <a:pt x="2846" y="8684"/>
                  </a:lnTo>
                  <a:lnTo>
                    <a:pt x="2804" y="8642"/>
                  </a:lnTo>
                  <a:lnTo>
                    <a:pt x="2762" y="8517"/>
                  </a:lnTo>
                  <a:lnTo>
                    <a:pt x="2741" y="8496"/>
                  </a:lnTo>
                  <a:lnTo>
                    <a:pt x="2657" y="8538"/>
                  </a:lnTo>
                  <a:lnTo>
                    <a:pt x="2595" y="8538"/>
                  </a:lnTo>
                  <a:lnTo>
                    <a:pt x="2553" y="8517"/>
                  </a:lnTo>
                  <a:lnTo>
                    <a:pt x="2302" y="8601"/>
                  </a:lnTo>
                  <a:lnTo>
                    <a:pt x="2176" y="8642"/>
                  </a:lnTo>
                  <a:lnTo>
                    <a:pt x="2030" y="8705"/>
                  </a:lnTo>
                  <a:lnTo>
                    <a:pt x="1883" y="8705"/>
                  </a:lnTo>
                  <a:lnTo>
                    <a:pt x="1758" y="8747"/>
                  </a:lnTo>
                  <a:lnTo>
                    <a:pt x="1695" y="8726"/>
                  </a:lnTo>
                  <a:lnTo>
                    <a:pt x="1569" y="8747"/>
                  </a:lnTo>
                  <a:lnTo>
                    <a:pt x="1360" y="8914"/>
                  </a:lnTo>
                  <a:lnTo>
                    <a:pt x="1297" y="9040"/>
                  </a:lnTo>
                  <a:lnTo>
                    <a:pt x="1235" y="9082"/>
                  </a:lnTo>
                  <a:lnTo>
                    <a:pt x="1193" y="9165"/>
                  </a:lnTo>
                  <a:lnTo>
                    <a:pt x="1046" y="9354"/>
                  </a:lnTo>
                  <a:lnTo>
                    <a:pt x="942" y="9375"/>
                  </a:lnTo>
                  <a:lnTo>
                    <a:pt x="858" y="9479"/>
                  </a:lnTo>
                  <a:lnTo>
                    <a:pt x="837" y="9563"/>
                  </a:lnTo>
                  <a:lnTo>
                    <a:pt x="753" y="9647"/>
                  </a:lnTo>
                  <a:lnTo>
                    <a:pt x="607" y="9668"/>
                  </a:lnTo>
                  <a:lnTo>
                    <a:pt x="544" y="9751"/>
                  </a:lnTo>
                  <a:lnTo>
                    <a:pt x="565" y="9940"/>
                  </a:lnTo>
                  <a:lnTo>
                    <a:pt x="628" y="9961"/>
                  </a:lnTo>
                  <a:lnTo>
                    <a:pt x="649" y="10002"/>
                  </a:lnTo>
                  <a:lnTo>
                    <a:pt x="628" y="10065"/>
                  </a:lnTo>
                  <a:lnTo>
                    <a:pt x="607" y="10044"/>
                  </a:lnTo>
                  <a:lnTo>
                    <a:pt x="481" y="10149"/>
                  </a:lnTo>
                  <a:lnTo>
                    <a:pt x="439" y="10212"/>
                  </a:lnTo>
                  <a:lnTo>
                    <a:pt x="377" y="10274"/>
                  </a:lnTo>
                  <a:lnTo>
                    <a:pt x="272" y="10379"/>
                  </a:lnTo>
                  <a:lnTo>
                    <a:pt x="209" y="10463"/>
                  </a:lnTo>
                  <a:lnTo>
                    <a:pt x="105" y="10463"/>
                  </a:lnTo>
                  <a:lnTo>
                    <a:pt x="0" y="10505"/>
                  </a:lnTo>
                  <a:lnTo>
                    <a:pt x="105" y="10505"/>
                  </a:lnTo>
                  <a:lnTo>
                    <a:pt x="167" y="10609"/>
                  </a:lnTo>
                  <a:lnTo>
                    <a:pt x="209" y="10735"/>
                  </a:lnTo>
                  <a:lnTo>
                    <a:pt x="167" y="10777"/>
                  </a:lnTo>
                  <a:lnTo>
                    <a:pt x="126" y="10693"/>
                  </a:lnTo>
                  <a:lnTo>
                    <a:pt x="84" y="10609"/>
                  </a:lnTo>
                  <a:lnTo>
                    <a:pt x="63" y="10714"/>
                  </a:lnTo>
                  <a:lnTo>
                    <a:pt x="84" y="10818"/>
                  </a:lnTo>
                  <a:lnTo>
                    <a:pt x="167" y="10839"/>
                  </a:lnTo>
                  <a:lnTo>
                    <a:pt x="167" y="10923"/>
                  </a:lnTo>
                  <a:lnTo>
                    <a:pt x="126" y="11007"/>
                  </a:lnTo>
                  <a:lnTo>
                    <a:pt x="126" y="11007"/>
                  </a:lnTo>
                  <a:lnTo>
                    <a:pt x="188" y="10965"/>
                  </a:lnTo>
                  <a:lnTo>
                    <a:pt x="230" y="10902"/>
                  </a:lnTo>
                  <a:lnTo>
                    <a:pt x="314" y="10860"/>
                  </a:lnTo>
                  <a:lnTo>
                    <a:pt x="377" y="10902"/>
                  </a:lnTo>
                  <a:lnTo>
                    <a:pt x="314" y="10944"/>
                  </a:lnTo>
                  <a:lnTo>
                    <a:pt x="377" y="10965"/>
                  </a:lnTo>
                  <a:lnTo>
                    <a:pt x="439" y="10944"/>
                  </a:lnTo>
                  <a:lnTo>
                    <a:pt x="439" y="10839"/>
                  </a:lnTo>
                  <a:lnTo>
                    <a:pt x="398" y="10798"/>
                  </a:lnTo>
                  <a:lnTo>
                    <a:pt x="293" y="10818"/>
                  </a:lnTo>
                  <a:lnTo>
                    <a:pt x="293" y="10777"/>
                  </a:lnTo>
                  <a:lnTo>
                    <a:pt x="314" y="10714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439" y="10609"/>
                  </a:lnTo>
                  <a:lnTo>
                    <a:pt x="544" y="10798"/>
                  </a:lnTo>
                  <a:lnTo>
                    <a:pt x="586" y="10923"/>
                  </a:lnTo>
                  <a:lnTo>
                    <a:pt x="628" y="10986"/>
                  </a:lnTo>
                  <a:lnTo>
                    <a:pt x="628" y="11153"/>
                  </a:lnTo>
                  <a:lnTo>
                    <a:pt x="544" y="11342"/>
                  </a:lnTo>
                  <a:lnTo>
                    <a:pt x="439" y="11342"/>
                  </a:lnTo>
                  <a:lnTo>
                    <a:pt x="481" y="11383"/>
                  </a:lnTo>
                  <a:lnTo>
                    <a:pt x="544" y="11551"/>
                  </a:lnTo>
                  <a:lnTo>
                    <a:pt x="586" y="11760"/>
                  </a:lnTo>
                  <a:lnTo>
                    <a:pt x="691" y="11865"/>
                  </a:lnTo>
                  <a:lnTo>
                    <a:pt x="691" y="11969"/>
                  </a:lnTo>
                  <a:lnTo>
                    <a:pt x="628" y="12011"/>
                  </a:lnTo>
                  <a:lnTo>
                    <a:pt x="711" y="12095"/>
                  </a:lnTo>
                  <a:lnTo>
                    <a:pt x="795" y="12095"/>
                  </a:lnTo>
                  <a:lnTo>
                    <a:pt x="858" y="12158"/>
                  </a:lnTo>
                  <a:lnTo>
                    <a:pt x="900" y="12095"/>
                  </a:lnTo>
                  <a:lnTo>
                    <a:pt x="900" y="12053"/>
                  </a:lnTo>
                  <a:lnTo>
                    <a:pt x="816" y="11906"/>
                  </a:lnTo>
                  <a:lnTo>
                    <a:pt x="816" y="11739"/>
                  </a:lnTo>
                  <a:lnTo>
                    <a:pt x="858" y="11676"/>
                  </a:lnTo>
                  <a:lnTo>
                    <a:pt x="921" y="11739"/>
                  </a:lnTo>
                  <a:lnTo>
                    <a:pt x="900" y="11781"/>
                  </a:lnTo>
                  <a:lnTo>
                    <a:pt x="900" y="11844"/>
                  </a:lnTo>
                  <a:lnTo>
                    <a:pt x="963" y="11948"/>
                  </a:lnTo>
                  <a:lnTo>
                    <a:pt x="1004" y="12095"/>
                  </a:lnTo>
                  <a:lnTo>
                    <a:pt x="963" y="12199"/>
                  </a:lnTo>
                  <a:lnTo>
                    <a:pt x="1004" y="12283"/>
                  </a:lnTo>
                  <a:lnTo>
                    <a:pt x="1109" y="12220"/>
                  </a:lnTo>
                  <a:lnTo>
                    <a:pt x="1214" y="12074"/>
                  </a:lnTo>
                  <a:lnTo>
                    <a:pt x="1109" y="11969"/>
                  </a:lnTo>
                  <a:lnTo>
                    <a:pt x="1109" y="11906"/>
                  </a:lnTo>
                  <a:lnTo>
                    <a:pt x="1151" y="11886"/>
                  </a:lnTo>
                  <a:lnTo>
                    <a:pt x="1235" y="11906"/>
                  </a:lnTo>
                  <a:lnTo>
                    <a:pt x="1276" y="11948"/>
                  </a:lnTo>
                  <a:lnTo>
                    <a:pt x="1318" y="11844"/>
                  </a:lnTo>
                  <a:lnTo>
                    <a:pt x="1318" y="11655"/>
                  </a:lnTo>
                  <a:lnTo>
                    <a:pt x="1276" y="11572"/>
                  </a:lnTo>
                  <a:lnTo>
                    <a:pt x="1276" y="11237"/>
                  </a:lnTo>
                  <a:lnTo>
                    <a:pt x="1276" y="11049"/>
                  </a:lnTo>
                  <a:lnTo>
                    <a:pt x="1339" y="10944"/>
                  </a:lnTo>
                  <a:lnTo>
                    <a:pt x="1444" y="10839"/>
                  </a:lnTo>
                  <a:lnTo>
                    <a:pt x="1423" y="10777"/>
                  </a:lnTo>
                  <a:lnTo>
                    <a:pt x="1360" y="10735"/>
                  </a:lnTo>
                  <a:lnTo>
                    <a:pt x="1360" y="10630"/>
                  </a:lnTo>
                  <a:lnTo>
                    <a:pt x="1318" y="10630"/>
                  </a:lnTo>
                  <a:lnTo>
                    <a:pt x="1339" y="10567"/>
                  </a:lnTo>
                  <a:lnTo>
                    <a:pt x="1151" y="10567"/>
                  </a:lnTo>
                  <a:lnTo>
                    <a:pt x="1130" y="10505"/>
                  </a:lnTo>
                  <a:lnTo>
                    <a:pt x="1235" y="10463"/>
                  </a:lnTo>
                  <a:lnTo>
                    <a:pt x="1255" y="10379"/>
                  </a:lnTo>
                  <a:lnTo>
                    <a:pt x="1235" y="10212"/>
                  </a:lnTo>
                  <a:lnTo>
                    <a:pt x="1151" y="10170"/>
                  </a:lnTo>
                  <a:lnTo>
                    <a:pt x="1067" y="10191"/>
                  </a:lnTo>
                  <a:lnTo>
                    <a:pt x="1067" y="10212"/>
                  </a:lnTo>
                  <a:lnTo>
                    <a:pt x="1004" y="10274"/>
                  </a:lnTo>
                  <a:lnTo>
                    <a:pt x="921" y="10274"/>
                  </a:lnTo>
                  <a:lnTo>
                    <a:pt x="795" y="10149"/>
                  </a:lnTo>
                  <a:lnTo>
                    <a:pt x="816" y="10065"/>
                  </a:lnTo>
                  <a:lnTo>
                    <a:pt x="1004" y="9982"/>
                  </a:lnTo>
                  <a:lnTo>
                    <a:pt x="1151" y="9961"/>
                  </a:lnTo>
                  <a:lnTo>
                    <a:pt x="1339" y="10002"/>
                  </a:lnTo>
                  <a:lnTo>
                    <a:pt x="1423" y="10065"/>
                  </a:lnTo>
                  <a:lnTo>
                    <a:pt x="1444" y="10002"/>
                  </a:lnTo>
                  <a:lnTo>
                    <a:pt x="1444" y="9940"/>
                  </a:lnTo>
                  <a:lnTo>
                    <a:pt x="1444" y="9835"/>
                  </a:lnTo>
                  <a:lnTo>
                    <a:pt x="1423" y="9751"/>
                  </a:lnTo>
                  <a:lnTo>
                    <a:pt x="1444" y="9689"/>
                  </a:lnTo>
                  <a:lnTo>
                    <a:pt x="1527" y="9689"/>
                  </a:lnTo>
                  <a:lnTo>
                    <a:pt x="1569" y="9772"/>
                  </a:lnTo>
                  <a:lnTo>
                    <a:pt x="1653" y="9772"/>
                  </a:lnTo>
                  <a:lnTo>
                    <a:pt x="1758" y="9730"/>
                  </a:lnTo>
                  <a:lnTo>
                    <a:pt x="1946" y="9689"/>
                  </a:lnTo>
                  <a:lnTo>
                    <a:pt x="2113" y="9647"/>
                  </a:lnTo>
                  <a:lnTo>
                    <a:pt x="2218" y="9647"/>
                  </a:lnTo>
                  <a:lnTo>
                    <a:pt x="2281" y="9668"/>
                  </a:lnTo>
                  <a:lnTo>
                    <a:pt x="2323" y="9647"/>
                  </a:lnTo>
                  <a:cubicBezTo>
                    <a:pt x="2323" y="9668"/>
                    <a:pt x="2364" y="9730"/>
                    <a:pt x="2364" y="9751"/>
                  </a:cubicBezTo>
                  <a:lnTo>
                    <a:pt x="2218" y="9856"/>
                  </a:lnTo>
                  <a:lnTo>
                    <a:pt x="2218" y="9940"/>
                  </a:lnTo>
                  <a:lnTo>
                    <a:pt x="2155" y="9877"/>
                  </a:lnTo>
                  <a:lnTo>
                    <a:pt x="2051" y="9898"/>
                  </a:lnTo>
                  <a:lnTo>
                    <a:pt x="1967" y="9961"/>
                  </a:lnTo>
                  <a:lnTo>
                    <a:pt x="1904" y="9940"/>
                  </a:lnTo>
                  <a:lnTo>
                    <a:pt x="1841" y="9772"/>
                  </a:lnTo>
                  <a:lnTo>
                    <a:pt x="1779" y="9772"/>
                  </a:lnTo>
                  <a:lnTo>
                    <a:pt x="1632" y="9961"/>
                  </a:lnTo>
                  <a:lnTo>
                    <a:pt x="1632" y="10065"/>
                  </a:lnTo>
                  <a:lnTo>
                    <a:pt x="1527" y="10128"/>
                  </a:lnTo>
                  <a:lnTo>
                    <a:pt x="1486" y="10233"/>
                  </a:lnTo>
                  <a:lnTo>
                    <a:pt x="1653" y="10295"/>
                  </a:lnTo>
                  <a:lnTo>
                    <a:pt x="1674" y="10400"/>
                  </a:lnTo>
                  <a:lnTo>
                    <a:pt x="1653" y="10421"/>
                  </a:lnTo>
                  <a:lnTo>
                    <a:pt x="1653" y="10484"/>
                  </a:lnTo>
                  <a:lnTo>
                    <a:pt x="1737" y="10609"/>
                  </a:lnTo>
                  <a:lnTo>
                    <a:pt x="1862" y="10630"/>
                  </a:lnTo>
                  <a:lnTo>
                    <a:pt x="1862" y="10714"/>
                  </a:lnTo>
                  <a:lnTo>
                    <a:pt x="1904" y="10735"/>
                  </a:lnTo>
                  <a:lnTo>
                    <a:pt x="1946" y="10693"/>
                  </a:lnTo>
                  <a:lnTo>
                    <a:pt x="2009" y="10714"/>
                  </a:lnTo>
                  <a:lnTo>
                    <a:pt x="2072" y="10693"/>
                  </a:lnTo>
                  <a:lnTo>
                    <a:pt x="2072" y="10609"/>
                  </a:lnTo>
                  <a:lnTo>
                    <a:pt x="1967" y="10505"/>
                  </a:lnTo>
                  <a:lnTo>
                    <a:pt x="2009" y="10400"/>
                  </a:lnTo>
                  <a:lnTo>
                    <a:pt x="2072" y="10254"/>
                  </a:lnTo>
                  <a:lnTo>
                    <a:pt x="2197" y="10170"/>
                  </a:lnTo>
                  <a:lnTo>
                    <a:pt x="2218" y="10107"/>
                  </a:lnTo>
                  <a:lnTo>
                    <a:pt x="2364" y="10149"/>
                  </a:lnTo>
                  <a:lnTo>
                    <a:pt x="2511" y="10254"/>
                  </a:lnTo>
                  <a:lnTo>
                    <a:pt x="2574" y="10316"/>
                  </a:lnTo>
                  <a:lnTo>
                    <a:pt x="2636" y="10295"/>
                  </a:lnTo>
                  <a:lnTo>
                    <a:pt x="2699" y="10086"/>
                  </a:lnTo>
                  <a:lnTo>
                    <a:pt x="2825" y="9961"/>
                  </a:lnTo>
                  <a:lnTo>
                    <a:pt x="2825" y="9877"/>
                  </a:lnTo>
                  <a:lnTo>
                    <a:pt x="2783" y="9814"/>
                  </a:lnTo>
                  <a:lnTo>
                    <a:pt x="2741" y="9751"/>
                  </a:lnTo>
                  <a:lnTo>
                    <a:pt x="2616" y="9647"/>
                  </a:lnTo>
                  <a:lnTo>
                    <a:pt x="2532" y="9647"/>
                  </a:lnTo>
                  <a:lnTo>
                    <a:pt x="2469" y="9584"/>
                  </a:lnTo>
                  <a:lnTo>
                    <a:pt x="2302" y="9584"/>
                  </a:lnTo>
                  <a:cubicBezTo>
                    <a:pt x="2302" y="9563"/>
                    <a:pt x="2302" y="9521"/>
                    <a:pt x="2281" y="9479"/>
                  </a:cubicBezTo>
                  <a:lnTo>
                    <a:pt x="2281" y="9458"/>
                  </a:lnTo>
                  <a:lnTo>
                    <a:pt x="2406" y="9375"/>
                  </a:lnTo>
                  <a:lnTo>
                    <a:pt x="2427" y="9333"/>
                  </a:lnTo>
                  <a:lnTo>
                    <a:pt x="2574" y="9228"/>
                  </a:lnTo>
                  <a:lnTo>
                    <a:pt x="2699" y="9165"/>
                  </a:lnTo>
                  <a:lnTo>
                    <a:pt x="2888" y="9207"/>
                  </a:lnTo>
                  <a:lnTo>
                    <a:pt x="2992" y="9165"/>
                  </a:lnTo>
                  <a:lnTo>
                    <a:pt x="3034" y="9228"/>
                  </a:lnTo>
                  <a:lnTo>
                    <a:pt x="3034" y="9333"/>
                  </a:lnTo>
                  <a:lnTo>
                    <a:pt x="2950" y="9458"/>
                  </a:lnTo>
                  <a:lnTo>
                    <a:pt x="2929" y="9563"/>
                  </a:lnTo>
                  <a:lnTo>
                    <a:pt x="2992" y="9584"/>
                  </a:lnTo>
                  <a:lnTo>
                    <a:pt x="2992" y="9689"/>
                  </a:lnTo>
                  <a:lnTo>
                    <a:pt x="2992" y="9793"/>
                  </a:lnTo>
                  <a:lnTo>
                    <a:pt x="2950" y="9856"/>
                  </a:lnTo>
                  <a:lnTo>
                    <a:pt x="2992" y="9961"/>
                  </a:lnTo>
                  <a:lnTo>
                    <a:pt x="3097" y="10002"/>
                  </a:lnTo>
                  <a:lnTo>
                    <a:pt x="3243" y="10170"/>
                  </a:lnTo>
                  <a:lnTo>
                    <a:pt x="3348" y="10191"/>
                  </a:lnTo>
                  <a:lnTo>
                    <a:pt x="3432" y="10170"/>
                  </a:lnTo>
                  <a:lnTo>
                    <a:pt x="3536" y="10002"/>
                  </a:lnTo>
                  <a:lnTo>
                    <a:pt x="3536" y="9898"/>
                  </a:lnTo>
                  <a:lnTo>
                    <a:pt x="3578" y="9856"/>
                  </a:lnTo>
                  <a:lnTo>
                    <a:pt x="3620" y="9793"/>
                  </a:lnTo>
                  <a:lnTo>
                    <a:pt x="3578" y="9710"/>
                  </a:lnTo>
                  <a:lnTo>
                    <a:pt x="3662" y="9584"/>
                  </a:lnTo>
                  <a:lnTo>
                    <a:pt x="3766" y="9563"/>
                  </a:lnTo>
                  <a:lnTo>
                    <a:pt x="3850" y="9563"/>
                  </a:lnTo>
                  <a:lnTo>
                    <a:pt x="3871" y="9500"/>
                  </a:lnTo>
                  <a:lnTo>
                    <a:pt x="3850" y="9458"/>
                  </a:lnTo>
                  <a:lnTo>
                    <a:pt x="3829" y="9333"/>
                  </a:lnTo>
                  <a:lnTo>
                    <a:pt x="3620" y="9249"/>
                  </a:lnTo>
                  <a:lnTo>
                    <a:pt x="3578" y="9186"/>
                  </a:lnTo>
                  <a:lnTo>
                    <a:pt x="3641" y="9040"/>
                  </a:lnTo>
                  <a:lnTo>
                    <a:pt x="3724" y="8977"/>
                  </a:lnTo>
                  <a:lnTo>
                    <a:pt x="3766" y="8956"/>
                  </a:lnTo>
                  <a:lnTo>
                    <a:pt x="3745" y="9019"/>
                  </a:lnTo>
                  <a:lnTo>
                    <a:pt x="3745" y="9145"/>
                  </a:lnTo>
                  <a:lnTo>
                    <a:pt x="3787" y="9165"/>
                  </a:lnTo>
                  <a:lnTo>
                    <a:pt x="3850" y="9145"/>
                  </a:lnTo>
                  <a:lnTo>
                    <a:pt x="3871" y="9124"/>
                  </a:lnTo>
                  <a:lnTo>
                    <a:pt x="3955" y="9145"/>
                  </a:lnTo>
                  <a:lnTo>
                    <a:pt x="3996" y="9186"/>
                  </a:lnTo>
                  <a:lnTo>
                    <a:pt x="4059" y="9165"/>
                  </a:lnTo>
                  <a:lnTo>
                    <a:pt x="4101" y="9165"/>
                  </a:lnTo>
                  <a:lnTo>
                    <a:pt x="4080" y="9228"/>
                  </a:lnTo>
                  <a:lnTo>
                    <a:pt x="3976" y="9249"/>
                  </a:lnTo>
                  <a:lnTo>
                    <a:pt x="3976" y="9270"/>
                  </a:lnTo>
                  <a:lnTo>
                    <a:pt x="3996" y="9291"/>
                  </a:lnTo>
                  <a:lnTo>
                    <a:pt x="4080" y="9270"/>
                  </a:lnTo>
                  <a:lnTo>
                    <a:pt x="4206" y="9186"/>
                  </a:lnTo>
                  <a:lnTo>
                    <a:pt x="4499" y="9228"/>
                  </a:lnTo>
                  <a:lnTo>
                    <a:pt x="4666" y="9186"/>
                  </a:lnTo>
                  <a:lnTo>
                    <a:pt x="4603" y="9165"/>
                  </a:lnTo>
                  <a:lnTo>
                    <a:pt x="4582" y="9061"/>
                  </a:lnTo>
                  <a:lnTo>
                    <a:pt x="4603" y="8935"/>
                  </a:lnTo>
                  <a:lnTo>
                    <a:pt x="4729" y="8873"/>
                  </a:lnTo>
                  <a:lnTo>
                    <a:pt x="4833" y="8914"/>
                  </a:lnTo>
                  <a:lnTo>
                    <a:pt x="4875" y="9019"/>
                  </a:lnTo>
                  <a:lnTo>
                    <a:pt x="4833" y="9124"/>
                  </a:lnTo>
                  <a:lnTo>
                    <a:pt x="4896" y="9186"/>
                  </a:lnTo>
                  <a:lnTo>
                    <a:pt x="4980" y="9186"/>
                  </a:lnTo>
                  <a:lnTo>
                    <a:pt x="5043" y="9061"/>
                  </a:lnTo>
                  <a:lnTo>
                    <a:pt x="4980" y="8852"/>
                  </a:lnTo>
                  <a:lnTo>
                    <a:pt x="5001" y="8726"/>
                  </a:lnTo>
                  <a:lnTo>
                    <a:pt x="5126" y="8621"/>
                  </a:lnTo>
                  <a:lnTo>
                    <a:pt x="5210" y="8621"/>
                  </a:lnTo>
                  <a:lnTo>
                    <a:pt x="5231" y="8559"/>
                  </a:lnTo>
                  <a:lnTo>
                    <a:pt x="5189" y="8496"/>
                  </a:lnTo>
                  <a:lnTo>
                    <a:pt x="5210" y="8349"/>
                  </a:lnTo>
                  <a:lnTo>
                    <a:pt x="5294" y="8308"/>
                  </a:lnTo>
                  <a:lnTo>
                    <a:pt x="5398" y="8329"/>
                  </a:lnTo>
                  <a:lnTo>
                    <a:pt x="5419" y="8391"/>
                  </a:lnTo>
                  <a:lnTo>
                    <a:pt x="5357" y="8454"/>
                  </a:lnTo>
                  <a:lnTo>
                    <a:pt x="5336" y="8621"/>
                  </a:lnTo>
                  <a:lnTo>
                    <a:pt x="5357" y="8956"/>
                  </a:lnTo>
                  <a:lnTo>
                    <a:pt x="5419" y="8998"/>
                  </a:lnTo>
                  <a:lnTo>
                    <a:pt x="5503" y="8935"/>
                  </a:lnTo>
                  <a:lnTo>
                    <a:pt x="5545" y="8831"/>
                  </a:lnTo>
                  <a:lnTo>
                    <a:pt x="5649" y="8831"/>
                  </a:lnTo>
                  <a:lnTo>
                    <a:pt x="5754" y="8726"/>
                  </a:lnTo>
                  <a:lnTo>
                    <a:pt x="5817" y="8580"/>
                  </a:lnTo>
                  <a:lnTo>
                    <a:pt x="5775" y="8475"/>
                  </a:lnTo>
                  <a:lnTo>
                    <a:pt x="5921" y="8370"/>
                  </a:lnTo>
                  <a:lnTo>
                    <a:pt x="5880" y="8287"/>
                  </a:lnTo>
                  <a:lnTo>
                    <a:pt x="5838" y="8224"/>
                  </a:lnTo>
                  <a:lnTo>
                    <a:pt x="5712" y="8057"/>
                  </a:lnTo>
                  <a:lnTo>
                    <a:pt x="5649" y="7910"/>
                  </a:lnTo>
                  <a:lnTo>
                    <a:pt x="5629" y="7638"/>
                  </a:lnTo>
                  <a:lnTo>
                    <a:pt x="5670" y="7324"/>
                  </a:lnTo>
                  <a:lnTo>
                    <a:pt x="5670" y="7115"/>
                  </a:lnTo>
                  <a:lnTo>
                    <a:pt x="5566" y="6717"/>
                  </a:lnTo>
                  <a:lnTo>
                    <a:pt x="5440" y="6529"/>
                  </a:lnTo>
                  <a:lnTo>
                    <a:pt x="5440" y="6383"/>
                  </a:lnTo>
                  <a:lnTo>
                    <a:pt x="5461" y="6194"/>
                  </a:lnTo>
                  <a:lnTo>
                    <a:pt x="5649" y="6111"/>
                  </a:lnTo>
                  <a:lnTo>
                    <a:pt x="5733" y="6111"/>
                  </a:lnTo>
                  <a:lnTo>
                    <a:pt x="5775" y="6194"/>
                  </a:lnTo>
                  <a:lnTo>
                    <a:pt x="5817" y="6132"/>
                  </a:lnTo>
                  <a:lnTo>
                    <a:pt x="5775" y="6006"/>
                  </a:lnTo>
                  <a:lnTo>
                    <a:pt x="5754" y="5922"/>
                  </a:lnTo>
                  <a:lnTo>
                    <a:pt x="5733" y="5880"/>
                  </a:lnTo>
                  <a:lnTo>
                    <a:pt x="5712" y="5776"/>
                  </a:lnTo>
                  <a:lnTo>
                    <a:pt x="5712" y="5713"/>
                  </a:lnTo>
                  <a:lnTo>
                    <a:pt x="5712" y="5650"/>
                  </a:lnTo>
                  <a:lnTo>
                    <a:pt x="5754" y="5567"/>
                  </a:lnTo>
                  <a:lnTo>
                    <a:pt x="5754" y="5546"/>
                  </a:lnTo>
                  <a:lnTo>
                    <a:pt x="5754" y="5462"/>
                  </a:lnTo>
                  <a:lnTo>
                    <a:pt x="5733" y="5399"/>
                  </a:lnTo>
                  <a:lnTo>
                    <a:pt x="5733" y="5274"/>
                  </a:lnTo>
                  <a:lnTo>
                    <a:pt x="5754" y="5190"/>
                  </a:lnTo>
                  <a:lnTo>
                    <a:pt x="5712" y="5127"/>
                  </a:lnTo>
                  <a:lnTo>
                    <a:pt x="5670" y="4876"/>
                  </a:lnTo>
                  <a:lnTo>
                    <a:pt x="5566" y="4709"/>
                  </a:lnTo>
                  <a:lnTo>
                    <a:pt x="5545" y="4709"/>
                  </a:lnTo>
                  <a:lnTo>
                    <a:pt x="5503" y="4667"/>
                  </a:lnTo>
                  <a:lnTo>
                    <a:pt x="5503" y="4437"/>
                  </a:lnTo>
                  <a:lnTo>
                    <a:pt x="5398" y="4332"/>
                  </a:lnTo>
                  <a:lnTo>
                    <a:pt x="5147" y="4081"/>
                  </a:lnTo>
                  <a:lnTo>
                    <a:pt x="5105" y="3976"/>
                  </a:lnTo>
                  <a:lnTo>
                    <a:pt x="5043" y="3788"/>
                  </a:lnTo>
                  <a:lnTo>
                    <a:pt x="5043" y="3600"/>
                  </a:lnTo>
                  <a:lnTo>
                    <a:pt x="5043" y="3558"/>
                  </a:lnTo>
                  <a:lnTo>
                    <a:pt x="4980" y="3600"/>
                  </a:lnTo>
                  <a:lnTo>
                    <a:pt x="4917" y="3600"/>
                  </a:lnTo>
                  <a:lnTo>
                    <a:pt x="4896" y="3579"/>
                  </a:lnTo>
                  <a:lnTo>
                    <a:pt x="4896" y="3558"/>
                  </a:lnTo>
                  <a:cubicBezTo>
                    <a:pt x="4854" y="3474"/>
                    <a:pt x="4812" y="3412"/>
                    <a:pt x="4750" y="3349"/>
                  </a:cubicBezTo>
                  <a:lnTo>
                    <a:pt x="4792" y="3265"/>
                  </a:lnTo>
                  <a:lnTo>
                    <a:pt x="4854" y="3160"/>
                  </a:lnTo>
                  <a:lnTo>
                    <a:pt x="4812" y="3077"/>
                  </a:lnTo>
                  <a:lnTo>
                    <a:pt x="4687" y="3077"/>
                  </a:lnTo>
                  <a:lnTo>
                    <a:pt x="4540" y="3056"/>
                  </a:lnTo>
                  <a:lnTo>
                    <a:pt x="4394" y="2888"/>
                  </a:lnTo>
                  <a:lnTo>
                    <a:pt x="4268" y="2930"/>
                  </a:lnTo>
                  <a:lnTo>
                    <a:pt x="4122" y="2847"/>
                  </a:lnTo>
                  <a:lnTo>
                    <a:pt x="4101" y="2763"/>
                  </a:lnTo>
                  <a:lnTo>
                    <a:pt x="4101" y="2658"/>
                  </a:lnTo>
                  <a:lnTo>
                    <a:pt x="4185" y="2575"/>
                  </a:lnTo>
                  <a:lnTo>
                    <a:pt x="4268" y="2575"/>
                  </a:lnTo>
                  <a:lnTo>
                    <a:pt x="4415" y="2679"/>
                  </a:lnTo>
                  <a:lnTo>
                    <a:pt x="4478" y="2721"/>
                  </a:lnTo>
                  <a:lnTo>
                    <a:pt x="4603" y="2533"/>
                  </a:lnTo>
                  <a:lnTo>
                    <a:pt x="4729" y="2428"/>
                  </a:lnTo>
                  <a:lnTo>
                    <a:pt x="4833" y="2428"/>
                  </a:lnTo>
                  <a:lnTo>
                    <a:pt x="4896" y="2470"/>
                  </a:lnTo>
                  <a:lnTo>
                    <a:pt x="4959" y="2512"/>
                  </a:lnTo>
                  <a:lnTo>
                    <a:pt x="5064" y="2470"/>
                  </a:lnTo>
                  <a:lnTo>
                    <a:pt x="5168" y="2575"/>
                  </a:lnTo>
                  <a:lnTo>
                    <a:pt x="5336" y="2721"/>
                  </a:lnTo>
                  <a:lnTo>
                    <a:pt x="5524" y="2784"/>
                  </a:lnTo>
                  <a:lnTo>
                    <a:pt x="5691" y="2847"/>
                  </a:lnTo>
                  <a:lnTo>
                    <a:pt x="5754" y="2930"/>
                  </a:lnTo>
                  <a:lnTo>
                    <a:pt x="5859" y="2972"/>
                  </a:lnTo>
                  <a:lnTo>
                    <a:pt x="5859" y="2888"/>
                  </a:lnTo>
                  <a:lnTo>
                    <a:pt x="5880" y="2784"/>
                  </a:lnTo>
                  <a:lnTo>
                    <a:pt x="5859" y="2658"/>
                  </a:lnTo>
                  <a:lnTo>
                    <a:pt x="5880" y="2470"/>
                  </a:lnTo>
                  <a:lnTo>
                    <a:pt x="5942" y="2240"/>
                  </a:lnTo>
                  <a:lnTo>
                    <a:pt x="6089" y="2031"/>
                  </a:lnTo>
                  <a:lnTo>
                    <a:pt x="6193" y="2010"/>
                  </a:lnTo>
                  <a:lnTo>
                    <a:pt x="6298" y="2031"/>
                  </a:lnTo>
                  <a:lnTo>
                    <a:pt x="6465" y="2031"/>
                  </a:lnTo>
                  <a:lnTo>
                    <a:pt x="6465" y="1989"/>
                  </a:lnTo>
                  <a:lnTo>
                    <a:pt x="6528" y="1926"/>
                  </a:lnTo>
                  <a:lnTo>
                    <a:pt x="6591" y="1947"/>
                  </a:lnTo>
                  <a:lnTo>
                    <a:pt x="6675" y="1947"/>
                  </a:lnTo>
                  <a:lnTo>
                    <a:pt x="6717" y="1905"/>
                  </a:lnTo>
                  <a:lnTo>
                    <a:pt x="6737" y="1821"/>
                  </a:lnTo>
                  <a:lnTo>
                    <a:pt x="6842" y="1779"/>
                  </a:lnTo>
                  <a:lnTo>
                    <a:pt x="6926" y="1717"/>
                  </a:lnTo>
                  <a:lnTo>
                    <a:pt x="6926" y="1612"/>
                  </a:lnTo>
                  <a:lnTo>
                    <a:pt x="6989" y="1591"/>
                  </a:lnTo>
                  <a:lnTo>
                    <a:pt x="7009" y="1507"/>
                  </a:lnTo>
                  <a:lnTo>
                    <a:pt x="6926" y="1507"/>
                  </a:lnTo>
                  <a:lnTo>
                    <a:pt x="6863" y="1591"/>
                  </a:lnTo>
                  <a:lnTo>
                    <a:pt x="6800" y="1675"/>
                  </a:lnTo>
                  <a:lnTo>
                    <a:pt x="6717" y="1675"/>
                  </a:lnTo>
                  <a:lnTo>
                    <a:pt x="6717" y="1612"/>
                  </a:lnTo>
                  <a:lnTo>
                    <a:pt x="6717" y="1528"/>
                  </a:lnTo>
                  <a:lnTo>
                    <a:pt x="6612" y="1403"/>
                  </a:lnTo>
                  <a:lnTo>
                    <a:pt x="6486" y="1319"/>
                  </a:lnTo>
                  <a:lnTo>
                    <a:pt x="6445" y="1277"/>
                  </a:lnTo>
                  <a:lnTo>
                    <a:pt x="6445" y="1110"/>
                  </a:lnTo>
                  <a:lnTo>
                    <a:pt x="6486" y="943"/>
                  </a:lnTo>
                  <a:lnTo>
                    <a:pt x="6486" y="838"/>
                  </a:lnTo>
                  <a:lnTo>
                    <a:pt x="6465" y="775"/>
                  </a:lnTo>
                  <a:lnTo>
                    <a:pt x="6445" y="796"/>
                  </a:lnTo>
                  <a:lnTo>
                    <a:pt x="6403" y="901"/>
                  </a:lnTo>
                  <a:lnTo>
                    <a:pt x="6298" y="1047"/>
                  </a:lnTo>
                  <a:lnTo>
                    <a:pt x="6131" y="1173"/>
                  </a:lnTo>
                  <a:lnTo>
                    <a:pt x="5963" y="1194"/>
                  </a:lnTo>
                  <a:lnTo>
                    <a:pt x="5901" y="1173"/>
                  </a:lnTo>
                  <a:lnTo>
                    <a:pt x="5838" y="1194"/>
                  </a:lnTo>
                  <a:lnTo>
                    <a:pt x="5733" y="1089"/>
                  </a:lnTo>
                  <a:lnTo>
                    <a:pt x="5608" y="1068"/>
                  </a:lnTo>
                  <a:lnTo>
                    <a:pt x="5419" y="984"/>
                  </a:lnTo>
                  <a:lnTo>
                    <a:pt x="5315" y="880"/>
                  </a:lnTo>
                  <a:lnTo>
                    <a:pt x="5210" y="859"/>
                  </a:lnTo>
                  <a:lnTo>
                    <a:pt x="5147" y="775"/>
                  </a:lnTo>
                  <a:lnTo>
                    <a:pt x="5001" y="671"/>
                  </a:lnTo>
                  <a:lnTo>
                    <a:pt x="4729" y="419"/>
                  </a:lnTo>
                  <a:lnTo>
                    <a:pt x="4645" y="252"/>
                  </a:lnTo>
                  <a:lnTo>
                    <a:pt x="4499" y="231"/>
                  </a:lnTo>
                  <a:lnTo>
                    <a:pt x="4310" y="64"/>
                  </a:lnTo>
                  <a:lnTo>
                    <a:pt x="426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78"/>
            <p:cNvSpPr/>
            <p:nvPr/>
          </p:nvSpPr>
          <p:spPr>
            <a:xfrm>
              <a:off x="4580490" y="2850992"/>
              <a:ext cx="28661" cy="38087"/>
            </a:xfrm>
            <a:custGeom>
              <a:avLst/>
              <a:gdLst/>
              <a:ahLst/>
              <a:cxnLst/>
              <a:rect l="l" t="t" r="r" b="b"/>
              <a:pathLst>
                <a:path w="2407" h="3349" extrusionOk="0">
                  <a:moveTo>
                    <a:pt x="1256" y="1"/>
                  </a:moveTo>
                  <a:lnTo>
                    <a:pt x="1005" y="126"/>
                  </a:lnTo>
                  <a:lnTo>
                    <a:pt x="628" y="189"/>
                  </a:lnTo>
                  <a:lnTo>
                    <a:pt x="419" y="377"/>
                  </a:lnTo>
                  <a:lnTo>
                    <a:pt x="210" y="419"/>
                  </a:lnTo>
                  <a:lnTo>
                    <a:pt x="21" y="586"/>
                  </a:lnTo>
                  <a:lnTo>
                    <a:pt x="0" y="712"/>
                  </a:lnTo>
                  <a:lnTo>
                    <a:pt x="0" y="733"/>
                  </a:lnTo>
                  <a:lnTo>
                    <a:pt x="105" y="649"/>
                  </a:lnTo>
                  <a:lnTo>
                    <a:pt x="293" y="691"/>
                  </a:lnTo>
                  <a:lnTo>
                    <a:pt x="210" y="712"/>
                  </a:lnTo>
                  <a:lnTo>
                    <a:pt x="419" y="921"/>
                  </a:lnTo>
                  <a:lnTo>
                    <a:pt x="565" y="1130"/>
                  </a:lnTo>
                  <a:lnTo>
                    <a:pt x="649" y="1130"/>
                  </a:lnTo>
                  <a:lnTo>
                    <a:pt x="607" y="1214"/>
                  </a:lnTo>
                  <a:lnTo>
                    <a:pt x="712" y="1319"/>
                  </a:lnTo>
                  <a:lnTo>
                    <a:pt x="733" y="1423"/>
                  </a:lnTo>
                  <a:lnTo>
                    <a:pt x="544" y="1361"/>
                  </a:lnTo>
                  <a:lnTo>
                    <a:pt x="524" y="1277"/>
                  </a:lnTo>
                  <a:lnTo>
                    <a:pt x="461" y="1381"/>
                  </a:lnTo>
                  <a:lnTo>
                    <a:pt x="398" y="1361"/>
                  </a:lnTo>
                  <a:lnTo>
                    <a:pt x="252" y="1549"/>
                  </a:lnTo>
                  <a:lnTo>
                    <a:pt x="524" y="1653"/>
                  </a:lnTo>
                  <a:lnTo>
                    <a:pt x="607" y="1633"/>
                  </a:lnTo>
                  <a:lnTo>
                    <a:pt x="649" y="1758"/>
                  </a:lnTo>
                  <a:lnTo>
                    <a:pt x="649" y="1988"/>
                  </a:lnTo>
                  <a:lnTo>
                    <a:pt x="712" y="2051"/>
                  </a:lnTo>
                  <a:lnTo>
                    <a:pt x="754" y="2009"/>
                  </a:lnTo>
                  <a:lnTo>
                    <a:pt x="858" y="2197"/>
                  </a:lnTo>
                  <a:lnTo>
                    <a:pt x="670" y="2323"/>
                  </a:lnTo>
                  <a:lnTo>
                    <a:pt x="670" y="2386"/>
                  </a:lnTo>
                  <a:lnTo>
                    <a:pt x="754" y="2469"/>
                  </a:lnTo>
                  <a:lnTo>
                    <a:pt x="754" y="2574"/>
                  </a:lnTo>
                  <a:lnTo>
                    <a:pt x="670" y="2595"/>
                  </a:lnTo>
                  <a:lnTo>
                    <a:pt x="670" y="2700"/>
                  </a:lnTo>
                  <a:lnTo>
                    <a:pt x="733" y="2804"/>
                  </a:lnTo>
                  <a:lnTo>
                    <a:pt x="670" y="2804"/>
                  </a:lnTo>
                  <a:lnTo>
                    <a:pt x="816" y="3097"/>
                  </a:lnTo>
                  <a:lnTo>
                    <a:pt x="879" y="3097"/>
                  </a:lnTo>
                  <a:lnTo>
                    <a:pt x="921" y="3223"/>
                  </a:lnTo>
                  <a:lnTo>
                    <a:pt x="963" y="3244"/>
                  </a:lnTo>
                  <a:lnTo>
                    <a:pt x="963" y="3348"/>
                  </a:lnTo>
                  <a:lnTo>
                    <a:pt x="1047" y="3306"/>
                  </a:lnTo>
                  <a:lnTo>
                    <a:pt x="1047" y="3139"/>
                  </a:lnTo>
                  <a:lnTo>
                    <a:pt x="1088" y="3223"/>
                  </a:lnTo>
                  <a:lnTo>
                    <a:pt x="1172" y="3118"/>
                  </a:lnTo>
                  <a:lnTo>
                    <a:pt x="1444" y="2888"/>
                  </a:lnTo>
                  <a:lnTo>
                    <a:pt x="1549" y="2846"/>
                  </a:lnTo>
                  <a:lnTo>
                    <a:pt x="1570" y="2909"/>
                  </a:lnTo>
                  <a:lnTo>
                    <a:pt x="1653" y="2825"/>
                  </a:lnTo>
                  <a:lnTo>
                    <a:pt x="1695" y="2825"/>
                  </a:lnTo>
                  <a:lnTo>
                    <a:pt x="1758" y="2930"/>
                  </a:lnTo>
                  <a:lnTo>
                    <a:pt x="1863" y="2909"/>
                  </a:lnTo>
                  <a:lnTo>
                    <a:pt x="1905" y="2951"/>
                  </a:lnTo>
                  <a:lnTo>
                    <a:pt x="1967" y="2909"/>
                  </a:lnTo>
                  <a:lnTo>
                    <a:pt x="1925" y="2825"/>
                  </a:lnTo>
                  <a:lnTo>
                    <a:pt x="2072" y="2741"/>
                  </a:lnTo>
                  <a:lnTo>
                    <a:pt x="2197" y="2741"/>
                  </a:lnTo>
                  <a:lnTo>
                    <a:pt x="2344" y="2532"/>
                  </a:lnTo>
                  <a:lnTo>
                    <a:pt x="2323" y="2490"/>
                  </a:lnTo>
                  <a:lnTo>
                    <a:pt x="2407" y="2428"/>
                  </a:lnTo>
                  <a:lnTo>
                    <a:pt x="2344" y="1988"/>
                  </a:lnTo>
                  <a:lnTo>
                    <a:pt x="2323" y="1988"/>
                  </a:lnTo>
                  <a:lnTo>
                    <a:pt x="2281" y="2009"/>
                  </a:lnTo>
                  <a:lnTo>
                    <a:pt x="2281" y="1884"/>
                  </a:lnTo>
                  <a:lnTo>
                    <a:pt x="2197" y="1486"/>
                  </a:lnTo>
                  <a:lnTo>
                    <a:pt x="2114" y="1381"/>
                  </a:lnTo>
                  <a:lnTo>
                    <a:pt x="2114" y="1130"/>
                  </a:lnTo>
                  <a:lnTo>
                    <a:pt x="1779" y="712"/>
                  </a:lnTo>
                  <a:lnTo>
                    <a:pt x="1465" y="398"/>
                  </a:lnTo>
                  <a:lnTo>
                    <a:pt x="125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78"/>
            <p:cNvSpPr/>
            <p:nvPr/>
          </p:nvSpPr>
          <p:spPr>
            <a:xfrm>
              <a:off x="4566534" y="2807208"/>
              <a:ext cx="32650" cy="53553"/>
            </a:xfrm>
            <a:custGeom>
              <a:avLst/>
              <a:gdLst/>
              <a:ahLst/>
              <a:cxnLst/>
              <a:rect l="l" t="t" r="r" b="b"/>
              <a:pathLst>
                <a:path w="2742" h="4709" extrusionOk="0">
                  <a:moveTo>
                    <a:pt x="2260" y="1"/>
                  </a:moveTo>
                  <a:lnTo>
                    <a:pt x="2177" y="42"/>
                  </a:lnTo>
                  <a:lnTo>
                    <a:pt x="2177" y="168"/>
                  </a:lnTo>
                  <a:lnTo>
                    <a:pt x="2177" y="273"/>
                  </a:lnTo>
                  <a:lnTo>
                    <a:pt x="2240" y="377"/>
                  </a:lnTo>
                  <a:lnTo>
                    <a:pt x="2177" y="482"/>
                  </a:lnTo>
                  <a:lnTo>
                    <a:pt x="2093" y="482"/>
                  </a:lnTo>
                  <a:lnTo>
                    <a:pt x="1988" y="607"/>
                  </a:lnTo>
                  <a:lnTo>
                    <a:pt x="1988" y="733"/>
                  </a:lnTo>
                  <a:lnTo>
                    <a:pt x="1737" y="921"/>
                  </a:lnTo>
                  <a:lnTo>
                    <a:pt x="1612" y="921"/>
                  </a:lnTo>
                  <a:lnTo>
                    <a:pt x="1528" y="1005"/>
                  </a:lnTo>
                  <a:lnTo>
                    <a:pt x="1633" y="1089"/>
                  </a:lnTo>
                  <a:lnTo>
                    <a:pt x="1779" y="1214"/>
                  </a:lnTo>
                  <a:lnTo>
                    <a:pt x="1779" y="1298"/>
                  </a:lnTo>
                  <a:lnTo>
                    <a:pt x="1716" y="1444"/>
                  </a:lnTo>
                  <a:lnTo>
                    <a:pt x="1570" y="1423"/>
                  </a:lnTo>
                  <a:lnTo>
                    <a:pt x="1319" y="1444"/>
                  </a:lnTo>
                  <a:lnTo>
                    <a:pt x="1193" y="1402"/>
                  </a:lnTo>
                  <a:lnTo>
                    <a:pt x="1089" y="1444"/>
                  </a:lnTo>
                  <a:lnTo>
                    <a:pt x="1005" y="1361"/>
                  </a:lnTo>
                  <a:lnTo>
                    <a:pt x="942" y="1319"/>
                  </a:lnTo>
                  <a:lnTo>
                    <a:pt x="838" y="1151"/>
                  </a:lnTo>
                  <a:lnTo>
                    <a:pt x="691" y="1298"/>
                  </a:lnTo>
                  <a:lnTo>
                    <a:pt x="691" y="1465"/>
                  </a:lnTo>
                  <a:lnTo>
                    <a:pt x="691" y="1528"/>
                  </a:lnTo>
                  <a:lnTo>
                    <a:pt x="649" y="1633"/>
                  </a:lnTo>
                  <a:lnTo>
                    <a:pt x="566" y="1926"/>
                  </a:lnTo>
                  <a:lnTo>
                    <a:pt x="461" y="1967"/>
                  </a:lnTo>
                  <a:lnTo>
                    <a:pt x="356" y="2156"/>
                  </a:lnTo>
                  <a:lnTo>
                    <a:pt x="210" y="2260"/>
                  </a:lnTo>
                  <a:lnTo>
                    <a:pt x="210" y="2365"/>
                  </a:lnTo>
                  <a:lnTo>
                    <a:pt x="147" y="2511"/>
                  </a:lnTo>
                  <a:lnTo>
                    <a:pt x="1" y="2616"/>
                  </a:lnTo>
                  <a:lnTo>
                    <a:pt x="1" y="2972"/>
                  </a:lnTo>
                  <a:lnTo>
                    <a:pt x="22" y="3014"/>
                  </a:lnTo>
                  <a:lnTo>
                    <a:pt x="43" y="2993"/>
                  </a:lnTo>
                  <a:lnTo>
                    <a:pt x="84" y="3202"/>
                  </a:lnTo>
                  <a:lnTo>
                    <a:pt x="168" y="3139"/>
                  </a:lnTo>
                  <a:lnTo>
                    <a:pt x="168" y="3034"/>
                  </a:lnTo>
                  <a:lnTo>
                    <a:pt x="315" y="3118"/>
                  </a:lnTo>
                  <a:lnTo>
                    <a:pt x="356" y="3202"/>
                  </a:lnTo>
                  <a:lnTo>
                    <a:pt x="545" y="3181"/>
                  </a:lnTo>
                  <a:lnTo>
                    <a:pt x="587" y="3097"/>
                  </a:lnTo>
                  <a:lnTo>
                    <a:pt x="670" y="3097"/>
                  </a:lnTo>
                  <a:lnTo>
                    <a:pt x="649" y="3181"/>
                  </a:lnTo>
                  <a:lnTo>
                    <a:pt x="566" y="3223"/>
                  </a:lnTo>
                  <a:lnTo>
                    <a:pt x="649" y="3348"/>
                  </a:lnTo>
                  <a:lnTo>
                    <a:pt x="524" y="3558"/>
                  </a:lnTo>
                  <a:lnTo>
                    <a:pt x="524" y="3851"/>
                  </a:lnTo>
                  <a:lnTo>
                    <a:pt x="545" y="3913"/>
                  </a:lnTo>
                  <a:lnTo>
                    <a:pt x="775" y="3913"/>
                  </a:lnTo>
                  <a:lnTo>
                    <a:pt x="880" y="3851"/>
                  </a:lnTo>
                  <a:lnTo>
                    <a:pt x="754" y="3955"/>
                  </a:lnTo>
                  <a:lnTo>
                    <a:pt x="608" y="3955"/>
                  </a:lnTo>
                  <a:lnTo>
                    <a:pt x="545" y="4143"/>
                  </a:lnTo>
                  <a:lnTo>
                    <a:pt x="524" y="4374"/>
                  </a:lnTo>
                  <a:lnTo>
                    <a:pt x="482" y="4478"/>
                  </a:lnTo>
                  <a:lnTo>
                    <a:pt x="545" y="4478"/>
                  </a:lnTo>
                  <a:lnTo>
                    <a:pt x="649" y="4436"/>
                  </a:lnTo>
                  <a:lnTo>
                    <a:pt x="775" y="4478"/>
                  </a:lnTo>
                  <a:lnTo>
                    <a:pt x="670" y="4646"/>
                  </a:lnTo>
                  <a:lnTo>
                    <a:pt x="691" y="4708"/>
                  </a:lnTo>
                  <a:lnTo>
                    <a:pt x="838" y="4604"/>
                  </a:lnTo>
                  <a:lnTo>
                    <a:pt x="900" y="4667"/>
                  </a:lnTo>
                  <a:lnTo>
                    <a:pt x="1005" y="4541"/>
                  </a:lnTo>
                  <a:lnTo>
                    <a:pt x="963" y="4478"/>
                  </a:lnTo>
                  <a:lnTo>
                    <a:pt x="1047" y="4436"/>
                  </a:lnTo>
                  <a:lnTo>
                    <a:pt x="1172" y="4562"/>
                  </a:lnTo>
                  <a:lnTo>
                    <a:pt x="1193" y="4436"/>
                  </a:lnTo>
                  <a:lnTo>
                    <a:pt x="1382" y="4269"/>
                  </a:lnTo>
                  <a:lnTo>
                    <a:pt x="1591" y="4227"/>
                  </a:lnTo>
                  <a:lnTo>
                    <a:pt x="1800" y="4039"/>
                  </a:lnTo>
                  <a:lnTo>
                    <a:pt x="2177" y="3976"/>
                  </a:lnTo>
                  <a:lnTo>
                    <a:pt x="2428" y="3851"/>
                  </a:lnTo>
                  <a:lnTo>
                    <a:pt x="2344" y="3725"/>
                  </a:lnTo>
                  <a:lnTo>
                    <a:pt x="1926" y="3495"/>
                  </a:lnTo>
                  <a:lnTo>
                    <a:pt x="1884" y="3390"/>
                  </a:lnTo>
                  <a:lnTo>
                    <a:pt x="1654" y="3348"/>
                  </a:lnTo>
                  <a:lnTo>
                    <a:pt x="1612" y="3202"/>
                  </a:lnTo>
                  <a:lnTo>
                    <a:pt x="1654" y="3118"/>
                  </a:lnTo>
                  <a:lnTo>
                    <a:pt x="1633" y="2993"/>
                  </a:lnTo>
                  <a:lnTo>
                    <a:pt x="1633" y="2867"/>
                  </a:lnTo>
                  <a:lnTo>
                    <a:pt x="1800" y="2762"/>
                  </a:lnTo>
                  <a:lnTo>
                    <a:pt x="1821" y="2616"/>
                  </a:lnTo>
                  <a:lnTo>
                    <a:pt x="1947" y="2574"/>
                  </a:lnTo>
                  <a:lnTo>
                    <a:pt x="2051" y="2574"/>
                  </a:lnTo>
                  <a:lnTo>
                    <a:pt x="2093" y="2490"/>
                  </a:lnTo>
                  <a:lnTo>
                    <a:pt x="2156" y="2449"/>
                  </a:lnTo>
                  <a:lnTo>
                    <a:pt x="2135" y="2344"/>
                  </a:lnTo>
                  <a:lnTo>
                    <a:pt x="2428" y="2051"/>
                  </a:lnTo>
                  <a:lnTo>
                    <a:pt x="2407" y="1988"/>
                  </a:lnTo>
                  <a:lnTo>
                    <a:pt x="2553" y="1863"/>
                  </a:lnTo>
                  <a:lnTo>
                    <a:pt x="2574" y="1737"/>
                  </a:lnTo>
                  <a:lnTo>
                    <a:pt x="2512" y="1654"/>
                  </a:lnTo>
                  <a:lnTo>
                    <a:pt x="2512" y="1361"/>
                  </a:lnTo>
                  <a:lnTo>
                    <a:pt x="2365" y="1256"/>
                  </a:lnTo>
                  <a:lnTo>
                    <a:pt x="2365" y="1110"/>
                  </a:lnTo>
                  <a:lnTo>
                    <a:pt x="2449" y="817"/>
                  </a:lnTo>
                  <a:lnTo>
                    <a:pt x="2449" y="691"/>
                  </a:lnTo>
                  <a:lnTo>
                    <a:pt x="2532" y="691"/>
                  </a:lnTo>
                  <a:lnTo>
                    <a:pt x="2721" y="482"/>
                  </a:lnTo>
                  <a:lnTo>
                    <a:pt x="2742" y="482"/>
                  </a:lnTo>
                  <a:lnTo>
                    <a:pt x="2637" y="356"/>
                  </a:lnTo>
                  <a:lnTo>
                    <a:pt x="2616" y="293"/>
                  </a:lnTo>
                  <a:lnTo>
                    <a:pt x="2428" y="273"/>
                  </a:lnTo>
                  <a:lnTo>
                    <a:pt x="2365" y="189"/>
                  </a:lnTo>
                  <a:lnTo>
                    <a:pt x="2365" y="84"/>
                  </a:lnTo>
                  <a:lnTo>
                    <a:pt x="226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78"/>
            <p:cNvSpPr/>
            <p:nvPr/>
          </p:nvSpPr>
          <p:spPr>
            <a:xfrm>
              <a:off x="4301938" y="2737722"/>
              <a:ext cx="211787" cy="95438"/>
            </a:xfrm>
            <a:custGeom>
              <a:avLst/>
              <a:gdLst/>
              <a:ahLst/>
              <a:cxnLst/>
              <a:rect l="l" t="t" r="r" b="b"/>
              <a:pathLst>
                <a:path w="17786" h="8392" extrusionOk="0">
                  <a:moveTo>
                    <a:pt x="5232" y="1"/>
                  </a:moveTo>
                  <a:lnTo>
                    <a:pt x="5169" y="85"/>
                  </a:lnTo>
                  <a:lnTo>
                    <a:pt x="5169" y="147"/>
                  </a:lnTo>
                  <a:lnTo>
                    <a:pt x="5190" y="252"/>
                  </a:lnTo>
                  <a:lnTo>
                    <a:pt x="5169" y="336"/>
                  </a:lnTo>
                  <a:lnTo>
                    <a:pt x="5085" y="336"/>
                  </a:lnTo>
                  <a:lnTo>
                    <a:pt x="5002" y="357"/>
                  </a:lnTo>
                  <a:lnTo>
                    <a:pt x="4918" y="461"/>
                  </a:lnTo>
                  <a:lnTo>
                    <a:pt x="4918" y="545"/>
                  </a:lnTo>
                  <a:lnTo>
                    <a:pt x="4813" y="670"/>
                  </a:lnTo>
                  <a:lnTo>
                    <a:pt x="4813" y="963"/>
                  </a:lnTo>
                  <a:lnTo>
                    <a:pt x="4855" y="1089"/>
                  </a:lnTo>
                  <a:lnTo>
                    <a:pt x="5023" y="1152"/>
                  </a:lnTo>
                  <a:lnTo>
                    <a:pt x="5085" y="1214"/>
                  </a:lnTo>
                  <a:lnTo>
                    <a:pt x="5190" y="1256"/>
                  </a:lnTo>
                  <a:lnTo>
                    <a:pt x="5211" y="1340"/>
                  </a:lnTo>
                  <a:lnTo>
                    <a:pt x="5190" y="1507"/>
                  </a:lnTo>
                  <a:lnTo>
                    <a:pt x="5190" y="1696"/>
                  </a:lnTo>
                  <a:lnTo>
                    <a:pt x="5295" y="1779"/>
                  </a:lnTo>
                  <a:lnTo>
                    <a:pt x="5378" y="1863"/>
                  </a:lnTo>
                  <a:lnTo>
                    <a:pt x="5232" y="2010"/>
                  </a:lnTo>
                  <a:lnTo>
                    <a:pt x="5043" y="2030"/>
                  </a:lnTo>
                  <a:lnTo>
                    <a:pt x="4960" y="2010"/>
                  </a:lnTo>
                  <a:lnTo>
                    <a:pt x="4918" y="2072"/>
                  </a:lnTo>
                  <a:lnTo>
                    <a:pt x="4813" y="2072"/>
                  </a:lnTo>
                  <a:lnTo>
                    <a:pt x="4709" y="2010"/>
                  </a:lnTo>
                  <a:lnTo>
                    <a:pt x="4479" y="2010"/>
                  </a:lnTo>
                  <a:lnTo>
                    <a:pt x="4374" y="2030"/>
                  </a:lnTo>
                  <a:lnTo>
                    <a:pt x="4290" y="1989"/>
                  </a:lnTo>
                  <a:lnTo>
                    <a:pt x="4186" y="1968"/>
                  </a:lnTo>
                  <a:lnTo>
                    <a:pt x="4081" y="1968"/>
                  </a:lnTo>
                  <a:lnTo>
                    <a:pt x="3955" y="2072"/>
                  </a:lnTo>
                  <a:lnTo>
                    <a:pt x="3851" y="2093"/>
                  </a:lnTo>
                  <a:lnTo>
                    <a:pt x="3767" y="2135"/>
                  </a:lnTo>
                  <a:lnTo>
                    <a:pt x="3558" y="2030"/>
                  </a:lnTo>
                  <a:lnTo>
                    <a:pt x="3453" y="1968"/>
                  </a:lnTo>
                  <a:lnTo>
                    <a:pt x="3181" y="1800"/>
                  </a:lnTo>
                  <a:lnTo>
                    <a:pt x="3139" y="1717"/>
                  </a:lnTo>
                  <a:lnTo>
                    <a:pt x="3118" y="1612"/>
                  </a:lnTo>
                  <a:lnTo>
                    <a:pt x="3077" y="1549"/>
                  </a:lnTo>
                  <a:lnTo>
                    <a:pt x="2888" y="1549"/>
                  </a:lnTo>
                  <a:lnTo>
                    <a:pt x="2805" y="1591"/>
                  </a:lnTo>
                  <a:lnTo>
                    <a:pt x="2700" y="1591"/>
                  </a:lnTo>
                  <a:lnTo>
                    <a:pt x="2658" y="1612"/>
                  </a:lnTo>
                  <a:lnTo>
                    <a:pt x="2512" y="1612"/>
                  </a:lnTo>
                  <a:lnTo>
                    <a:pt x="2470" y="1549"/>
                  </a:lnTo>
                  <a:lnTo>
                    <a:pt x="2428" y="1486"/>
                  </a:lnTo>
                  <a:lnTo>
                    <a:pt x="2365" y="1382"/>
                  </a:lnTo>
                  <a:lnTo>
                    <a:pt x="2344" y="1382"/>
                  </a:lnTo>
                  <a:lnTo>
                    <a:pt x="2261" y="1445"/>
                  </a:lnTo>
                  <a:lnTo>
                    <a:pt x="2030" y="1445"/>
                  </a:lnTo>
                  <a:lnTo>
                    <a:pt x="1905" y="1466"/>
                  </a:lnTo>
                  <a:lnTo>
                    <a:pt x="1717" y="1486"/>
                  </a:lnTo>
                  <a:lnTo>
                    <a:pt x="1633" y="1549"/>
                  </a:lnTo>
                  <a:lnTo>
                    <a:pt x="1549" y="1675"/>
                  </a:lnTo>
                  <a:lnTo>
                    <a:pt x="1466" y="1717"/>
                  </a:lnTo>
                  <a:lnTo>
                    <a:pt x="1298" y="1675"/>
                  </a:lnTo>
                  <a:lnTo>
                    <a:pt x="1256" y="1717"/>
                  </a:lnTo>
                  <a:lnTo>
                    <a:pt x="1256" y="1800"/>
                  </a:lnTo>
                  <a:lnTo>
                    <a:pt x="1319" y="1863"/>
                  </a:lnTo>
                  <a:lnTo>
                    <a:pt x="1256" y="1884"/>
                  </a:lnTo>
                  <a:lnTo>
                    <a:pt x="1193" y="2010"/>
                  </a:lnTo>
                  <a:lnTo>
                    <a:pt x="1110" y="2030"/>
                  </a:lnTo>
                  <a:lnTo>
                    <a:pt x="1005" y="2114"/>
                  </a:lnTo>
                  <a:lnTo>
                    <a:pt x="1005" y="2198"/>
                  </a:lnTo>
                  <a:lnTo>
                    <a:pt x="838" y="2282"/>
                  </a:lnTo>
                  <a:lnTo>
                    <a:pt x="817" y="2386"/>
                  </a:lnTo>
                  <a:lnTo>
                    <a:pt x="796" y="2512"/>
                  </a:lnTo>
                  <a:lnTo>
                    <a:pt x="608" y="2554"/>
                  </a:lnTo>
                  <a:lnTo>
                    <a:pt x="503" y="2658"/>
                  </a:lnTo>
                  <a:lnTo>
                    <a:pt x="482" y="2742"/>
                  </a:lnTo>
                  <a:lnTo>
                    <a:pt x="210" y="2721"/>
                  </a:lnTo>
                  <a:lnTo>
                    <a:pt x="105" y="2763"/>
                  </a:lnTo>
                  <a:lnTo>
                    <a:pt x="1" y="2972"/>
                  </a:lnTo>
                  <a:lnTo>
                    <a:pt x="1" y="3014"/>
                  </a:lnTo>
                  <a:lnTo>
                    <a:pt x="43" y="3056"/>
                  </a:lnTo>
                  <a:lnTo>
                    <a:pt x="43" y="3181"/>
                  </a:lnTo>
                  <a:lnTo>
                    <a:pt x="64" y="3223"/>
                  </a:lnTo>
                  <a:lnTo>
                    <a:pt x="105" y="3286"/>
                  </a:lnTo>
                  <a:lnTo>
                    <a:pt x="147" y="3286"/>
                  </a:lnTo>
                  <a:lnTo>
                    <a:pt x="147" y="3244"/>
                  </a:lnTo>
                  <a:lnTo>
                    <a:pt x="168" y="3244"/>
                  </a:lnTo>
                  <a:lnTo>
                    <a:pt x="189" y="3286"/>
                  </a:lnTo>
                  <a:lnTo>
                    <a:pt x="189" y="3370"/>
                  </a:lnTo>
                  <a:lnTo>
                    <a:pt x="210" y="3453"/>
                  </a:lnTo>
                  <a:lnTo>
                    <a:pt x="294" y="3495"/>
                  </a:lnTo>
                  <a:lnTo>
                    <a:pt x="336" y="3537"/>
                  </a:lnTo>
                  <a:lnTo>
                    <a:pt x="461" y="3642"/>
                  </a:lnTo>
                  <a:lnTo>
                    <a:pt x="566" y="3704"/>
                  </a:lnTo>
                  <a:lnTo>
                    <a:pt x="629" y="3788"/>
                  </a:lnTo>
                  <a:lnTo>
                    <a:pt x="629" y="3851"/>
                  </a:lnTo>
                  <a:lnTo>
                    <a:pt x="670" y="3914"/>
                  </a:lnTo>
                  <a:lnTo>
                    <a:pt x="796" y="3997"/>
                  </a:lnTo>
                  <a:lnTo>
                    <a:pt x="838" y="3997"/>
                  </a:lnTo>
                  <a:lnTo>
                    <a:pt x="859" y="3914"/>
                  </a:lnTo>
                  <a:lnTo>
                    <a:pt x="901" y="3872"/>
                  </a:lnTo>
                  <a:lnTo>
                    <a:pt x="1026" y="3809"/>
                  </a:lnTo>
                  <a:lnTo>
                    <a:pt x="1131" y="3809"/>
                  </a:lnTo>
                  <a:lnTo>
                    <a:pt x="1152" y="3872"/>
                  </a:lnTo>
                  <a:lnTo>
                    <a:pt x="1235" y="3976"/>
                  </a:lnTo>
                  <a:lnTo>
                    <a:pt x="1319" y="3997"/>
                  </a:lnTo>
                  <a:lnTo>
                    <a:pt x="1361" y="3976"/>
                  </a:lnTo>
                  <a:lnTo>
                    <a:pt x="1424" y="3914"/>
                  </a:lnTo>
                  <a:lnTo>
                    <a:pt x="1528" y="3914"/>
                  </a:lnTo>
                  <a:lnTo>
                    <a:pt x="1612" y="3955"/>
                  </a:lnTo>
                  <a:lnTo>
                    <a:pt x="1654" y="4018"/>
                  </a:lnTo>
                  <a:lnTo>
                    <a:pt x="1738" y="4060"/>
                  </a:lnTo>
                  <a:lnTo>
                    <a:pt x="1842" y="4123"/>
                  </a:lnTo>
                  <a:lnTo>
                    <a:pt x="1884" y="4207"/>
                  </a:lnTo>
                  <a:lnTo>
                    <a:pt x="1905" y="4311"/>
                  </a:lnTo>
                  <a:lnTo>
                    <a:pt x="1947" y="4416"/>
                  </a:lnTo>
                  <a:lnTo>
                    <a:pt x="1989" y="4499"/>
                  </a:lnTo>
                  <a:lnTo>
                    <a:pt x="2051" y="4604"/>
                  </a:lnTo>
                  <a:lnTo>
                    <a:pt x="2135" y="4646"/>
                  </a:lnTo>
                  <a:lnTo>
                    <a:pt x="2198" y="4709"/>
                  </a:lnTo>
                  <a:lnTo>
                    <a:pt x="2282" y="4834"/>
                  </a:lnTo>
                  <a:lnTo>
                    <a:pt x="2344" y="4897"/>
                  </a:lnTo>
                  <a:lnTo>
                    <a:pt x="2344" y="5023"/>
                  </a:lnTo>
                  <a:lnTo>
                    <a:pt x="2302" y="5106"/>
                  </a:lnTo>
                  <a:lnTo>
                    <a:pt x="2344" y="5232"/>
                  </a:lnTo>
                  <a:lnTo>
                    <a:pt x="2407" y="5315"/>
                  </a:lnTo>
                  <a:lnTo>
                    <a:pt x="2365" y="5420"/>
                  </a:lnTo>
                  <a:lnTo>
                    <a:pt x="2282" y="5483"/>
                  </a:lnTo>
                  <a:lnTo>
                    <a:pt x="2261" y="5546"/>
                  </a:lnTo>
                  <a:lnTo>
                    <a:pt x="2261" y="5629"/>
                  </a:lnTo>
                  <a:lnTo>
                    <a:pt x="2282" y="5734"/>
                  </a:lnTo>
                  <a:lnTo>
                    <a:pt x="2407" y="5901"/>
                  </a:lnTo>
                  <a:lnTo>
                    <a:pt x="2512" y="5985"/>
                  </a:lnTo>
                  <a:lnTo>
                    <a:pt x="3098" y="6111"/>
                  </a:lnTo>
                  <a:lnTo>
                    <a:pt x="3349" y="6090"/>
                  </a:lnTo>
                  <a:lnTo>
                    <a:pt x="3516" y="6090"/>
                  </a:lnTo>
                  <a:lnTo>
                    <a:pt x="3558" y="6048"/>
                  </a:lnTo>
                  <a:lnTo>
                    <a:pt x="3600" y="6048"/>
                  </a:lnTo>
                  <a:lnTo>
                    <a:pt x="3976" y="6111"/>
                  </a:lnTo>
                  <a:lnTo>
                    <a:pt x="4165" y="6257"/>
                  </a:lnTo>
                  <a:lnTo>
                    <a:pt x="4227" y="6299"/>
                  </a:lnTo>
                  <a:lnTo>
                    <a:pt x="4332" y="6320"/>
                  </a:lnTo>
                  <a:lnTo>
                    <a:pt x="4437" y="6320"/>
                  </a:lnTo>
                  <a:lnTo>
                    <a:pt x="4646" y="6487"/>
                  </a:lnTo>
                  <a:lnTo>
                    <a:pt x="4792" y="6571"/>
                  </a:lnTo>
                  <a:lnTo>
                    <a:pt x="5023" y="6571"/>
                  </a:lnTo>
                  <a:lnTo>
                    <a:pt x="5043" y="6675"/>
                  </a:lnTo>
                  <a:lnTo>
                    <a:pt x="5085" y="6738"/>
                  </a:lnTo>
                  <a:lnTo>
                    <a:pt x="5127" y="6738"/>
                  </a:lnTo>
                  <a:lnTo>
                    <a:pt x="5211" y="6780"/>
                  </a:lnTo>
                  <a:lnTo>
                    <a:pt x="5315" y="6885"/>
                  </a:lnTo>
                  <a:lnTo>
                    <a:pt x="5315" y="6948"/>
                  </a:lnTo>
                  <a:lnTo>
                    <a:pt x="5378" y="7115"/>
                  </a:lnTo>
                  <a:lnTo>
                    <a:pt x="5483" y="7240"/>
                  </a:lnTo>
                  <a:lnTo>
                    <a:pt x="5608" y="7408"/>
                  </a:lnTo>
                  <a:lnTo>
                    <a:pt x="5650" y="7533"/>
                  </a:lnTo>
                  <a:lnTo>
                    <a:pt x="5797" y="7784"/>
                  </a:lnTo>
                  <a:lnTo>
                    <a:pt x="5901" y="7826"/>
                  </a:lnTo>
                  <a:lnTo>
                    <a:pt x="6006" y="7784"/>
                  </a:lnTo>
                  <a:lnTo>
                    <a:pt x="6236" y="7764"/>
                  </a:lnTo>
                  <a:lnTo>
                    <a:pt x="6487" y="7784"/>
                  </a:lnTo>
                  <a:lnTo>
                    <a:pt x="6843" y="7764"/>
                  </a:lnTo>
                  <a:lnTo>
                    <a:pt x="7324" y="7826"/>
                  </a:lnTo>
                  <a:lnTo>
                    <a:pt x="7596" y="7784"/>
                  </a:lnTo>
                  <a:lnTo>
                    <a:pt x="7784" y="7722"/>
                  </a:lnTo>
                  <a:lnTo>
                    <a:pt x="7826" y="7659"/>
                  </a:lnTo>
                  <a:lnTo>
                    <a:pt x="7889" y="7617"/>
                  </a:lnTo>
                  <a:lnTo>
                    <a:pt x="7952" y="7638"/>
                  </a:lnTo>
                  <a:lnTo>
                    <a:pt x="8328" y="7638"/>
                  </a:lnTo>
                  <a:lnTo>
                    <a:pt x="8747" y="7659"/>
                  </a:lnTo>
                  <a:lnTo>
                    <a:pt x="8872" y="7680"/>
                  </a:lnTo>
                  <a:lnTo>
                    <a:pt x="9082" y="7868"/>
                  </a:lnTo>
                  <a:lnTo>
                    <a:pt x="9458" y="8036"/>
                  </a:lnTo>
                  <a:lnTo>
                    <a:pt x="9814" y="8161"/>
                  </a:lnTo>
                  <a:lnTo>
                    <a:pt x="9981" y="8182"/>
                  </a:lnTo>
                  <a:lnTo>
                    <a:pt x="10191" y="8287"/>
                  </a:lnTo>
                  <a:lnTo>
                    <a:pt x="10358" y="8266"/>
                  </a:lnTo>
                  <a:lnTo>
                    <a:pt x="10630" y="8182"/>
                  </a:lnTo>
                  <a:lnTo>
                    <a:pt x="10651" y="8287"/>
                  </a:lnTo>
                  <a:lnTo>
                    <a:pt x="10651" y="8349"/>
                  </a:lnTo>
                  <a:lnTo>
                    <a:pt x="10797" y="8391"/>
                  </a:lnTo>
                  <a:lnTo>
                    <a:pt x="10944" y="8391"/>
                  </a:lnTo>
                  <a:lnTo>
                    <a:pt x="11049" y="8287"/>
                  </a:lnTo>
                  <a:lnTo>
                    <a:pt x="11300" y="8098"/>
                  </a:lnTo>
                  <a:lnTo>
                    <a:pt x="11467" y="7931"/>
                  </a:lnTo>
                  <a:lnTo>
                    <a:pt x="11781" y="7826"/>
                  </a:lnTo>
                  <a:lnTo>
                    <a:pt x="12199" y="7659"/>
                  </a:lnTo>
                  <a:lnTo>
                    <a:pt x="12367" y="7617"/>
                  </a:lnTo>
                  <a:lnTo>
                    <a:pt x="12555" y="7554"/>
                  </a:lnTo>
                  <a:lnTo>
                    <a:pt x="12806" y="7533"/>
                  </a:lnTo>
                  <a:lnTo>
                    <a:pt x="12953" y="7533"/>
                  </a:lnTo>
                  <a:lnTo>
                    <a:pt x="13120" y="7408"/>
                  </a:lnTo>
                  <a:lnTo>
                    <a:pt x="13266" y="7303"/>
                  </a:lnTo>
                  <a:lnTo>
                    <a:pt x="13392" y="7303"/>
                  </a:lnTo>
                  <a:lnTo>
                    <a:pt x="13580" y="7240"/>
                  </a:lnTo>
                  <a:lnTo>
                    <a:pt x="13685" y="7240"/>
                  </a:lnTo>
                  <a:lnTo>
                    <a:pt x="13769" y="7031"/>
                  </a:lnTo>
                  <a:lnTo>
                    <a:pt x="13894" y="6801"/>
                  </a:lnTo>
                  <a:lnTo>
                    <a:pt x="14166" y="6508"/>
                  </a:lnTo>
                  <a:lnTo>
                    <a:pt x="14229" y="6403"/>
                  </a:lnTo>
                  <a:lnTo>
                    <a:pt x="14292" y="6299"/>
                  </a:lnTo>
                  <a:lnTo>
                    <a:pt x="14292" y="6215"/>
                  </a:lnTo>
                  <a:lnTo>
                    <a:pt x="14062" y="6090"/>
                  </a:lnTo>
                  <a:lnTo>
                    <a:pt x="13790" y="5901"/>
                  </a:lnTo>
                  <a:lnTo>
                    <a:pt x="13810" y="5839"/>
                  </a:lnTo>
                  <a:lnTo>
                    <a:pt x="13790" y="5692"/>
                  </a:lnTo>
                  <a:lnTo>
                    <a:pt x="13790" y="5462"/>
                  </a:lnTo>
                  <a:lnTo>
                    <a:pt x="13894" y="5336"/>
                  </a:lnTo>
                  <a:lnTo>
                    <a:pt x="14020" y="5232"/>
                  </a:lnTo>
                  <a:lnTo>
                    <a:pt x="14229" y="5169"/>
                  </a:lnTo>
                  <a:lnTo>
                    <a:pt x="14396" y="5211"/>
                  </a:lnTo>
                  <a:lnTo>
                    <a:pt x="14522" y="5274"/>
                  </a:lnTo>
                  <a:lnTo>
                    <a:pt x="14710" y="5357"/>
                  </a:lnTo>
                  <a:lnTo>
                    <a:pt x="14836" y="5378"/>
                  </a:lnTo>
                  <a:lnTo>
                    <a:pt x="14961" y="5441"/>
                  </a:lnTo>
                  <a:lnTo>
                    <a:pt x="15024" y="5441"/>
                  </a:lnTo>
                  <a:lnTo>
                    <a:pt x="15045" y="5336"/>
                  </a:lnTo>
                  <a:lnTo>
                    <a:pt x="15129" y="5253"/>
                  </a:lnTo>
                  <a:lnTo>
                    <a:pt x="15254" y="5148"/>
                  </a:lnTo>
                  <a:lnTo>
                    <a:pt x="15359" y="5064"/>
                  </a:lnTo>
                  <a:lnTo>
                    <a:pt x="15463" y="4855"/>
                  </a:lnTo>
                  <a:lnTo>
                    <a:pt x="15547" y="4813"/>
                  </a:lnTo>
                  <a:lnTo>
                    <a:pt x="15673" y="4834"/>
                  </a:lnTo>
                  <a:lnTo>
                    <a:pt x="15840" y="4834"/>
                  </a:lnTo>
                  <a:lnTo>
                    <a:pt x="16070" y="4646"/>
                  </a:lnTo>
                  <a:lnTo>
                    <a:pt x="16196" y="4625"/>
                  </a:lnTo>
                  <a:lnTo>
                    <a:pt x="16259" y="4541"/>
                  </a:lnTo>
                  <a:lnTo>
                    <a:pt x="16259" y="4437"/>
                  </a:lnTo>
                  <a:lnTo>
                    <a:pt x="16279" y="4269"/>
                  </a:lnTo>
                  <a:lnTo>
                    <a:pt x="16384" y="4102"/>
                  </a:lnTo>
                  <a:lnTo>
                    <a:pt x="16426" y="4018"/>
                  </a:lnTo>
                  <a:lnTo>
                    <a:pt x="16489" y="4060"/>
                  </a:lnTo>
                  <a:lnTo>
                    <a:pt x="16551" y="4018"/>
                  </a:lnTo>
                  <a:lnTo>
                    <a:pt x="16614" y="3976"/>
                  </a:lnTo>
                  <a:lnTo>
                    <a:pt x="16614" y="3872"/>
                  </a:lnTo>
                  <a:lnTo>
                    <a:pt x="16677" y="3851"/>
                  </a:lnTo>
                  <a:lnTo>
                    <a:pt x="16782" y="3914"/>
                  </a:lnTo>
                  <a:lnTo>
                    <a:pt x="16844" y="3872"/>
                  </a:lnTo>
                  <a:lnTo>
                    <a:pt x="17012" y="3746"/>
                  </a:lnTo>
                  <a:lnTo>
                    <a:pt x="17116" y="3600"/>
                  </a:lnTo>
                  <a:lnTo>
                    <a:pt x="17221" y="3579"/>
                  </a:lnTo>
                  <a:lnTo>
                    <a:pt x="17367" y="3662"/>
                  </a:lnTo>
                  <a:lnTo>
                    <a:pt x="17451" y="3600"/>
                  </a:lnTo>
                  <a:lnTo>
                    <a:pt x="17556" y="3579"/>
                  </a:lnTo>
                  <a:lnTo>
                    <a:pt x="17598" y="3642"/>
                  </a:lnTo>
                  <a:lnTo>
                    <a:pt x="17723" y="3662"/>
                  </a:lnTo>
                  <a:lnTo>
                    <a:pt x="17744" y="3579"/>
                  </a:lnTo>
                  <a:lnTo>
                    <a:pt x="17744" y="3495"/>
                  </a:lnTo>
                  <a:lnTo>
                    <a:pt x="17786" y="3453"/>
                  </a:lnTo>
                  <a:lnTo>
                    <a:pt x="17786" y="3349"/>
                  </a:lnTo>
                  <a:lnTo>
                    <a:pt x="17765" y="3265"/>
                  </a:lnTo>
                  <a:lnTo>
                    <a:pt x="17744" y="3160"/>
                  </a:lnTo>
                  <a:lnTo>
                    <a:pt x="17535" y="3014"/>
                  </a:lnTo>
                  <a:lnTo>
                    <a:pt x="17367" y="2805"/>
                  </a:lnTo>
                  <a:lnTo>
                    <a:pt x="17158" y="2616"/>
                  </a:lnTo>
                  <a:lnTo>
                    <a:pt x="17012" y="2428"/>
                  </a:lnTo>
                  <a:lnTo>
                    <a:pt x="16740" y="2344"/>
                  </a:lnTo>
                  <a:lnTo>
                    <a:pt x="16698" y="2407"/>
                  </a:lnTo>
                  <a:lnTo>
                    <a:pt x="16531" y="2449"/>
                  </a:lnTo>
                  <a:lnTo>
                    <a:pt x="16531" y="2554"/>
                  </a:lnTo>
                  <a:lnTo>
                    <a:pt x="16531" y="2700"/>
                  </a:lnTo>
                  <a:lnTo>
                    <a:pt x="16405" y="2909"/>
                  </a:lnTo>
                  <a:lnTo>
                    <a:pt x="16300" y="2805"/>
                  </a:lnTo>
                  <a:lnTo>
                    <a:pt x="16028" y="2742"/>
                  </a:lnTo>
                  <a:lnTo>
                    <a:pt x="15798" y="2742"/>
                  </a:lnTo>
                  <a:lnTo>
                    <a:pt x="15631" y="2909"/>
                  </a:lnTo>
                  <a:lnTo>
                    <a:pt x="15359" y="2763"/>
                  </a:lnTo>
                  <a:lnTo>
                    <a:pt x="15254" y="2595"/>
                  </a:lnTo>
                  <a:lnTo>
                    <a:pt x="15338" y="2323"/>
                  </a:lnTo>
                  <a:lnTo>
                    <a:pt x="15317" y="2219"/>
                  </a:lnTo>
                  <a:lnTo>
                    <a:pt x="15359" y="2030"/>
                  </a:lnTo>
                  <a:lnTo>
                    <a:pt x="15338" y="1863"/>
                  </a:lnTo>
                  <a:lnTo>
                    <a:pt x="15463" y="963"/>
                  </a:lnTo>
                  <a:lnTo>
                    <a:pt x="15463" y="942"/>
                  </a:lnTo>
                  <a:lnTo>
                    <a:pt x="15422" y="880"/>
                  </a:lnTo>
                  <a:lnTo>
                    <a:pt x="15212" y="838"/>
                  </a:lnTo>
                  <a:lnTo>
                    <a:pt x="14982" y="859"/>
                  </a:lnTo>
                  <a:lnTo>
                    <a:pt x="14982" y="922"/>
                  </a:lnTo>
                  <a:lnTo>
                    <a:pt x="14857" y="984"/>
                  </a:lnTo>
                  <a:lnTo>
                    <a:pt x="14752" y="984"/>
                  </a:lnTo>
                  <a:lnTo>
                    <a:pt x="14710" y="942"/>
                  </a:lnTo>
                  <a:lnTo>
                    <a:pt x="14606" y="1026"/>
                  </a:lnTo>
                  <a:lnTo>
                    <a:pt x="14501" y="963"/>
                  </a:lnTo>
                  <a:lnTo>
                    <a:pt x="14438" y="880"/>
                  </a:lnTo>
                  <a:lnTo>
                    <a:pt x="14313" y="775"/>
                  </a:lnTo>
                  <a:lnTo>
                    <a:pt x="14208" y="775"/>
                  </a:lnTo>
                  <a:lnTo>
                    <a:pt x="14020" y="838"/>
                  </a:lnTo>
                  <a:lnTo>
                    <a:pt x="13999" y="775"/>
                  </a:lnTo>
                  <a:lnTo>
                    <a:pt x="13894" y="775"/>
                  </a:lnTo>
                  <a:lnTo>
                    <a:pt x="13790" y="859"/>
                  </a:lnTo>
                  <a:lnTo>
                    <a:pt x="13769" y="984"/>
                  </a:lnTo>
                  <a:lnTo>
                    <a:pt x="13685" y="1068"/>
                  </a:lnTo>
                  <a:lnTo>
                    <a:pt x="13559" y="1131"/>
                  </a:lnTo>
                  <a:lnTo>
                    <a:pt x="13476" y="1256"/>
                  </a:lnTo>
                  <a:lnTo>
                    <a:pt x="13476" y="1298"/>
                  </a:lnTo>
                  <a:lnTo>
                    <a:pt x="13455" y="1403"/>
                  </a:lnTo>
                  <a:lnTo>
                    <a:pt x="13350" y="1507"/>
                  </a:lnTo>
                  <a:lnTo>
                    <a:pt x="12973" y="1507"/>
                  </a:lnTo>
                  <a:lnTo>
                    <a:pt x="12869" y="1612"/>
                  </a:lnTo>
                  <a:lnTo>
                    <a:pt x="12743" y="1612"/>
                  </a:lnTo>
                  <a:lnTo>
                    <a:pt x="12534" y="1758"/>
                  </a:lnTo>
                  <a:lnTo>
                    <a:pt x="12429" y="1905"/>
                  </a:lnTo>
                  <a:lnTo>
                    <a:pt x="12367" y="1905"/>
                  </a:lnTo>
                  <a:lnTo>
                    <a:pt x="12283" y="1863"/>
                  </a:lnTo>
                  <a:lnTo>
                    <a:pt x="12137" y="1863"/>
                  </a:lnTo>
                  <a:lnTo>
                    <a:pt x="12095" y="1884"/>
                  </a:lnTo>
                  <a:lnTo>
                    <a:pt x="11927" y="1905"/>
                  </a:lnTo>
                  <a:lnTo>
                    <a:pt x="11593" y="1905"/>
                  </a:lnTo>
                  <a:lnTo>
                    <a:pt x="11362" y="1863"/>
                  </a:lnTo>
                  <a:lnTo>
                    <a:pt x="11090" y="1884"/>
                  </a:lnTo>
                  <a:lnTo>
                    <a:pt x="11028" y="1884"/>
                  </a:lnTo>
                  <a:lnTo>
                    <a:pt x="10923" y="1758"/>
                  </a:lnTo>
                  <a:lnTo>
                    <a:pt x="10839" y="1758"/>
                  </a:lnTo>
                  <a:lnTo>
                    <a:pt x="10756" y="1696"/>
                  </a:lnTo>
                  <a:lnTo>
                    <a:pt x="10651" y="1612"/>
                  </a:lnTo>
                  <a:lnTo>
                    <a:pt x="10609" y="1445"/>
                  </a:lnTo>
                  <a:lnTo>
                    <a:pt x="10525" y="1382"/>
                  </a:lnTo>
                  <a:lnTo>
                    <a:pt x="10421" y="1403"/>
                  </a:lnTo>
                  <a:lnTo>
                    <a:pt x="10232" y="1403"/>
                  </a:lnTo>
                  <a:lnTo>
                    <a:pt x="10044" y="1340"/>
                  </a:lnTo>
                  <a:lnTo>
                    <a:pt x="9919" y="1173"/>
                  </a:lnTo>
                  <a:lnTo>
                    <a:pt x="9521" y="1173"/>
                  </a:lnTo>
                  <a:lnTo>
                    <a:pt x="9396" y="1089"/>
                  </a:lnTo>
                  <a:lnTo>
                    <a:pt x="9270" y="1131"/>
                  </a:lnTo>
                  <a:lnTo>
                    <a:pt x="9103" y="1152"/>
                  </a:lnTo>
                  <a:lnTo>
                    <a:pt x="8977" y="1194"/>
                  </a:lnTo>
                  <a:lnTo>
                    <a:pt x="8768" y="1214"/>
                  </a:lnTo>
                  <a:lnTo>
                    <a:pt x="8580" y="1277"/>
                  </a:lnTo>
                  <a:lnTo>
                    <a:pt x="8517" y="1382"/>
                  </a:lnTo>
                  <a:lnTo>
                    <a:pt x="8433" y="1403"/>
                  </a:lnTo>
                  <a:lnTo>
                    <a:pt x="8349" y="1382"/>
                  </a:lnTo>
                  <a:lnTo>
                    <a:pt x="8266" y="1382"/>
                  </a:lnTo>
                  <a:lnTo>
                    <a:pt x="8182" y="1445"/>
                  </a:lnTo>
                  <a:lnTo>
                    <a:pt x="8015" y="1445"/>
                  </a:lnTo>
                  <a:lnTo>
                    <a:pt x="7952" y="1466"/>
                  </a:lnTo>
                  <a:lnTo>
                    <a:pt x="7889" y="1466"/>
                  </a:lnTo>
                  <a:lnTo>
                    <a:pt x="7722" y="1361"/>
                  </a:lnTo>
                  <a:lnTo>
                    <a:pt x="7533" y="1340"/>
                  </a:lnTo>
                  <a:lnTo>
                    <a:pt x="7512" y="1256"/>
                  </a:lnTo>
                  <a:lnTo>
                    <a:pt x="7387" y="1152"/>
                  </a:lnTo>
                  <a:lnTo>
                    <a:pt x="7324" y="1152"/>
                  </a:lnTo>
                  <a:lnTo>
                    <a:pt x="7261" y="1089"/>
                  </a:lnTo>
                  <a:lnTo>
                    <a:pt x="7261" y="984"/>
                  </a:lnTo>
                  <a:lnTo>
                    <a:pt x="7199" y="859"/>
                  </a:lnTo>
                  <a:lnTo>
                    <a:pt x="7136" y="817"/>
                  </a:lnTo>
                  <a:lnTo>
                    <a:pt x="7136" y="691"/>
                  </a:lnTo>
                  <a:lnTo>
                    <a:pt x="7094" y="629"/>
                  </a:lnTo>
                  <a:lnTo>
                    <a:pt x="7094" y="566"/>
                  </a:lnTo>
                  <a:lnTo>
                    <a:pt x="7052" y="461"/>
                  </a:lnTo>
                  <a:lnTo>
                    <a:pt x="6947" y="440"/>
                  </a:lnTo>
                  <a:lnTo>
                    <a:pt x="6696" y="440"/>
                  </a:lnTo>
                  <a:lnTo>
                    <a:pt x="6592" y="419"/>
                  </a:lnTo>
                  <a:lnTo>
                    <a:pt x="6529" y="398"/>
                  </a:lnTo>
                  <a:lnTo>
                    <a:pt x="6383" y="357"/>
                  </a:lnTo>
                  <a:lnTo>
                    <a:pt x="6341" y="315"/>
                  </a:lnTo>
                  <a:lnTo>
                    <a:pt x="6257" y="252"/>
                  </a:lnTo>
                  <a:lnTo>
                    <a:pt x="5901" y="252"/>
                  </a:lnTo>
                  <a:lnTo>
                    <a:pt x="5755" y="210"/>
                  </a:lnTo>
                  <a:lnTo>
                    <a:pt x="5734" y="168"/>
                  </a:lnTo>
                  <a:lnTo>
                    <a:pt x="5567" y="105"/>
                  </a:lnTo>
                  <a:lnTo>
                    <a:pt x="5441" y="43"/>
                  </a:lnTo>
                  <a:lnTo>
                    <a:pt x="537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78"/>
            <p:cNvSpPr/>
            <p:nvPr/>
          </p:nvSpPr>
          <p:spPr>
            <a:xfrm>
              <a:off x="4718522" y="3165089"/>
              <a:ext cx="67277" cy="54986"/>
            </a:xfrm>
            <a:custGeom>
              <a:avLst/>
              <a:gdLst/>
              <a:ahLst/>
              <a:cxnLst/>
              <a:rect l="l" t="t" r="r" b="b"/>
              <a:pathLst>
                <a:path w="5650" h="4835" extrusionOk="0">
                  <a:moveTo>
                    <a:pt x="126" y="1"/>
                  </a:moveTo>
                  <a:lnTo>
                    <a:pt x="42" y="2156"/>
                  </a:lnTo>
                  <a:lnTo>
                    <a:pt x="21" y="2323"/>
                  </a:lnTo>
                  <a:lnTo>
                    <a:pt x="21" y="2407"/>
                  </a:lnTo>
                  <a:lnTo>
                    <a:pt x="21" y="2470"/>
                  </a:lnTo>
                  <a:lnTo>
                    <a:pt x="0" y="3872"/>
                  </a:lnTo>
                  <a:lnTo>
                    <a:pt x="168" y="3872"/>
                  </a:lnTo>
                  <a:lnTo>
                    <a:pt x="251" y="3892"/>
                  </a:lnTo>
                  <a:lnTo>
                    <a:pt x="356" y="3872"/>
                  </a:lnTo>
                  <a:lnTo>
                    <a:pt x="732" y="3872"/>
                  </a:lnTo>
                  <a:lnTo>
                    <a:pt x="753" y="3934"/>
                  </a:lnTo>
                  <a:lnTo>
                    <a:pt x="837" y="3997"/>
                  </a:lnTo>
                  <a:lnTo>
                    <a:pt x="942" y="4039"/>
                  </a:lnTo>
                  <a:lnTo>
                    <a:pt x="1046" y="3955"/>
                  </a:lnTo>
                  <a:lnTo>
                    <a:pt x="1256" y="3892"/>
                  </a:lnTo>
                  <a:lnTo>
                    <a:pt x="1276" y="3851"/>
                  </a:lnTo>
                  <a:lnTo>
                    <a:pt x="1318" y="3892"/>
                  </a:lnTo>
                  <a:lnTo>
                    <a:pt x="1381" y="3830"/>
                  </a:lnTo>
                  <a:lnTo>
                    <a:pt x="1360" y="3662"/>
                  </a:lnTo>
                  <a:lnTo>
                    <a:pt x="1214" y="3558"/>
                  </a:lnTo>
                  <a:lnTo>
                    <a:pt x="1046" y="3474"/>
                  </a:lnTo>
                  <a:lnTo>
                    <a:pt x="900" y="3453"/>
                  </a:lnTo>
                  <a:lnTo>
                    <a:pt x="858" y="3411"/>
                  </a:lnTo>
                  <a:lnTo>
                    <a:pt x="753" y="3369"/>
                  </a:lnTo>
                  <a:lnTo>
                    <a:pt x="732" y="3369"/>
                  </a:lnTo>
                  <a:lnTo>
                    <a:pt x="670" y="3328"/>
                  </a:lnTo>
                  <a:lnTo>
                    <a:pt x="649" y="3202"/>
                  </a:lnTo>
                  <a:lnTo>
                    <a:pt x="544" y="3056"/>
                  </a:lnTo>
                  <a:lnTo>
                    <a:pt x="440" y="3014"/>
                  </a:lnTo>
                  <a:lnTo>
                    <a:pt x="419" y="2930"/>
                  </a:lnTo>
                  <a:lnTo>
                    <a:pt x="335" y="2846"/>
                  </a:lnTo>
                  <a:lnTo>
                    <a:pt x="419" y="2909"/>
                  </a:lnTo>
                  <a:lnTo>
                    <a:pt x="440" y="3014"/>
                  </a:lnTo>
                  <a:lnTo>
                    <a:pt x="523" y="3014"/>
                  </a:lnTo>
                  <a:lnTo>
                    <a:pt x="649" y="3097"/>
                  </a:lnTo>
                  <a:lnTo>
                    <a:pt x="670" y="3202"/>
                  </a:lnTo>
                  <a:lnTo>
                    <a:pt x="670" y="3328"/>
                  </a:lnTo>
                  <a:lnTo>
                    <a:pt x="732" y="3328"/>
                  </a:lnTo>
                  <a:lnTo>
                    <a:pt x="879" y="3348"/>
                  </a:lnTo>
                  <a:lnTo>
                    <a:pt x="963" y="3432"/>
                  </a:lnTo>
                  <a:lnTo>
                    <a:pt x="1151" y="3432"/>
                  </a:lnTo>
                  <a:lnTo>
                    <a:pt x="1297" y="3369"/>
                  </a:lnTo>
                  <a:lnTo>
                    <a:pt x="1423" y="3411"/>
                  </a:lnTo>
                  <a:lnTo>
                    <a:pt x="1507" y="3348"/>
                  </a:lnTo>
                  <a:lnTo>
                    <a:pt x="1486" y="3328"/>
                  </a:lnTo>
                  <a:lnTo>
                    <a:pt x="1402" y="3244"/>
                  </a:lnTo>
                  <a:lnTo>
                    <a:pt x="1360" y="3160"/>
                  </a:lnTo>
                  <a:lnTo>
                    <a:pt x="1276" y="3202"/>
                  </a:lnTo>
                  <a:lnTo>
                    <a:pt x="1256" y="3118"/>
                  </a:lnTo>
                  <a:lnTo>
                    <a:pt x="1297" y="3160"/>
                  </a:lnTo>
                  <a:lnTo>
                    <a:pt x="1423" y="3139"/>
                  </a:lnTo>
                  <a:lnTo>
                    <a:pt x="1507" y="3244"/>
                  </a:lnTo>
                  <a:lnTo>
                    <a:pt x="1611" y="3244"/>
                  </a:lnTo>
                  <a:lnTo>
                    <a:pt x="1569" y="3202"/>
                  </a:lnTo>
                  <a:lnTo>
                    <a:pt x="1569" y="3118"/>
                  </a:lnTo>
                  <a:lnTo>
                    <a:pt x="1611" y="3056"/>
                  </a:lnTo>
                  <a:lnTo>
                    <a:pt x="1611" y="3014"/>
                  </a:lnTo>
                  <a:lnTo>
                    <a:pt x="1611" y="2930"/>
                  </a:lnTo>
                  <a:lnTo>
                    <a:pt x="1528" y="2825"/>
                  </a:lnTo>
                  <a:lnTo>
                    <a:pt x="1528" y="2804"/>
                  </a:lnTo>
                  <a:lnTo>
                    <a:pt x="1632" y="2846"/>
                  </a:lnTo>
                  <a:lnTo>
                    <a:pt x="1674" y="2909"/>
                  </a:lnTo>
                  <a:lnTo>
                    <a:pt x="1779" y="3014"/>
                  </a:lnTo>
                  <a:lnTo>
                    <a:pt x="1883" y="3035"/>
                  </a:lnTo>
                  <a:lnTo>
                    <a:pt x="1883" y="2993"/>
                  </a:lnTo>
                  <a:lnTo>
                    <a:pt x="1841" y="2909"/>
                  </a:lnTo>
                  <a:lnTo>
                    <a:pt x="1883" y="2930"/>
                  </a:lnTo>
                  <a:lnTo>
                    <a:pt x="1904" y="3035"/>
                  </a:lnTo>
                  <a:lnTo>
                    <a:pt x="1946" y="3035"/>
                  </a:lnTo>
                  <a:lnTo>
                    <a:pt x="1946" y="2951"/>
                  </a:lnTo>
                  <a:lnTo>
                    <a:pt x="1925" y="2888"/>
                  </a:lnTo>
                  <a:lnTo>
                    <a:pt x="1946" y="2784"/>
                  </a:lnTo>
                  <a:lnTo>
                    <a:pt x="2009" y="2825"/>
                  </a:lnTo>
                  <a:lnTo>
                    <a:pt x="2155" y="2888"/>
                  </a:lnTo>
                  <a:lnTo>
                    <a:pt x="2197" y="2951"/>
                  </a:lnTo>
                  <a:lnTo>
                    <a:pt x="2260" y="2993"/>
                  </a:lnTo>
                  <a:lnTo>
                    <a:pt x="2323" y="2951"/>
                  </a:lnTo>
                  <a:lnTo>
                    <a:pt x="2365" y="2993"/>
                  </a:lnTo>
                  <a:lnTo>
                    <a:pt x="2427" y="2930"/>
                  </a:lnTo>
                  <a:lnTo>
                    <a:pt x="2427" y="3014"/>
                  </a:lnTo>
                  <a:lnTo>
                    <a:pt x="2427" y="3097"/>
                  </a:lnTo>
                  <a:lnTo>
                    <a:pt x="2469" y="3097"/>
                  </a:lnTo>
                  <a:lnTo>
                    <a:pt x="2553" y="3160"/>
                  </a:lnTo>
                  <a:lnTo>
                    <a:pt x="2867" y="3244"/>
                  </a:lnTo>
                  <a:lnTo>
                    <a:pt x="2950" y="3307"/>
                  </a:lnTo>
                  <a:lnTo>
                    <a:pt x="3055" y="3411"/>
                  </a:lnTo>
                  <a:lnTo>
                    <a:pt x="3076" y="3558"/>
                  </a:lnTo>
                  <a:lnTo>
                    <a:pt x="3243" y="3746"/>
                  </a:lnTo>
                  <a:lnTo>
                    <a:pt x="3264" y="3830"/>
                  </a:lnTo>
                  <a:lnTo>
                    <a:pt x="3369" y="3872"/>
                  </a:lnTo>
                  <a:lnTo>
                    <a:pt x="3453" y="3955"/>
                  </a:lnTo>
                  <a:lnTo>
                    <a:pt x="3473" y="4039"/>
                  </a:lnTo>
                  <a:lnTo>
                    <a:pt x="3725" y="4290"/>
                  </a:lnTo>
                  <a:lnTo>
                    <a:pt x="3725" y="4374"/>
                  </a:lnTo>
                  <a:lnTo>
                    <a:pt x="3829" y="4457"/>
                  </a:lnTo>
                  <a:lnTo>
                    <a:pt x="3997" y="4499"/>
                  </a:lnTo>
                  <a:lnTo>
                    <a:pt x="4080" y="4478"/>
                  </a:lnTo>
                  <a:lnTo>
                    <a:pt x="4122" y="4478"/>
                  </a:lnTo>
                  <a:lnTo>
                    <a:pt x="4206" y="4520"/>
                  </a:lnTo>
                  <a:lnTo>
                    <a:pt x="4394" y="4499"/>
                  </a:lnTo>
                  <a:lnTo>
                    <a:pt x="4520" y="4562"/>
                  </a:lnTo>
                  <a:lnTo>
                    <a:pt x="4624" y="4520"/>
                  </a:lnTo>
                  <a:lnTo>
                    <a:pt x="4771" y="4562"/>
                  </a:lnTo>
                  <a:lnTo>
                    <a:pt x="4875" y="4604"/>
                  </a:lnTo>
                  <a:lnTo>
                    <a:pt x="5022" y="4583"/>
                  </a:lnTo>
                  <a:lnTo>
                    <a:pt x="5064" y="4667"/>
                  </a:lnTo>
                  <a:lnTo>
                    <a:pt x="5168" y="4667"/>
                  </a:lnTo>
                  <a:lnTo>
                    <a:pt x="5189" y="4688"/>
                  </a:lnTo>
                  <a:lnTo>
                    <a:pt x="5126" y="4729"/>
                  </a:lnTo>
                  <a:lnTo>
                    <a:pt x="5252" y="4771"/>
                  </a:lnTo>
                  <a:lnTo>
                    <a:pt x="5378" y="4834"/>
                  </a:lnTo>
                  <a:lnTo>
                    <a:pt x="5503" y="4813"/>
                  </a:lnTo>
                  <a:lnTo>
                    <a:pt x="5545" y="4729"/>
                  </a:lnTo>
                  <a:lnTo>
                    <a:pt x="5398" y="4667"/>
                  </a:lnTo>
                  <a:lnTo>
                    <a:pt x="5357" y="4667"/>
                  </a:lnTo>
                  <a:lnTo>
                    <a:pt x="5357" y="4604"/>
                  </a:lnTo>
                  <a:lnTo>
                    <a:pt x="5461" y="4583"/>
                  </a:lnTo>
                  <a:lnTo>
                    <a:pt x="5545" y="4604"/>
                  </a:lnTo>
                  <a:lnTo>
                    <a:pt x="5650" y="4562"/>
                  </a:lnTo>
                  <a:lnTo>
                    <a:pt x="5440" y="4499"/>
                  </a:lnTo>
                  <a:lnTo>
                    <a:pt x="5168" y="4478"/>
                  </a:lnTo>
                  <a:lnTo>
                    <a:pt x="5043" y="4395"/>
                  </a:lnTo>
                  <a:lnTo>
                    <a:pt x="4980" y="4311"/>
                  </a:lnTo>
                  <a:lnTo>
                    <a:pt x="5126" y="4269"/>
                  </a:lnTo>
                  <a:lnTo>
                    <a:pt x="5189" y="4269"/>
                  </a:lnTo>
                  <a:lnTo>
                    <a:pt x="5252" y="4248"/>
                  </a:lnTo>
                  <a:lnTo>
                    <a:pt x="5168" y="4185"/>
                  </a:lnTo>
                  <a:lnTo>
                    <a:pt x="4959" y="4185"/>
                  </a:lnTo>
                  <a:lnTo>
                    <a:pt x="4771" y="4164"/>
                  </a:lnTo>
                  <a:lnTo>
                    <a:pt x="4708" y="4081"/>
                  </a:lnTo>
                  <a:lnTo>
                    <a:pt x="4708" y="3997"/>
                  </a:lnTo>
                  <a:lnTo>
                    <a:pt x="4771" y="3934"/>
                  </a:lnTo>
                  <a:lnTo>
                    <a:pt x="4813" y="3851"/>
                  </a:lnTo>
                  <a:lnTo>
                    <a:pt x="4750" y="3788"/>
                  </a:lnTo>
                  <a:lnTo>
                    <a:pt x="4666" y="3788"/>
                  </a:lnTo>
                  <a:lnTo>
                    <a:pt x="4624" y="3830"/>
                  </a:lnTo>
                  <a:lnTo>
                    <a:pt x="4541" y="3788"/>
                  </a:lnTo>
                  <a:lnTo>
                    <a:pt x="4457" y="3830"/>
                  </a:lnTo>
                  <a:lnTo>
                    <a:pt x="4352" y="3683"/>
                  </a:lnTo>
                  <a:lnTo>
                    <a:pt x="4352" y="3537"/>
                  </a:lnTo>
                  <a:lnTo>
                    <a:pt x="4248" y="3516"/>
                  </a:lnTo>
                  <a:lnTo>
                    <a:pt x="4143" y="3244"/>
                  </a:lnTo>
                  <a:lnTo>
                    <a:pt x="4101" y="3223"/>
                  </a:lnTo>
                  <a:lnTo>
                    <a:pt x="4080" y="3139"/>
                  </a:lnTo>
                  <a:lnTo>
                    <a:pt x="3934" y="3139"/>
                  </a:lnTo>
                  <a:lnTo>
                    <a:pt x="3871" y="3097"/>
                  </a:lnTo>
                  <a:lnTo>
                    <a:pt x="3808" y="2951"/>
                  </a:lnTo>
                  <a:lnTo>
                    <a:pt x="3683" y="2825"/>
                  </a:lnTo>
                  <a:lnTo>
                    <a:pt x="3662" y="2700"/>
                  </a:lnTo>
                  <a:lnTo>
                    <a:pt x="3578" y="2616"/>
                  </a:lnTo>
                  <a:lnTo>
                    <a:pt x="3494" y="2512"/>
                  </a:lnTo>
                  <a:lnTo>
                    <a:pt x="3515" y="2470"/>
                  </a:lnTo>
                  <a:lnTo>
                    <a:pt x="3766" y="2491"/>
                  </a:lnTo>
                  <a:lnTo>
                    <a:pt x="3976" y="2386"/>
                  </a:lnTo>
                  <a:lnTo>
                    <a:pt x="4017" y="2281"/>
                  </a:lnTo>
                  <a:lnTo>
                    <a:pt x="3997" y="2156"/>
                  </a:lnTo>
                  <a:lnTo>
                    <a:pt x="3829" y="1988"/>
                  </a:lnTo>
                  <a:lnTo>
                    <a:pt x="3704" y="1968"/>
                  </a:lnTo>
                  <a:lnTo>
                    <a:pt x="3662" y="1988"/>
                  </a:lnTo>
                  <a:lnTo>
                    <a:pt x="3557" y="1947"/>
                  </a:lnTo>
                  <a:lnTo>
                    <a:pt x="3348" y="1842"/>
                  </a:lnTo>
                  <a:lnTo>
                    <a:pt x="3243" y="1737"/>
                  </a:lnTo>
                  <a:lnTo>
                    <a:pt x="3097" y="1758"/>
                  </a:lnTo>
                  <a:lnTo>
                    <a:pt x="2846" y="1654"/>
                  </a:lnTo>
                  <a:lnTo>
                    <a:pt x="2825" y="1570"/>
                  </a:lnTo>
                  <a:lnTo>
                    <a:pt x="2867" y="1444"/>
                  </a:lnTo>
                  <a:lnTo>
                    <a:pt x="2888" y="1340"/>
                  </a:lnTo>
                  <a:lnTo>
                    <a:pt x="2825" y="1235"/>
                  </a:lnTo>
                  <a:lnTo>
                    <a:pt x="2616" y="1026"/>
                  </a:lnTo>
                  <a:lnTo>
                    <a:pt x="2553" y="1026"/>
                  </a:lnTo>
                  <a:lnTo>
                    <a:pt x="2511" y="1047"/>
                  </a:lnTo>
                  <a:lnTo>
                    <a:pt x="2448" y="963"/>
                  </a:lnTo>
                  <a:lnTo>
                    <a:pt x="2344" y="900"/>
                  </a:lnTo>
                  <a:lnTo>
                    <a:pt x="2323" y="817"/>
                  </a:lnTo>
                  <a:lnTo>
                    <a:pt x="2197" y="796"/>
                  </a:lnTo>
                  <a:lnTo>
                    <a:pt x="2134" y="712"/>
                  </a:lnTo>
                  <a:lnTo>
                    <a:pt x="2092" y="712"/>
                  </a:lnTo>
                  <a:lnTo>
                    <a:pt x="1988" y="649"/>
                  </a:lnTo>
                  <a:lnTo>
                    <a:pt x="1841" y="649"/>
                  </a:lnTo>
                  <a:lnTo>
                    <a:pt x="1716" y="545"/>
                  </a:lnTo>
                  <a:lnTo>
                    <a:pt x="1590" y="524"/>
                  </a:lnTo>
                  <a:lnTo>
                    <a:pt x="1381" y="398"/>
                  </a:lnTo>
                  <a:lnTo>
                    <a:pt x="1067" y="377"/>
                  </a:lnTo>
                  <a:lnTo>
                    <a:pt x="963" y="315"/>
                  </a:lnTo>
                  <a:lnTo>
                    <a:pt x="879" y="231"/>
                  </a:lnTo>
                  <a:lnTo>
                    <a:pt x="837" y="231"/>
                  </a:lnTo>
                  <a:lnTo>
                    <a:pt x="795" y="273"/>
                  </a:lnTo>
                  <a:lnTo>
                    <a:pt x="565" y="189"/>
                  </a:lnTo>
                  <a:lnTo>
                    <a:pt x="523" y="126"/>
                  </a:lnTo>
                  <a:lnTo>
                    <a:pt x="419" y="84"/>
                  </a:lnTo>
                  <a:lnTo>
                    <a:pt x="23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78"/>
            <p:cNvSpPr/>
            <p:nvPr/>
          </p:nvSpPr>
          <p:spPr>
            <a:xfrm>
              <a:off x="4567785" y="3016610"/>
              <a:ext cx="54822" cy="91389"/>
            </a:xfrm>
            <a:custGeom>
              <a:avLst/>
              <a:gdLst/>
              <a:ahLst/>
              <a:cxnLst/>
              <a:rect l="l" t="t" r="r" b="b"/>
              <a:pathLst>
                <a:path w="4604" h="8036" extrusionOk="0">
                  <a:moveTo>
                    <a:pt x="586" y="0"/>
                  </a:moveTo>
                  <a:lnTo>
                    <a:pt x="440" y="63"/>
                  </a:lnTo>
                  <a:lnTo>
                    <a:pt x="419" y="189"/>
                  </a:lnTo>
                  <a:lnTo>
                    <a:pt x="314" y="419"/>
                  </a:lnTo>
                  <a:lnTo>
                    <a:pt x="335" y="565"/>
                  </a:lnTo>
                  <a:lnTo>
                    <a:pt x="335" y="795"/>
                  </a:lnTo>
                  <a:lnTo>
                    <a:pt x="251" y="1088"/>
                  </a:lnTo>
                  <a:lnTo>
                    <a:pt x="210" y="1214"/>
                  </a:lnTo>
                  <a:lnTo>
                    <a:pt x="272" y="1402"/>
                  </a:lnTo>
                  <a:lnTo>
                    <a:pt x="272" y="1465"/>
                  </a:lnTo>
                  <a:lnTo>
                    <a:pt x="210" y="1528"/>
                  </a:lnTo>
                  <a:lnTo>
                    <a:pt x="105" y="1507"/>
                  </a:lnTo>
                  <a:lnTo>
                    <a:pt x="21" y="1402"/>
                  </a:lnTo>
                  <a:lnTo>
                    <a:pt x="0" y="1528"/>
                  </a:lnTo>
                  <a:lnTo>
                    <a:pt x="21" y="1653"/>
                  </a:lnTo>
                  <a:lnTo>
                    <a:pt x="105" y="1653"/>
                  </a:lnTo>
                  <a:lnTo>
                    <a:pt x="126" y="1716"/>
                  </a:lnTo>
                  <a:lnTo>
                    <a:pt x="63" y="1779"/>
                  </a:lnTo>
                  <a:lnTo>
                    <a:pt x="126" y="1946"/>
                  </a:lnTo>
                  <a:lnTo>
                    <a:pt x="210" y="2093"/>
                  </a:lnTo>
                  <a:lnTo>
                    <a:pt x="210" y="2302"/>
                  </a:lnTo>
                  <a:lnTo>
                    <a:pt x="251" y="2344"/>
                  </a:lnTo>
                  <a:lnTo>
                    <a:pt x="314" y="2302"/>
                  </a:lnTo>
                  <a:lnTo>
                    <a:pt x="356" y="2344"/>
                  </a:lnTo>
                  <a:lnTo>
                    <a:pt x="356" y="2448"/>
                  </a:lnTo>
                  <a:lnTo>
                    <a:pt x="461" y="2595"/>
                  </a:lnTo>
                  <a:lnTo>
                    <a:pt x="544" y="2595"/>
                  </a:lnTo>
                  <a:lnTo>
                    <a:pt x="628" y="2511"/>
                  </a:lnTo>
                  <a:lnTo>
                    <a:pt x="565" y="2448"/>
                  </a:lnTo>
                  <a:lnTo>
                    <a:pt x="565" y="2365"/>
                  </a:lnTo>
                  <a:lnTo>
                    <a:pt x="691" y="2365"/>
                  </a:lnTo>
                  <a:lnTo>
                    <a:pt x="795" y="2448"/>
                  </a:lnTo>
                  <a:lnTo>
                    <a:pt x="670" y="2595"/>
                  </a:lnTo>
                  <a:lnTo>
                    <a:pt x="628" y="2679"/>
                  </a:lnTo>
                  <a:lnTo>
                    <a:pt x="628" y="2762"/>
                  </a:lnTo>
                  <a:lnTo>
                    <a:pt x="628" y="2888"/>
                  </a:lnTo>
                  <a:lnTo>
                    <a:pt x="691" y="3013"/>
                  </a:lnTo>
                  <a:lnTo>
                    <a:pt x="733" y="2909"/>
                  </a:lnTo>
                  <a:lnTo>
                    <a:pt x="795" y="2888"/>
                  </a:lnTo>
                  <a:lnTo>
                    <a:pt x="858" y="2992"/>
                  </a:lnTo>
                  <a:lnTo>
                    <a:pt x="795" y="3097"/>
                  </a:lnTo>
                  <a:lnTo>
                    <a:pt x="795" y="3097"/>
                  </a:lnTo>
                  <a:lnTo>
                    <a:pt x="879" y="3076"/>
                  </a:lnTo>
                  <a:lnTo>
                    <a:pt x="963" y="3013"/>
                  </a:lnTo>
                  <a:cubicBezTo>
                    <a:pt x="963" y="3097"/>
                    <a:pt x="963" y="3181"/>
                    <a:pt x="984" y="3244"/>
                  </a:cubicBezTo>
                  <a:lnTo>
                    <a:pt x="900" y="3181"/>
                  </a:lnTo>
                  <a:lnTo>
                    <a:pt x="775" y="3202"/>
                  </a:lnTo>
                  <a:lnTo>
                    <a:pt x="649" y="3139"/>
                  </a:lnTo>
                  <a:lnTo>
                    <a:pt x="544" y="3202"/>
                  </a:lnTo>
                  <a:lnTo>
                    <a:pt x="565" y="3244"/>
                  </a:lnTo>
                  <a:lnTo>
                    <a:pt x="649" y="3244"/>
                  </a:lnTo>
                  <a:lnTo>
                    <a:pt x="670" y="3390"/>
                  </a:lnTo>
                  <a:lnTo>
                    <a:pt x="754" y="3411"/>
                  </a:lnTo>
                  <a:lnTo>
                    <a:pt x="816" y="3516"/>
                  </a:lnTo>
                  <a:lnTo>
                    <a:pt x="816" y="3704"/>
                  </a:lnTo>
                  <a:lnTo>
                    <a:pt x="900" y="3746"/>
                  </a:lnTo>
                  <a:lnTo>
                    <a:pt x="900" y="3850"/>
                  </a:lnTo>
                  <a:lnTo>
                    <a:pt x="1005" y="3976"/>
                  </a:lnTo>
                  <a:lnTo>
                    <a:pt x="1109" y="4018"/>
                  </a:lnTo>
                  <a:lnTo>
                    <a:pt x="1214" y="3934"/>
                  </a:lnTo>
                  <a:lnTo>
                    <a:pt x="1214" y="3850"/>
                  </a:lnTo>
                  <a:lnTo>
                    <a:pt x="1277" y="3829"/>
                  </a:lnTo>
                  <a:lnTo>
                    <a:pt x="1277" y="3725"/>
                  </a:lnTo>
                  <a:lnTo>
                    <a:pt x="1214" y="3641"/>
                  </a:lnTo>
                  <a:lnTo>
                    <a:pt x="1277" y="3557"/>
                  </a:lnTo>
                  <a:lnTo>
                    <a:pt x="1277" y="3453"/>
                  </a:lnTo>
                  <a:lnTo>
                    <a:pt x="1172" y="3411"/>
                  </a:lnTo>
                  <a:lnTo>
                    <a:pt x="1109" y="3348"/>
                  </a:lnTo>
                  <a:cubicBezTo>
                    <a:pt x="1130" y="3306"/>
                    <a:pt x="1130" y="3223"/>
                    <a:pt x="1130" y="3181"/>
                  </a:cubicBezTo>
                  <a:lnTo>
                    <a:pt x="1235" y="3097"/>
                  </a:lnTo>
                  <a:lnTo>
                    <a:pt x="1214" y="3013"/>
                  </a:lnTo>
                  <a:lnTo>
                    <a:pt x="1277" y="2930"/>
                  </a:lnTo>
                  <a:lnTo>
                    <a:pt x="1402" y="2930"/>
                  </a:lnTo>
                  <a:lnTo>
                    <a:pt x="1632" y="3034"/>
                  </a:lnTo>
                  <a:lnTo>
                    <a:pt x="1695" y="3118"/>
                  </a:lnTo>
                  <a:lnTo>
                    <a:pt x="1821" y="3202"/>
                  </a:lnTo>
                  <a:lnTo>
                    <a:pt x="1904" y="3327"/>
                  </a:lnTo>
                  <a:lnTo>
                    <a:pt x="1863" y="3306"/>
                  </a:lnTo>
                  <a:cubicBezTo>
                    <a:pt x="1800" y="3264"/>
                    <a:pt x="1716" y="3264"/>
                    <a:pt x="1632" y="3264"/>
                  </a:cubicBezTo>
                  <a:lnTo>
                    <a:pt x="1653" y="3244"/>
                  </a:lnTo>
                  <a:lnTo>
                    <a:pt x="1611" y="3139"/>
                  </a:lnTo>
                  <a:lnTo>
                    <a:pt x="1507" y="3097"/>
                  </a:lnTo>
                  <a:lnTo>
                    <a:pt x="1444" y="3181"/>
                  </a:lnTo>
                  <a:lnTo>
                    <a:pt x="1486" y="3244"/>
                  </a:lnTo>
                  <a:lnTo>
                    <a:pt x="1528" y="3285"/>
                  </a:lnTo>
                  <a:cubicBezTo>
                    <a:pt x="1507" y="3285"/>
                    <a:pt x="1486" y="3306"/>
                    <a:pt x="1444" y="3306"/>
                  </a:cubicBezTo>
                  <a:lnTo>
                    <a:pt x="1444" y="3327"/>
                  </a:lnTo>
                  <a:lnTo>
                    <a:pt x="1591" y="3327"/>
                  </a:lnTo>
                  <a:lnTo>
                    <a:pt x="1611" y="3348"/>
                  </a:lnTo>
                  <a:lnTo>
                    <a:pt x="1611" y="3327"/>
                  </a:lnTo>
                  <a:cubicBezTo>
                    <a:pt x="1695" y="3327"/>
                    <a:pt x="1758" y="3348"/>
                    <a:pt x="1842" y="3390"/>
                  </a:cubicBezTo>
                  <a:cubicBezTo>
                    <a:pt x="1850" y="3393"/>
                    <a:pt x="1858" y="3394"/>
                    <a:pt x="1866" y="3394"/>
                  </a:cubicBezTo>
                  <a:cubicBezTo>
                    <a:pt x="1915" y="3394"/>
                    <a:pt x="1946" y="3342"/>
                    <a:pt x="1946" y="3306"/>
                  </a:cubicBezTo>
                  <a:lnTo>
                    <a:pt x="1967" y="3327"/>
                  </a:lnTo>
                  <a:lnTo>
                    <a:pt x="2030" y="3327"/>
                  </a:lnTo>
                  <a:lnTo>
                    <a:pt x="2009" y="3139"/>
                  </a:lnTo>
                  <a:lnTo>
                    <a:pt x="1863" y="2930"/>
                  </a:lnTo>
                  <a:lnTo>
                    <a:pt x="1904" y="2888"/>
                  </a:lnTo>
                  <a:lnTo>
                    <a:pt x="1946" y="2888"/>
                  </a:lnTo>
                  <a:lnTo>
                    <a:pt x="2030" y="2971"/>
                  </a:lnTo>
                  <a:lnTo>
                    <a:pt x="2114" y="2992"/>
                  </a:lnTo>
                  <a:lnTo>
                    <a:pt x="2176" y="3118"/>
                  </a:lnTo>
                  <a:lnTo>
                    <a:pt x="2344" y="3181"/>
                  </a:lnTo>
                  <a:lnTo>
                    <a:pt x="2386" y="3285"/>
                  </a:lnTo>
                  <a:lnTo>
                    <a:pt x="2386" y="3411"/>
                  </a:lnTo>
                  <a:lnTo>
                    <a:pt x="2469" y="3432"/>
                  </a:lnTo>
                  <a:lnTo>
                    <a:pt x="2595" y="3599"/>
                  </a:lnTo>
                  <a:lnTo>
                    <a:pt x="2699" y="3557"/>
                  </a:lnTo>
                  <a:lnTo>
                    <a:pt x="2699" y="3516"/>
                  </a:lnTo>
                  <a:lnTo>
                    <a:pt x="2804" y="3536"/>
                  </a:lnTo>
                  <a:lnTo>
                    <a:pt x="2804" y="3599"/>
                  </a:lnTo>
                  <a:lnTo>
                    <a:pt x="2741" y="3641"/>
                  </a:lnTo>
                  <a:cubicBezTo>
                    <a:pt x="2741" y="3641"/>
                    <a:pt x="2699" y="3641"/>
                    <a:pt x="2699" y="3662"/>
                  </a:cubicBezTo>
                  <a:cubicBezTo>
                    <a:pt x="2783" y="3913"/>
                    <a:pt x="2992" y="4060"/>
                    <a:pt x="3223" y="4122"/>
                  </a:cubicBezTo>
                  <a:lnTo>
                    <a:pt x="3285" y="4122"/>
                  </a:lnTo>
                  <a:lnTo>
                    <a:pt x="3411" y="4269"/>
                  </a:lnTo>
                  <a:lnTo>
                    <a:pt x="3432" y="4290"/>
                  </a:lnTo>
                  <a:lnTo>
                    <a:pt x="3432" y="4332"/>
                  </a:lnTo>
                  <a:cubicBezTo>
                    <a:pt x="3432" y="4352"/>
                    <a:pt x="3411" y="4394"/>
                    <a:pt x="3411" y="4436"/>
                  </a:cubicBezTo>
                  <a:lnTo>
                    <a:pt x="3411" y="4436"/>
                  </a:lnTo>
                  <a:cubicBezTo>
                    <a:pt x="3411" y="4436"/>
                    <a:pt x="3411" y="4394"/>
                    <a:pt x="3453" y="4394"/>
                  </a:cubicBezTo>
                  <a:lnTo>
                    <a:pt x="3495" y="4436"/>
                  </a:lnTo>
                  <a:lnTo>
                    <a:pt x="3599" y="4478"/>
                  </a:lnTo>
                  <a:lnTo>
                    <a:pt x="3620" y="4562"/>
                  </a:lnTo>
                  <a:lnTo>
                    <a:pt x="3808" y="4562"/>
                  </a:lnTo>
                  <a:lnTo>
                    <a:pt x="3829" y="4583"/>
                  </a:lnTo>
                  <a:lnTo>
                    <a:pt x="3871" y="4562"/>
                  </a:lnTo>
                  <a:lnTo>
                    <a:pt x="3913" y="4583"/>
                  </a:lnTo>
                  <a:lnTo>
                    <a:pt x="3871" y="4499"/>
                  </a:lnTo>
                  <a:lnTo>
                    <a:pt x="3829" y="4394"/>
                  </a:lnTo>
                  <a:lnTo>
                    <a:pt x="3788" y="4352"/>
                  </a:lnTo>
                  <a:lnTo>
                    <a:pt x="3788" y="4185"/>
                  </a:lnTo>
                  <a:lnTo>
                    <a:pt x="3767" y="3976"/>
                  </a:lnTo>
                  <a:lnTo>
                    <a:pt x="3767" y="3934"/>
                  </a:lnTo>
                  <a:lnTo>
                    <a:pt x="3704" y="3913"/>
                  </a:lnTo>
                  <a:lnTo>
                    <a:pt x="3599" y="3767"/>
                  </a:lnTo>
                  <a:lnTo>
                    <a:pt x="3557" y="3662"/>
                  </a:lnTo>
                  <a:lnTo>
                    <a:pt x="3474" y="3662"/>
                  </a:lnTo>
                  <a:lnTo>
                    <a:pt x="3453" y="3704"/>
                  </a:lnTo>
                  <a:lnTo>
                    <a:pt x="3390" y="3662"/>
                  </a:lnTo>
                  <a:lnTo>
                    <a:pt x="3348" y="3662"/>
                  </a:lnTo>
                  <a:lnTo>
                    <a:pt x="3285" y="3725"/>
                  </a:lnTo>
                  <a:lnTo>
                    <a:pt x="3097" y="3725"/>
                  </a:lnTo>
                  <a:lnTo>
                    <a:pt x="3055" y="3704"/>
                  </a:lnTo>
                  <a:lnTo>
                    <a:pt x="3055" y="3767"/>
                  </a:lnTo>
                  <a:lnTo>
                    <a:pt x="3055" y="3808"/>
                  </a:lnTo>
                  <a:cubicBezTo>
                    <a:pt x="2992" y="3767"/>
                    <a:pt x="2972" y="3746"/>
                    <a:pt x="2930" y="3725"/>
                  </a:cubicBezTo>
                  <a:lnTo>
                    <a:pt x="2951" y="3620"/>
                  </a:lnTo>
                  <a:lnTo>
                    <a:pt x="2951" y="3536"/>
                  </a:lnTo>
                  <a:lnTo>
                    <a:pt x="2992" y="3495"/>
                  </a:lnTo>
                  <a:lnTo>
                    <a:pt x="2951" y="3432"/>
                  </a:lnTo>
                  <a:lnTo>
                    <a:pt x="2846" y="3432"/>
                  </a:lnTo>
                  <a:lnTo>
                    <a:pt x="2762" y="3390"/>
                  </a:lnTo>
                  <a:lnTo>
                    <a:pt x="2658" y="3390"/>
                  </a:lnTo>
                  <a:lnTo>
                    <a:pt x="2658" y="3306"/>
                  </a:lnTo>
                  <a:lnTo>
                    <a:pt x="2574" y="3097"/>
                  </a:lnTo>
                  <a:lnTo>
                    <a:pt x="2553" y="2992"/>
                  </a:lnTo>
                  <a:lnTo>
                    <a:pt x="2616" y="2971"/>
                  </a:lnTo>
                  <a:lnTo>
                    <a:pt x="2658" y="2992"/>
                  </a:lnTo>
                  <a:lnTo>
                    <a:pt x="2741" y="2992"/>
                  </a:lnTo>
                  <a:lnTo>
                    <a:pt x="2720" y="2971"/>
                  </a:lnTo>
                  <a:lnTo>
                    <a:pt x="2616" y="2888"/>
                  </a:lnTo>
                  <a:lnTo>
                    <a:pt x="2469" y="2888"/>
                  </a:lnTo>
                  <a:lnTo>
                    <a:pt x="2427" y="2783"/>
                  </a:lnTo>
                  <a:lnTo>
                    <a:pt x="2365" y="2825"/>
                  </a:lnTo>
                  <a:lnTo>
                    <a:pt x="2365" y="2930"/>
                  </a:lnTo>
                  <a:lnTo>
                    <a:pt x="2302" y="2992"/>
                  </a:lnTo>
                  <a:lnTo>
                    <a:pt x="2239" y="2930"/>
                  </a:lnTo>
                  <a:lnTo>
                    <a:pt x="2260" y="2804"/>
                  </a:lnTo>
                  <a:lnTo>
                    <a:pt x="2197" y="2679"/>
                  </a:lnTo>
                  <a:lnTo>
                    <a:pt x="2009" y="2574"/>
                  </a:lnTo>
                  <a:lnTo>
                    <a:pt x="1904" y="2574"/>
                  </a:lnTo>
                  <a:lnTo>
                    <a:pt x="1737" y="2699"/>
                  </a:lnTo>
                  <a:lnTo>
                    <a:pt x="1716" y="2783"/>
                  </a:lnTo>
                  <a:lnTo>
                    <a:pt x="1632" y="2804"/>
                  </a:lnTo>
                  <a:lnTo>
                    <a:pt x="1507" y="2762"/>
                  </a:lnTo>
                  <a:lnTo>
                    <a:pt x="1465" y="2658"/>
                  </a:lnTo>
                  <a:lnTo>
                    <a:pt x="1381" y="2574"/>
                  </a:lnTo>
                  <a:lnTo>
                    <a:pt x="1381" y="2448"/>
                  </a:lnTo>
                  <a:lnTo>
                    <a:pt x="1423" y="2365"/>
                  </a:lnTo>
                  <a:lnTo>
                    <a:pt x="1360" y="2281"/>
                  </a:lnTo>
                  <a:lnTo>
                    <a:pt x="1088" y="2239"/>
                  </a:lnTo>
                  <a:lnTo>
                    <a:pt x="1026" y="2176"/>
                  </a:lnTo>
                  <a:lnTo>
                    <a:pt x="1067" y="2051"/>
                  </a:lnTo>
                  <a:lnTo>
                    <a:pt x="1109" y="1967"/>
                  </a:lnTo>
                  <a:lnTo>
                    <a:pt x="1109" y="1842"/>
                  </a:lnTo>
                  <a:lnTo>
                    <a:pt x="1172" y="1737"/>
                  </a:lnTo>
                  <a:lnTo>
                    <a:pt x="1360" y="1549"/>
                  </a:lnTo>
                  <a:lnTo>
                    <a:pt x="1423" y="1507"/>
                  </a:lnTo>
                  <a:lnTo>
                    <a:pt x="1402" y="1570"/>
                  </a:lnTo>
                  <a:lnTo>
                    <a:pt x="1402" y="1632"/>
                  </a:lnTo>
                  <a:lnTo>
                    <a:pt x="1507" y="1465"/>
                  </a:lnTo>
                  <a:lnTo>
                    <a:pt x="1486" y="1339"/>
                  </a:lnTo>
                  <a:lnTo>
                    <a:pt x="1549" y="1193"/>
                  </a:lnTo>
                  <a:lnTo>
                    <a:pt x="1611" y="921"/>
                  </a:lnTo>
                  <a:lnTo>
                    <a:pt x="1549" y="837"/>
                  </a:lnTo>
                  <a:lnTo>
                    <a:pt x="1528" y="691"/>
                  </a:lnTo>
                  <a:lnTo>
                    <a:pt x="1465" y="649"/>
                  </a:lnTo>
                  <a:lnTo>
                    <a:pt x="1360" y="482"/>
                  </a:lnTo>
                  <a:lnTo>
                    <a:pt x="1381" y="251"/>
                  </a:lnTo>
                  <a:lnTo>
                    <a:pt x="1381" y="189"/>
                  </a:lnTo>
                  <a:lnTo>
                    <a:pt x="1381" y="105"/>
                  </a:lnTo>
                  <a:lnTo>
                    <a:pt x="1298" y="0"/>
                  </a:lnTo>
                  <a:lnTo>
                    <a:pt x="1256" y="42"/>
                  </a:lnTo>
                  <a:lnTo>
                    <a:pt x="1256" y="84"/>
                  </a:lnTo>
                  <a:lnTo>
                    <a:pt x="1172" y="168"/>
                  </a:lnTo>
                  <a:lnTo>
                    <a:pt x="1005" y="168"/>
                  </a:lnTo>
                  <a:lnTo>
                    <a:pt x="984" y="210"/>
                  </a:lnTo>
                  <a:lnTo>
                    <a:pt x="900" y="168"/>
                  </a:lnTo>
                  <a:lnTo>
                    <a:pt x="795" y="63"/>
                  </a:lnTo>
                  <a:lnTo>
                    <a:pt x="586" y="0"/>
                  </a:lnTo>
                  <a:close/>
                  <a:moveTo>
                    <a:pt x="1842" y="4060"/>
                  </a:moveTo>
                  <a:lnTo>
                    <a:pt x="1716" y="4080"/>
                  </a:lnTo>
                  <a:lnTo>
                    <a:pt x="1695" y="4164"/>
                  </a:lnTo>
                  <a:lnTo>
                    <a:pt x="1821" y="4227"/>
                  </a:lnTo>
                  <a:lnTo>
                    <a:pt x="1883" y="4248"/>
                  </a:lnTo>
                  <a:lnTo>
                    <a:pt x="1883" y="4352"/>
                  </a:lnTo>
                  <a:lnTo>
                    <a:pt x="1842" y="4457"/>
                  </a:lnTo>
                  <a:lnTo>
                    <a:pt x="1842" y="4666"/>
                  </a:lnTo>
                  <a:lnTo>
                    <a:pt x="1800" y="4792"/>
                  </a:lnTo>
                  <a:lnTo>
                    <a:pt x="1842" y="4980"/>
                  </a:lnTo>
                  <a:lnTo>
                    <a:pt x="1904" y="4959"/>
                  </a:lnTo>
                  <a:lnTo>
                    <a:pt x="1925" y="4896"/>
                  </a:lnTo>
                  <a:lnTo>
                    <a:pt x="2051" y="4813"/>
                  </a:lnTo>
                  <a:cubicBezTo>
                    <a:pt x="2093" y="4813"/>
                    <a:pt x="2114" y="4855"/>
                    <a:pt x="2135" y="4855"/>
                  </a:cubicBezTo>
                  <a:lnTo>
                    <a:pt x="2114" y="4959"/>
                  </a:lnTo>
                  <a:lnTo>
                    <a:pt x="2197" y="5001"/>
                  </a:lnTo>
                  <a:lnTo>
                    <a:pt x="2260" y="4917"/>
                  </a:lnTo>
                  <a:cubicBezTo>
                    <a:pt x="2323" y="4959"/>
                    <a:pt x="2344" y="5001"/>
                    <a:pt x="2407" y="5022"/>
                  </a:cubicBezTo>
                  <a:lnTo>
                    <a:pt x="2407" y="5106"/>
                  </a:lnTo>
                  <a:lnTo>
                    <a:pt x="2344" y="5231"/>
                  </a:lnTo>
                  <a:lnTo>
                    <a:pt x="2155" y="5294"/>
                  </a:lnTo>
                  <a:lnTo>
                    <a:pt x="2114" y="5378"/>
                  </a:lnTo>
                  <a:lnTo>
                    <a:pt x="2135" y="5545"/>
                  </a:lnTo>
                  <a:lnTo>
                    <a:pt x="2218" y="5545"/>
                  </a:lnTo>
                  <a:lnTo>
                    <a:pt x="2344" y="5629"/>
                  </a:lnTo>
                  <a:lnTo>
                    <a:pt x="2448" y="5629"/>
                  </a:lnTo>
                  <a:lnTo>
                    <a:pt x="2448" y="5754"/>
                  </a:lnTo>
                  <a:lnTo>
                    <a:pt x="2532" y="5817"/>
                  </a:lnTo>
                  <a:lnTo>
                    <a:pt x="2637" y="5754"/>
                  </a:lnTo>
                  <a:lnTo>
                    <a:pt x="2637" y="5650"/>
                  </a:lnTo>
                  <a:lnTo>
                    <a:pt x="2574" y="5587"/>
                  </a:lnTo>
                  <a:cubicBezTo>
                    <a:pt x="2616" y="5545"/>
                    <a:pt x="2637" y="5545"/>
                    <a:pt x="2658" y="5524"/>
                  </a:cubicBezTo>
                  <a:lnTo>
                    <a:pt x="2658" y="5503"/>
                  </a:lnTo>
                  <a:lnTo>
                    <a:pt x="2679" y="5587"/>
                  </a:lnTo>
                  <a:lnTo>
                    <a:pt x="2762" y="5482"/>
                  </a:lnTo>
                  <a:lnTo>
                    <a:pt x="2804" y="5231"/>
                  </a:lnTo>
                  <a:lnTo>
                    <a:pt x="2972" y="5064"/>
                  </a:lnTo>
                  <a:lnTo>
                    <a:pt x="2992" y="4959"/>
                  </a:lnTo>
                  <a:lnTo>
                    <a:pt x="2972" y="4855"/>
                  </a:lnTo>
                  <a:lnTo>
                    <a:pt x="3034" y="4771"/>
                  </a:lnTo>
                  <a:lnTo>
                    <a:pt x="3034" y="4750"/>
                  </a:lnTo>
                  <a:cubicBezTo>
                    <a:pt x="3087" y="4760"/>
                    <a:pt x="3128" y="4766"/>
                    <a:pt x="3170" y="4766"/>
                  </a:cubicBezTo>
                  <a:cubicBezTo>
                    <a:pt x="3212" y="4766"/>
                    <a:pt x="3254" y="4760"/>
                    <a:pt x="3306" y="4750"/>
                  </a:cubicBezTo>
                  <a:cubicBezTo>
                    <a:pt x="3348" y="4750"/>
                    <a:pt x="3369" y="4708"/>
                    <a:pt x="3369" y="4687"/>
                  </a:cubicBezTo>
                  <a:lnTo>
                    <a:pt x="3411" y="4750"/>
                  </a:lnTo>
                  <a:lnTo>
                    <a:pt x="3411" y="4896"/>
                  </a:lnTo>
                  <a:lnTo>
                    <a:pt x="3411" y="4917"/>
                  </a:lnTo>
                  <a:cubicBezTo>
                    <a:pt x="3390" y="4959"/>
                    <a:pt x="3390" y="4980"/>
                    <a:pt x="3411" y="4980"/>
                  </a:cubicBezTo>
                  <a:cubicBezTo>
                    <a:pt x="3453" y="5001"/>
                    <a:pt x="3453" y="5022"/>
                    <a:pt x="3474" y="5085"/>
                  </a:cubicBezTo>
                  <a:lnTo>
                    <a:pt x="3474" y="5189"/>
                  </a:lnTo>
                  <a:lnTo>
                    <a:pt x="3557" y="5231"/>
                  </a:lnTo>
                  <a:cubicBezTo>
                    <a:pt x="3599" y="5336"/>
                    <a:pt x="3683" y="5482"/>
                    <a:pt x="3704" y="5608"/>
                  </a:cubicBezTo>
                  <a:cubicBezTo>
                    <a:pt x="3716" y="5632"/>
                    <a:pt x="3750" y="5643"/>
                    <a:pt x="3780" y="5643"/>
                  </a:cubicBezTo>
                  <a:cubicBezTo>
                    <a:pt x="3801" y="5643"/>
                    <a:pt x="3821" y="5637"/>
                    <a:pt x="3829" y="5629"/>
                  </a:cubicBezTo>
                  <a:lnTo>
                    <a:pt x="3871" y="5754"/>
                  </a:lnTo>
                  <a:lnTo>
                    <a:pt x="3871" y="5838"/>
                  </a:lnTo>
                  <a:lnTo>
                    <a:pt x="3788" y="5733"/>
                  </a:lnTo>
                  <a:lnTo>
                    <a:pt x="3725" y="5733"/>
                  </a:lnTo>
                  <a:lnTo>
                    <a:pt x="3725" y="5901"/>
                  </a:lnTo>
                  <a:lnTo>
                    <a:pt x="3704" y="5943"/>
                  </a:lnTo>
                  <a:lnTo>
                    <a:pt x="3620" y="5901"/>
                  </a:lnTo>
                  <a:lnTo>
                    <a:pt x="3495" y="5838"/>
                  </a:lnTo>
                  <a:lnTo>
                    <a:pt x="3453" y="6068"/>
                  </a:lnTo>
                  <a:lnTo>
                    <a:pt x="3495" y="6110"/>
                  </a:lnTo>
                  <a:lnTo>
                    <a:pt x="3495" y="6173"/>
                  </a:lnTo>
                  <a:lnTo>
                    <a:pt x="3411" y="6215"/>
                  </a:lnTo>
                  <a:lnTo>
                    <a:pt x="3369" y="6068"/>
                  </a:lnTo>
                  <a:lnTo>
                    <a:pt x="3244" y="6131"/>
                  </a:lnTo>
                  <a:lnTo>
                    <a:pt x="3181" y="6340"/>
                  </a:lnTo>
                  <a:lnTo>
                    <a:pt x="3055" y="6424"/>
                  </a:lnTo>
                  <a:lnTo>
                    <a:pt x="2951" y="6445"/>
                  </a:lnTo>
                  <a:lnTo>
                    <a:pt x="2846" y="6549"/>
                  </a:lnTo>
                  <a:lnTo>
                    <a:pt x="2972" y="6361"/>
                  </a:lnTo>
                  <a:lnTo>
                    <a:pt x="2972" y="6173"/>
                  </a:lnTo>
                  <a:lnTo>
                    <a:pt x="2825" y="6047"/>
                  </a:lnTo>
                  <a:lnTo>
                    <a:pt x="2741" y="6047"/>
                  </a:lnTo>
                  <a:lnTo>
                    <a:pt x="2658" y="6152"/>
                  </a:lnTo>
                  <a:lnTo>
                    <a:pt x="2532" y="6215"/>
                  </a:lnTo>
                  <a:lnTo>
                    <a:pt x="2469" y="6319"/>
                  </a:lnTo>
                  <a:lnTo>
                    <a:pt x="2532" y="6424"/>
                  </a:lnTo>
                  <a:lnTo>
                    <a:pt x="2365" y="6445"/>
                  </a:lnTo>
                  <a:lnTo>
                    <a:pt x="2260" y="6424"/>
                  </a:lnTo>
                  <a:lnTo>
                    <a:pt x="2197" y="6487"/>
                  </a:lnTo>
                  <a:lnTo>
                    <a:pt x="2093" y="6529"/>
                  </a:lnTo>
                  <a:lnTo>
                    <a:pt x="1988" y="6654"/>
                  </a:lnTo>
                  <a:lnTo>
                    <a:pt x="2009" y="6738"/>
                  </a:lnTo>
                  <a:lnTo>
                    <a:pt x="1988" y="6884"/>
                  </a:lnTo>
                  <a:lnTo>
                    <a:pt x="1904" y="7052"/>
                  </a:lnTo>
                  <a:lnTo>
                    <a:pt x="2030" y="7177"/>
                  </a:lnTo>
                  <a:lnTo>
                    <a:pt x="2093" y="7093"/>
                  </a:lnTo>
                  <a:lnTo>
                    <a:pt x="2155" y="6863"/>
                  </a:lnTo>
                  <a:lnTo>
                    <a:pt x="2239" y="6801"/>
                  </a:lnTo>
                  <a:lnTo>
                    <a:pt x="2302" y="6675"/>
                  </a:lnTo>
                  <a:lnTo>
                    <a:pt x="2344" y="6654"/>
                  </a:lnTo>
                  <a:lnTo>
                    <a:pt x="2427" y="6738"/>
                  </a:lnTo>
                  <a:lnTo>
                    <a:pt x="2407" y="6863"/>
                  </a:lnTo>
                  <a:lnTo>
                    <a:pt x="2427" y="6884"/>
                  </a:lnTo>
                  <a:lnTo>
                    <a:pt x="2469" y="6863"/>
                  </a:lnTo>
                  <a:lnTo>
                    <a:pt x="2532" y="6884"/>
                  </a:lnTo>
                  <a:lnTo>
                    <a:pt x="2532" y="6780"/>
                  </a:lnTo>
                  <a:lnTo>
                    <a:pt x="2574" y="6759"/>
                  </a:lnTo>
                  <a:lnTo>
                    <a:pt x="2637" y="6780"/>
                  </a:lnTo>
                  <a:lnTo>
                    <a:pt x="2616" y="6863"/>
                  </a:lnTo>
                  <a:lnTo>
                    <a:pt x="2658" y="6863"/>
                  </a:lnTo>
                  <a:lnTo>
                    <a:pt x="2762" y="6947"/>
                  </a:lnTo>
                  <a:lnTo>
                    <a:pt x="2825" y="6947"/>
                  </a:lnTo>
                  <a:lnTo>
                    <a:pt x="2762" y="6863"/>
                  </a:lnTo>
                  <a:lnTo>
                    <a:pt x="2783" y="6801"/>
                  </a:lnTo>
                  <a:lnTo>
                    <a:pt x="2762" y="6759"/>
                  </a:lnTo>
                  <a:lnTo>
                    <a:pt x="2825" y="6696"/>
                  </a:lnTo>
                  <a:lnTo>
                    <a:pt x="2867" y="6696"/>
                  </a:lnTo>
                  <a:lnTo>
                    <a:pt x="2972" y="6801"/>
                  </a:lnTo>
                  <a:lnTo>
                    <a:pt x="3076" y="6842"/>
                  </a:lnTo>
                  <a:lnTo>
                    <a:pt x="3181" y="6905"/>
                  </a:lnTo>
                  <a:lnTo>
                    <a:pt x="3202" y="7010"/>
                  </a:lnTo>
                  <a:lnTo>
                    <a:pt x="3306" y="7093"/>
                  </a:lnTo>
                  <a:lnTo>
                    <a:pt x="3202" y="7073"/>
                  </a:lnTo>
                  <a:lnTo>
                    <a:pt x="3160" y="7093"/>
                  </a:lnTo>
                  <a:lnTo>
                    <a:pt x="3160" y="7156"/>
                  </a:lnTo>
                  <a:lnTo>
                    <a:pt x="3097" y="7219"/>
                  </a:lnTo>
                  <a:lnTo>
                    <a:pt x="3160" y="7282"/>
                  </a:lnTo>
                  <a:lnTo>
                    <a:pt x="3160" y="7365"/>
                  </a:lnTo>
                  <a:lnTo>
                    <a:pt x="3139" y="7428"/>
                  </a:lnTo>
                  <a:lnTo>
                    <a:pt x="3202" y="7533"/>
                  </a:lnTo>
                  <a:lnTo>
                    <a:pt x="3244" y="7637"/>
                  </a:lnTo>
                  <a:lnTo>
                    <a:pt x="3348" y="7784"/>
                  </a:lnTo>
                  <a:lnTo>
                    <a:pt x="3474" y="7784"/>
                  </a:lnTo>
                  <a:lnTo>
                    <a:pt x="3578" y="7847"/>
                  </a:lnTo>
                  <a:lnTo>
                    <a:pt x="3704" y="7909"/>
                  </a:lnTo>
                  <a:lnTo>
                    <a:pt x="3808" y="7847"/>
                  </a:lnTo>
                  <a:lnTo>
                    <a:pt x="3829" y="7805"/>
                  </a:lnTo>
                  <a:lnTo>
                    <a:pt x="3892" y="7742"/>
                  </a:lnTo>
                  <a:lnTo>
                    <a:pt x="3913" y="7805"/>
                  </a:lnTo>
                  <a:lnTo>
                    <a:pt x="3871" y="7889"/>
                  </a:lnTo>
                  <a:lnTo>
                    <a:pt x="3892" y="7993"/>
                  </a:lnTo>
                  <a:lnTo>
                    <a:pt x="3913" y="8035"/>
                  </a:lnTo>
                  <a:lnTo>
                    <a:pt x="3997" y="7993"/>
                  </a:lnTo>
                  <a:lnTo>
                    <a:pt x="4143" y="7784"/>
                  </a:lnTo>
                  <a:lnTo>
                    <a:pt x="4143" y="7637"/>
                  </a:lnTo>
                  <a:lnTo>
                    <a:pt x="4101" y="7575"/>
                  </a:lnTo>
                  <a:lnTo>
                    <a:pt x="4039" y="7407"/>
                  </a:lnTo>
                  <a:lnTo>
                    <a:pt x="3934" y="7324"/>
                  </a:lnTo>
                  <a:lnTo>
                    <a:pt x="3976" y="7219"/>
                  </a:lnTo>
                  <a:lnTo>
                    <a:pt x="4101" y="6989"/>
                  </a:lnTo>
                  <a:lnTo>
                    <a:pt x="4185" y="6947"/>
                  </a:lnTo>
                  <a:lnTo>
                    <a:pt x="4248" y="7052"/>
                  </a:lnTo>
                  <a:lnTo>
                    <a:pt x="4290" y="7156"/>
                  </a:lnTo>
                  <a:lnTo>
                    <a:pt x="4332" y="7219"/>
                  </a:lnTo>
                  <a:lnTo>
                    <a:pt x="4332" y="7324"/>
                  </a:lnTo>
                  <a:lnTo>
                    <a:pt x="4394" y="7512"/>
                  </a:lnTo>
                  <a:lnTo>
                    <a:pt x="4415" y="7596"/>
                  </a:lnTo>
                  <a:lnTo>
                    <a:pt x="4415" y="7512"/>
                  </a:lnTo>
                  <a:lnTo>
                    <a:pt x="4415" y="7386"/>
                  </a:lnTo>
                  <a:lnTo>
                    <a:pt x="4352" y="7219"/>
                  </a:lnTo>
                  <a:lnTo>
                    <a:pt x="4394" y="7156"/>
                  </a:lnTo>
                  <a:lnTo>
                    <a:pt x="4436" y="7156"/>
                  </a:lnTo>
                  <a:lnTo>
                    <a:pt x="4499" y="7219"/>
                  </a:lnTo>
                  <a:lnTo>
                    <a:pt x="4499" y="7156"/>
                  </a:lnTo>
                  <a:lnTo>
                    <a:pt x="4541" y="7156"/>
                  </a:lnTo>
                  <a:lnTo>
                    <a:pt x="4604" y="6989"/>
                  </a:lnTo>
                  <a:lnTo>
                    <a:pt x="4562" y="6801"/>
                  </a:lnTo>
                  <a:lnTo>
                    <a:pt x="4499" y="6696"/>
                  </a:lnTo>
                  <a:lnTo>
                    <a:pt x="4436" y="6591"/>
                  </a:lnTo>
                  <a:lnTo>
                    <a:pt x="4436" y="6466"/>
                  </a:lnTo>
                  <a:lnTo>
                    <a:pt x="4415" y="6340"/>
                  </a:lnTo>
                  <a:lnTo>
                    <a:pt x="4352" y="6424"/>
                  </a:lnTo>
                  <a:lnTo>
                    <a:pt x="4352" y="6277"/>
                  </a:lnTo>
                  <a:lnTo>
                    <a:pt x="4352" y="6215"/>
                  </a:lnTo>
                  <a:lnTo>
                    <a:pt x="4311" y="6215"/>
                  </a:lnTo>
                  <a:lnTo>
                    <a:pt x="4227" y="6131"/>
                  </a:lnTo>
                  <a:lnTo>
                    <a:pt x="4248" y="6068"/>
                  </a:lnTo>
                  <a:lnTo>
                    <a:pt x="4332" y="6068"/>
                  </a:lnTo>
                  <a:lnTo>
                    <a:pt x="4332" y="5922"/>
                  </a:lnTo>
                  <a:lnTo>
                    <a:pt x="4248" y="5796"/>
                  </a:lnTo>
                  <a:lnTo>
                    <a:pt x="4248" y="5712"/>
                  </a:lnTo>
                  <a:lnTo>
                    <a:pt x="4185" y="5796"/>
                  </a:lnTo>
                  <a:lnTo>
                    <a:pt x="4080" y="5692"/>
                  </a:lnTo>
                  <a:lnTo>
                    <a:pt x="3913" y="5545"/>
                  </a:lnTo>
                  <a:lnTo>
                    <a:pt x="3892" y="5440"/>
                  </a:lnTo>
                  <a:lnTo>
                    <a:pt x="3871" y="5440"/>
                  </a:lnTo>
                  <a:lnTo>
                    <a:pt x="3767" y="5420"/>
                  </a:lnTo>
                  <a:lnTo>
                    <a:pt x="3767" y="5503"/>
                  </a:lnTo>
                  <a:cubicBezTo>
                    <a:pt x="3725" y="5482"/>
                    <a:pt x="3725" y="5420"/>
                    <a:pt x="3704" y="5399"/>
                  </a:cubicBezTo>
                  <a:lnTo>
                    <a:pt x="3704" y="5315"/>
                  </a:lnTo>
                  <a:lnTo>
                    <a:pt x="3662" y="5210"/>
                  </a:lnTo>
                  <a:lnTo>
                    <a:pt x="3662" y="5273"/>
                  </a:lnTo>
                  <a:cubicBezTo>
                    <a:pt x="3620" y="5231"/>
                    <a:pt x="3620" y="5210"/>
                    <a:pt x="3599" y="5189"/>
                  </a:cubicBezTo>
                  <a:lnTo>
                    <a:pt x="3683" y="5168"/>
                  </a:lnTo>
                  <a:lnTo>
                    <a:pt x="3683" y="5085"/>
                  </a:lnTo>
                  <a:lnTo>
                    <a:pt x="3578" y="4896"/>
                  </a:lnTo>
                  <a:lnTo>
                    <a:pt x="3495" y="4855"/>
                  </a:lnTo>
                  <a:lnTo>
                    <a:pt x="3474" y="4666"/>
                  </a:lnTo>
                  <a:lnTo>
                    <a:pt x="3411" y="4562"/>
                  </a:lnTo>
                  <a:cubicBezTo>
                    <a:pt x="3411" y="4541"/>
                    <a:pt x="3411" y="4541"/>
                    <a:pt x="3453" y="4499"/>
                  </a:cubicBezTo>
                  <a:cubicBezTo>
                    <a:pt x="3474" y="4478"/>
                    <a:pt x="3453" y="4457"/>
                    <a:pt x="3411" y="4436"/>
                  </a:cubicBezTo>
                  <a:lnTo>
                    <a:pt x="3390" y="4457"/>
                  </a:lnTo>
                  <a:lnTo>
                    <a:pt x="3411" y="4457"/>
                  </a:lnTo>
                  <a:lnTo>
                    <a:pt x="3411" y="4478"/>
                  </a:lnTo>
                  <a:cubicBezTo>
                    <a:pt x="3411" y="4478"/>
                    <a:pt x="3390" y="4478"/>
                    <a:pt x="3390" y="4499"/>
                  </a:cubicBezTo>
                  <a:lnTo>
                    <a:pt x="3390" y="4541"/>
                  </a:lnTo>
                  <a:lnTo>
                    <a:pt x="3306" y="4562"/>
                  </a:lnTo>
                  <a:lnTo>
                    <a:pt x="3202" y="4499"/>
                  </a:lnTo>
                  <a:lnTo>
                    <a:pt x="3139" y="4499"/>
                  </a:lnTo>
                  <a:lnTo>
                    <a:pt x="3181" y="4604"/>
                  </a:lnTo>
                  <a:lnTo>
                    <a:pt x="3181" y="4666"/>
                  </a:lnTo>
                  <a:cubicBezTo>
                    <a:pt x="3097" y="4687"/>
                    <a:pt x="3055" y="4708"/>
                    <a:pt x="2972" y="4750"/>
                  </a:cubicBezTo>
                  <a:lnTo>
                    <a:pt x="2972" y="4583"/>
                  </a:lnTo>
                  <a:lnTo>
                    <a:pt x="2930" y="4604"/>
                  </a:lnTo>
                  <a:lnTo>
                    <a:pt x="2888" y="4750"/>
                  </a:lnTo>
                  <a:lnTo>
                    <a:pt x="2888" y="4792"/>
                  </a:lnTo>
                  <a:lnTo>
                    <a:pt x="2783" y="4980"/>
                  </a:lnTo>
                  <a:lnTo>
                    <a:pt x="2783" y="5106"/>
                  </a:lnTo>
                  <a:lnTo>
                    <a:pt x="2741" y="5273"/>
                  </a:lnTo>
                  <a:lnTo>
                    <a:pt x="2658" y="5378"/>
                  </a:lnTo>
                  <a:lnTo>
                    <a:pt x="2658" y="5482"/>
                  </a:lnTo>
                  <a:cubicBezTo>
                    <a:pt x="2646" y="5459"/>
                    <a:pt x="2622" y="5443"/>
                    <a:pt x="2599" y="5443"/>
                  </a:cubicBezTo>
                  <a:cubicBezTo>
                    <a:pt x="2580" y="5443"/>
                    <a:pt x="2562" y="5454"/>
                    <a:pt x="2553" y="5482"/>
                  </a:cubicBezTo>
                  <a:lnTo>
                    <a:pt x="2553" y="5315"/>
                  </a:lnTo>
                  <a:lnTo>
                    <a:pt x="2637" y="4980"/>
                  </a:lnTo>
                  <a:lnTo>
                    <a:pt x="2741" y="4876"/>
                  </a:lnTo>
                  <a:lnTo>
                    <a:pt x="2741" y="4771"/>
                  </a:lnTo>
                  <a:lnTo>
                    <a:pt x="2658" y="4687"/>
                  </a:lnTo>
                  <a:lnTo>
                    <a:pt x="2616" y="4708"/>
                  </a:lnTo>
                  <a:lnTo>
                    <a:pt x="2532" y="4687"/>
                  </a:lnTo>
                  <a:lnTo>
                    <a:pt x="2448" y="4750"/>
                  </a:lnTo>
                  <a:lnTo>
                    <a:pt x="2448" y="4855"/>
                  </a:lnTo>
                  <a:cubicBezTo>
                    <a:pt x="2427" y="4792"/>
                    <a:pt x="2365" y="4708"/>
                    <a:pt x="2323" y="4666"/>
                  </a:cubicBezTo>
                  <a:lnTo>
                    <a:pt x="2427" y="4583"/>
                  </a:lnTo>
                  <a:lnTo>
                    <a:pt x="2469" y="4457"/>
                  </a:lnTo>
                  <a:lnTo>
                    <a:pt x="2532" y="4394"/>
                  </a:lnTo>
                  <a:lnTo>
                    <a:pt x="2553" y="4290"/>
                  </a:lnTo>
                  <a:lnTo>
                    <a:pt x="2511" y="4227"/>
                  </a:lnTo>
                  <a:lnTo>
                    <a:pt x="2427" y="4269"/>
                  </a:lnTo>
                  <a:lnTo>
                    <a:pt x="2344" y="4373"/>
                  </a:lnTo>
                  <a:lnTo>
                    <a:pt x="2260" y="4269"/>
                  </a:lnTo>
                  <a:lnTo>
                    <a:pt x="2197" y="4248"/>
                  </a:lnTo>
                  <a:lnTo>
                    <a:pt x="2009" y="4248"/>
                  </a:lnTo>
                  <a:lnTo>
                    <a:pt x="2030" y="4185"/>
                  </a:lnTo>
                  <a:lnTo>
                    <a:pt x="1946" y="4164"/>
                  </a:lnTo>
                  <a:lnTo>
                    <a:pt x="1842" y="40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78"/>
            <p:cNvSpPr/>
            <p:nvPr/>
          </p:nvSpPr>
          <p:spPr>
            <a:xfrm>
              <a:off x="4595934" y="3205063"/>
              <a:ext cx="26673" cy="13340"/>
            </a:xfrm>
            <a:custGeom>
              <a:avLst/>
              <a:gdLst/>
              <a:ahLst/>
              <a:cxnLst/>
              <a:rect l="l" t="t" r="r" b="b"/>
              <a:pathLst>
                <a:path w="2240" h="1173" extrusionOk="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6" name="Google Shape;1346;p78"/>
            <p:cNvGrpSpPr/>
            <p:nvPr/>
          </p:nvGrpSpPr>
          <p:grpSpPr>
            <a:xfrm>
              <a:off x="4403342" y="3107749"/>
              <a:ext cx="316680" cy="101374"/>
              <a:chOff x="5068275" y="3161675"/>
              <a:chExt cx="664875" cy="222850"/>
            </a:xfrm>
            <a:grpFill/>
          </p:grpSpPr>
          <p:sp>
            <p:nvSpPr>
              <p:cNvPr id="1347" name="Google Shape;1347;p78"/>
              <p:cNvSpPr/>
              <p:nvPr/>
            </p:nvSpPr>
            <p:spPr>
              <a:xfrm>
                <a:off x="5408300" y="3224425"/>
                <a:ext cx="96775" cy="10780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312" extrusionOk="0">
                    <a:moveTo>
                      <a:pt x="3620" y="1"/>
                    </a:moveTo>
                    <a:lnTo>
                      <a:pt x="3515" y="43"/>
                    </a:lnTo>
                    <a:lnTo>
                      <a:pt x="3494" y="147"/>
                    </a:lnTo>
                    <a:lnTo>
                      <a:pt x="3390" y="231"/>
                    </a:lnTo>
                    <a:lnTo>
                      <a:pt x="3390" y="294"/>
                    </a:lnTo>
                    <a:lnTo>
                      <a:pt x="3285" y="357"/>
                    </a:lnTo>
                    <a:lnTo>
                      <a:pt x="3181" y="398"/>
                    </a:lnTo>
                    <a:lnTo>
                      <a:pt x="3139" y="461"/>
                    </a:lnTo>
                    <a:lnTo>
                      <a:pt x="2992" y="503"/>
                    </a:lnTo>
                    <a:lnTo>
                      <a:pt x="2720" y="440"/>
                    </a:lnTo>
                    <a:lnTo>
                      <a:pt x="2469" y="419"/>
                    </a:lnTo>
                    <a:lnTo>
                      <a:pt x="2448" y="503"/>
                    </a:lnTo>
                    <a:lnTo>
                      <a:pt x="2406" y="503"/>
                    </a:lnTo>
                    <a:lnTo>
                      <a:pt x="2260" y="398"/>
                    </a:lnTo>
                    <a:lnTo>
                      <a:pt x="2092" y="398"/>
                    </a:lnTo>
                    <a:lnTo>
                      <a:pt x="1988" y="357"/>
                    </a:lnTo>
                    <a:lnTo>
                      <a:pt x="1820" y="336"/>
                    </a:lnTo>
                    <a:lnTo>
                      <a:pt x="1737" y="398"/>
                    </a:lnTo>
                    <a:lnTo>
                      <a:pt x="1674" y="336"/>
                    </a:lnTo>
                    <a:lnTo>
                      <a:pt x="1569" y="231"/>
                    </a:lnTo>
                    <a:lnTo>
                      <a:pt x="1381" y="210"/>
                    </a:lnTo>
                    <a:lnTo>
                      <a:pt x="1276" y="210"/>
                    </a:lnTo>
                    <a:lnTo>
                      <a:pt x="1276" y="336"/>
                    </a:lnTo>
                    <a:lnTo>
                      <a:pt x="1193" y="398"/>
                    </a:lnTo>
                    <a:lnTo>
                      <a:pt x="1151" y="503"/>
                    </a:lnTo>
                    <a:lnTo>
                      <a:pt x="1067" y="566"/>
                    </a:lnTo>
                    <a:lnTo>
                      <a:pt x="900" y="524"/>
                    </a:lnTo>
                    <a:lnTo>
                      <a:pt x="774" y="545"/>
                    </a:lnTo>
                    <a:lnTo>
                      <a:pt x="712" y="608"/>
                    </a:lnTo>
                    <a:lnTo>
                      <a:pt x="753" y="650"/>
                    </a:lnTo>
                    <a:lnTo>
                      <a:pt x="586" y="775"/>
                    </a:lnTo>
                    <a:lnTo>
                      <a:pt x="586" y="942"/>
                    </a:lnTo>
                    <a:lnTo>
                      <a:pt x="628" y="1047"/>
                    </a:lnTo>
                    <a:lnTo>
                      <a:pt x="628" y="1235"/>
                    </a:lnTo>
                    <a:lnTo>
                      <a:pt x="586" y="1298"/>
                    </a:lnTo>
                    <a:lnTo>
                      <a:pt x="649" y="1445"/>
                    </a:lnTo>
                    <a:lnTo>
                      <a:pt x="670" y="1549"/>
                    </a:lnTo>
                    <a:lnTo>
                      <a:pt x="628" y="1486"/>
                    </a:lnTo>
                    <a:lnTo>
                      <a:pt x="565" y="1403"/>
                    </a:lnTo>
                    <a:lnTo>
                      <a:pt x="523" y="1445"/>
                    </a:lnTo>
                    <a:lnTo>
                      <a:pt x="440" y="1507"/>
                    </a:lnTo>
                    <a:lnTo>
                      <a:pt x="335" y="1570"/>
                    </a:lnTo>
                    <a:lnTo>
                      <a:pt x="314" y="1675"/>
                    </a:lnTo>
                    <a:lnTo>
                      <a:pt x="335" y="1800"/>
                    </a:lnTo>
                    <a:lnTo>
                      <a:pt x="314" y="1905"/>
                    </a:lnTo>
                    <a:lnTo>
                      <a:pt x="335" y="2135"/>
                    </a:lnTo>
                    <a:lnTo>
                      <a:pt x="314" y="2198"/>
                    </a:lnTo>
                    <a:lnTo>
                      <a:pt x="272" y="2303"/>
                    </a:lnTo>
                    <a:lnTo>
                      <a:pt x="188" y="2323"/>
                    </a:lnTo>
                    <a:lnTo>
                      <a:pt x="188" y="2449"/>
                    </a:lnTo>
                    <a:lnTo>
                      <a:pt x="63" y="2554"/>
                    </a:lnTo>
                    <a:lnTo>
                      <a:pt x="42" y="2721"/>
                    </a:lnTo>
                    <a:lnTo>
                      <a:pt x="42" y="2763"/>
                    </a:lnTo>
                    <a:lnTo>
                      <a:pt x="0" y="2826"/>
                    </a:lnTo>
                    <a:lnTo>
                      <a:pt x="63" y="3035"/>
                    </a:lnTo>
                    <a:lnTo>
                      <a:pt x="126" y="3139"/>
                    </a:lnTo>
                    <a:lnTo>
                      <a:pt x="168" y="3119"/>
                    </a:lnTo>
                    <a:lnTo>
                      <a:pt x="251" y="3119"/>
                    </a:lnTo>
                    <a:lnTo>
                      <a:pt x="335" y="3056"/>
                    </a:lnTo>
                    <a:lnTo>
                      <a:pt x="377" y="3077"/>
                    </a:lnTo>
                    <a:lnTo>
                      <a:pt x="419" y="3223"/>
                    </a:lnTo>
                    <a:lnTo>
                      <a:pt x="523" y="3495"/>
                    </a:lnTo>
                    <a:lnTo>
                      <a:pt x="481" y="3558"/>
                    </a:lnTo>
                    <a:lnTo>
                      <a:pt x="440" y="3704"/>
                    </a:lnTo>
                    <a:lnTo>
                      <a:pt x="356" y="3851"/>
                    </a:lnTo>
                    <a:lnTo>
                      <a:pt x="356" y="4081"/>
                    </a:lnTo>
                    <a:lnTo>
                      <a:pt x="356" y="4269"/>
                    </a:lnTo>
                    <a:lnTo>
                      <a:pt x="440" y="4269"/>
                    </a:lnTo>
                    <a:lnTo>
                      <a:pt x="523" y="4311"/>
                    </a:lnTo>
                    <a:lnTo>
                      <a:pt x="628" y="4311"/>
                    </a:lnTo>
                    <a:lnTo>
                      <a:pt x="670" y="4269"/>
                    </a:lnTo>
                    <a:lnTo>
                      <a:pt x="774" y="4290"/>
                    </a:lnTo>
                    <a:lnTo>
                      <a:pt x="879" y="4269"/>
                    </a:lnTo>
                    <a:lnTo>
                      <a:pt x="963" y="4311"/>
                    </a:lnTo>
                    <a:lnTo>
                      <a:pt x="984" y="4227"/>
                    </a:lnTo>
                    <a:lnTo>
                      <a:pt x="963" y="4102"/>
                    </a:lnTo>
                    <a:lnTo>
                      <a:pt x="879" y="4060"/>
                    </a:lnTo>
                    <a:lnTo>
                      <a:pt x="858" y="3914"/>
                    </a:lnTo>
                    <a:lnTo>
                      <a:pt x="942" y="3809"/>
                    </a:lnTo>
                    <a:lnTo>
                      <a:pt x="963" y="3600"/>
                    </a:lnTo>
                    <a:lnTo>
                      <a:pt x="942" y="3432"/>
                    </a:lnTo>
                    <a:lnTo>
                      <a:pt x="879" y="3391"/>
                    </a:lnTo>
                    <a:lnTo>
                      <a:pt x="1004" y="3223"/>
                    </a:lnTo>
                    <a:lnTo>
                      <a:pt x="1046" y="3056"/>
                    </a:lnTo>
                    <a:lnTo>
                      <a:pt x="1004" y="2909"/>
                    </a:lnTo>
                    <a:lnTo>
                      <a:pt x="942" y="2826"/>
                    </a:lnTo>
                    <a:lnTo>
                      <a:pt x="942" y="2763"/>
                    </a:lnTo>
                    <a:lnTo>
                      <a:pt x="1067" y="2700"/>
                    </a:lnTo>
                    <a:lnTo>
                      <a:pt x="1088" y="2616"/>
                    </a:lnTo>
                    <a:lnTo>
                      <a:pt x="1214" y="2595"/>
                    </a:lnTo>
                    <a:lnTo>
                      <a:pt x="1318" y="2637"/>
                    </a:lnTo>
                    <a:lnTo>
                      <a:pt x="1318" y="2700"/>
                    </a:lnTo>
                    <a:lnTo>
                      <a:pt x="1381" y="2763"/>
                    </a:lnTo>
                    <a:lnTo>
                      <a:pt x="1381" y="2909"/>
                    </a:lnTo>
                    <a:lnTo>
                      <a:pt x="1276" y="3014"/>
                    </a:lnTo>
                    <a:lnTo>
                      <a:pt x="1276" y="3119"/>
                    </a:lnTo>
                    <a:lnTo>
                      <a:pt x="1318" y="3223"/>
                    </a:lnTo>
                    <a:lnTo>
                      <a:pt x="1402" y="3244"/>
                    </a:lnTo>
                    <a:lnTo>
                      <a:pt x="1486" y="3328"/>
                    </a:lnTo>
                    <a:lnTo>
                      <a:pt x="1611" y="3391"/>
                    </a:lnTo>
                    <a:lnTo>
                      <a:pt x="1632" y="3495"/>
                    </a:lnTo>
                    <a:lnTo>
                      <a:pt x="1590" y="3495"/>
                    </a:lnTo>
                    <a:lnTo>
                      <a:pt x="1569" y="3704"/>
                    </a:lnTo>
                    <a:lnTo>
                      <a:pt x="1590" y="3851"/>
                    </a:lnTo>
                    <a:lnTo>
                      <a:pt x="1674" y="3872"/>
                    </a:lnTo>
                    <a:lnTo>
                      <a:pt x="1737" y="3851"/>
                    </a:lnTo>
                    <a:lnTo>
                      <a:pt x="1883" y="3893"/>
                    </a:lnTo>
                    <a:lnTo>
                      <a:pt x="1946" y="3872"/>
                    </a:lnTo>
                    <a:lnTo>
                      <a:pt x="1946" y="3851"/>
                    </a:lnTo>
                    <a:lnTo>
                      <a:pt x="1925" y="3746"/>
                    </a:lnTo>
                    <a:lnTo>
                      <a:pt x="2030" y="3663"/>
                    </a:lnTo>
                    <a:lnTo>
                      <a:pt x="2113" y="3642"/>
                    </a:lnTo>
                    <a:lnTo>
                      <a:pt x="2260" y="3558"/>
                    </a:lnTo>
                    <a:lnTo>
                      <a:pt x="2427" y="3579"/>
                    </a:lnTo>
                    <a:lnTo>
                      <a:pt x="2511" y="3495"/>
                    </a:lnTo>
                    <a:lnTo>
                      <a:pt x="2532" y="3537"/>
                    </a:lnTo>
                    <a:lnTo>
                      <a:pt x="2616" y="3537"/>
                    </a:lnTo>
                    <a:lnTo>
                      <a:pt x="2657" y="3453"/>
                    </a:lnTo>
                    <a:lnTo>
                      <a:pt x="2657" y="3391"/>
                    </a:lnTo>
                    <a:lnTo>
                      <a:pt x="2511" y="3370"/>
                    </a:lnTo>
                    <a:lnTo>
                      <a:pt x="2448" y="3391"/>
                    </a:lnTo>
                    <a:lnTo>
                      <a:pt x="2281" y="3391"/>
                    </a:lnTo>
                    <a:lnTo>
                      <a:pt x="2281" y="3328"/>
                    </a:lnTo>
                    <a:lnTo>
                      <a:pt x="2239" y="3328"/>
                    </a:lnTo>
                    <a:lnTo>
                      <a:pt x="2239" y="3244"/>
                    </a:lnTo>
                    <a:lnTo>
                      <a:pt x="2197" y="3244"/>
                    </a:lnTo>
                    <a:lnTo>
                      <a:pt x="2134" y="3265"/>
                    </a:lnTo>
                    <a:lnTo>
                      <a:pt x="2134" y="3223"/>
                    </a:lnTo>
                    <a:lnTo>
                      <a:pt x="2030" y="3181"/>
                    </a:lnTo>
                    <a:lnTo>
                      <a:pt x="2009" y="3119"/>
                    </a:lnTo>
                    <a:lnTo>
                      <a:pt x="2051" y="3035"/>
                    </a:lnTo>
                    <a:lnTo>
                      <a:pt x="2092" y="2972"/>
                    </a:lnTo>
                    <a:lnTo>
                      <a:pt x="2134" y="3014"/>
                    </a:lnTo>
                    <a:lnTo>
                      <a:pt x="2134" y="3014"/>
                    </a:lnTo>
                    <a:lnTo>
                      <a:pt x="2113" y="2930"/>
                    </a:lnTo>
                    <a:lnTo>
                      <a:pt x="2155" y="2930"/>
                    </a:lnTo>
                    <a:lnTo>
                      <a:pt x="2197" y="2867"/>
                    </a:lnTo>
                    <a:lnTo>
                      <a:pt x="2134" y="2826"/>
                    </a:lnTo>
                    <a:lnTo>
                      <a:pt x="2051" y="2805"/>
                    </a:lnTo>
                    <a:lnTo>
                      <a:pt x="2092" y="2742"/>
                    </a:lnTo>
                    <a:lnTo>
                      <a:pt x="2051" y="2658"/>
                    </a:lnTo>
                    <a:lnTo>
                      <a:pt x="1988" y="2616"/>
                    </a:lnTo>
                    <a:lnTo>
                      <a:pt x="1904" y="2616"/>
                    </a:lnTo>
                    <a:lnTo>
                      <a:pt x="1883" y="2491"/>
                    </a:lnTo>
                    <a:lnTo>
                      <a:pt x="1716" y="2323"/>
                    </a:lnTo>
                    <a:lnTo>
                      <a:pt x="1611" y="2240"/>
                    </a:lnTo>
                    <a:lnTo>
                      <a:pt x="1569" y="2135"/>
                    </a:lnTo>
                    <a:lnTo>
                      <a:pt x="1569" y="2093"/>
                    </a:lnTo>
                    <a:lnTo>
                      <a:pt x="1611" y="2093"/>
                    </a:lnTo>
                    <a:lnTo>
                      <a:pt x="1632" y="2177"/>
                    </a:lnTo>
                    <a:lnTo>
                      <a:pt x="1737" y="2177"/>
                    </a:lnTo>
                    <a:lnTo>
                      <a:pt x="1841" y="2093"/>
                    </a:lnTo>
                    <a:lnTo>
                      <a:pt x="1883" y="2010"/>
                    </a:lnTo>
                    <a:lnTo>
                      <a:pt x="2092" y="1926"/>
                    </a:lnTo>
                    <a:lnTo>
                      <a:pt x="2260" y="1800"/>
                    </a:lnTo>
                    <a:lnTo>
                      <a:pt x="2344" y="1675"/>
                    </a:lnTo>
                    <a:lnTo>
                      <a:pt x="2448" y="1612"/>
                    </a:lnTo>
                    <a:lnTo>
                      <a:pt x="2448" y="1549"/>
                    </a:lnTo>
                    <a:lnTo>
                      <a:pt x="2574" y="1507"/>
                    </a:lnTo>
                    <a:lnTo>
                      <a:pt x="2678" y="1570"/>
                    </a:lnTo>
                    <a:lnTo>
                      <a:pt x="2762" y="1591"/>
                    </a:lnTo>
                    <a:lnTo>
                      <a:pt x="2867" y="1445"/>
                    </a:lnTo>
                    <a:lnTo>
                      <a:pt x="2867" y="1361"/>
                    </a:lnTo>
                    <a:lnTo>
                      <a:pt x="2741" y="1298"/>
                    </a:lnTo>
                    <a:lnTo>
                      <a:pt x="2469" y="1340"/>
                    </a:lnTo>
                    <a:lnTo>
                      <a:pt x="2364" y="1403"/>
                    </a:lnTo>
                    <a:lnTo>
                      <a:pt x="2197" y="1403"/>
                    </a:lnTo>
                    <a:lnTo>
                      <a:pt x="2113" y="1445"/>
                    </a:lnTo>
                    <a:lnTo>
                      <a:pt x="2009" y="1549"/>
                    </a:lnTo>
                    <a:lnTo>
                      <a:pt x="1820" y="1549"/>
                    </a:lnTo>
                    <a:lnTo>
                      <a:pt x="1716" y="1486"/>
                    </a:lnTo>
                    <a:lnTo>
                      <a:pt x="1611" y="1466"/>
                    </a:lnTo>
                    <a:lnTo>
                      <a:pt x="1507" y="1591"/>
                    </a:lnTo>
                    <a:lnTo>
                      <a:pt x="1423" y="1800"/>
                    </a:lnTo>
                    <a:lnTo>
                      <a:pt x="1297" y="1863"/>
                    </a:lnTo>
                    <a:lnTo>
                      <a:pt x="1193" y="1821"/>
                    </a:lnTo>
                    <a:lnTo>
                      <a:pt x="1172" y="1779"/>
                    </a:lnTo>
                    <a:lnTo>
                      <a:pt x="1004" y="1612"/>
                    </a:lnTo>
                    <a:lnTo>
                      <a:pt x="858" y="1486"/>
                    </a:lnTo>
                    <a:lnTo>
                      <a:pt x="774" y="1277"/>
                    </a:lnTo>
                    <a:lnTo>
                      <a:pt x="795" y="1047"/>
                    </a:lnTo>
                    <a:lnTo>
                      <a:pt x="879" y="838"/>
                    </a:lnTo>
                    <a:lnTo>
                      <a:pt x="984" y="733"/>
                    </a:lnTo>
                    <a:lnTo>
                      <a:pt x="1109" y="670"/>
                    </a:lnTo>
                    <a:lnTo>
                      <a:pt x="1276" y="754"/>
                    </a:lnTo>
                    <a:lnTo>
                      <a:pt x="1465" y="775"/>
                    </a:lnTo>
                    <a:lnTo>
                      <a:pt x="1674" y="670"/>
                    </a:lnTo>
                    <a:lnTo>
                      <a:pt x="1820" y="670"/>
                    </a:lnTo>
                    <a:lnTo>
                      <a:pt x="1883" y="754"/>
                    </a:lnTo>
                    <a:lnTo>
                      <a:pt x="1988" y="754"/>
                    </a:lnTo>
                    <a:lnTo>
                      <a:pt x="2051" y="712"/>
                    </a:lnTo>
                    <a:lnTo>
                      <a:pt x="2281" y="733"/>
                    </a:lnTo>
                    <a:lnTo>
                      <a:pt x="2427" y="733"/>
                    </a:lnTo>
                    <a:lnTo>
                      <a:pt x="2448" y="712"/>
                    </a:lnTo>
                    <a:lnTo>
                      <a:pt x="2574" y="712"/>
                    </a:lnTo>
                    <a:lnTo>
                      <a:pt x="2678" y="754"/>
                    </a:lnTo>
                    <a:lnTo>
                      <a:pt x="2720" y="817"/>
                    </a:lnTo>
                    <a:lnTo>
                      <a:pt x="2825" y="859"/>
                    </a:lnTo>
                    <a:lnTo>
                      <a:pt x="3264" y="754"/>
                    </a:lnTo>
                    <a:lnTo>
                      <a:pt x="3453" y="629"/>
                    </a:lnTo>
                    <a:lnTo>
                      <a:pt x="3494" y="524"/>
                    </a:lnTo>
                    <a:lnTo>
                      <a:pt x="3578" y="524"/>
                    </a:lnTo>
                    <a:lnTo>
                      <a:pt x="3620" y="440"/>
                    </a:lnTo>
                    <a:lnTo>
                      <a:pt x="3704" y="398"/>
                    </a:lnTo>
                    <a:lnTo>
                      <a:pt x="3766" y="294"/>
                    </a:lnTo>
                    <a:lnTo>
                      <a:pt x="3808" y="210"/>
                    </a:lnTo>
                    <a:lnTo>
                      <a:pt x="3871" y="147"/>
                    </a:lnTo>
                    <a:lnTo>
                      <a:pt x="3808" y="106"/>
                    </a:lnTo>
                    <a:lnTo>
                      <a:pt x="3787" y="43"/>
                    </a:lnTo>
                    <a:lnTo>
                      <a:pt x="362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78"/>
              <p:cNvSpPr/>
              <p:nvPr/>
            </p:nvSpPr>
            <p:spPr>
              <a:xfrm>
                <a:off x="5587700" y="3253200"/>
                <a:ext cx="1454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253" extrusionOk="0">
                    <a:moveTo>
                      <a:pt x="922" y="1"/>
                    </a:moveTo>
                    <a:lnTo>
                      <a:pt x="775" y="22"/>
                    </a:lnTo>
                    <a:lnTo>
                      <a:pt x="712" y="84"/>
                    </a:lnTo>
                    <a:lnTo>
                      <a:pt x="566" y="189"/>
                    </a:lnTo>
                    <a:lnTo>
                      <a:pt x="482" y="210"/>
                    </a:lnTo>
                    <a:lnTo>
                      <a:pt x="398" y="294"/>
                    </a:lnTo>
                    <a:lnTo>
                      <a:pt x="252" y="294"/>
                    </a:lnTo>
                    <a:lnTo>
                      <a:pt x="147" y="356"/>
                    </a:lnTo>
                    <a:lnTo>
                      <a:pt x="189" y="440"/>
                    </a:lnTo>
                    <a:lnTo>
                      <a:pt x="168" y="524"/>
                    </a:lnTo>
                    <a:lnTo>
                      <a:pt x="43" y="608"/>
                    </a:lnTo>
                    <a:lnTo>
                      <a:pt x="1" y="670"/>
                    </a:lnTo>
                    <a:lnTo>
                      <a:pt x="147" y="712"/>
                    </a:lnTo>
                    <a:lnTo>
                      <a:pt x="252" y="649"/>
                    </a:lnTo>
                    <a:lnTo>
                      <a:pt x="273" y="608"/>
                    </a:lnTo>
                    <a:lnTo>
                      <a:pt x="315" y="670"/>
                    </a:lnTo>
                    <a:lnTo>
                      <a:pt x="503" y="754"/>
                    </a:lnTo>
                    <a:lnTo>
                      <a:pt x="566" y="859"/>
                    </a:lnTo>
                    <a:lnTo>
                      <a:pt x="524" y="921"/>
                    </a:lnTo>
                    <a:lnTo>
                      <a:pt x="566" y="1047"/>
                    </a:lnTo>
                    <a:lnTo>
                      <a:pt x="691" y="1131"/>
                    </a:lnTo>
                    <a:lnTo>
                      <a:pt x="796" y="1152"/>
                    </a:lnTo>
                    <a:lnTo>
                      <a:pt x="901" y="1131"/>
                    </a:lnTo>
                    <a:lnTo>
                      <a:pt x="984" y="1172"/>
                    </a:lnTo>
                    <a:lnTo>
                      <a:pt x="1026" y="1131"/>
                    </a:lnTo>
                    <a:lnTo>
                      <a:pt x="1110" y="1152"/>
                    </a:lnTo>
                    <a:lnTo>
                      <a:pt x="1298" y="1131"/>
                    </a:lnTo>
                    <a:lnTo>
                      <a:pt x="1340" y="1152"/>
                    </a:lnTo>
                    <a:lnTo>
                      <a:pt x="1424" y="1131"/>
                    </a:lnTo>
                    <a:lnTo>
                      <a:pt x="1361" y="1068"/>
                    </a:lnTo>
                    <a:lnTo>
                      <a:pt x="1654" y="1089"/>
                    </a:lnTo>
                    <a:lnTo>
                      <a:pt x="1717" y="1172"/>
                    </a:lnTo>
                    <a:lnTo>
                      <a:pt x="1675" y="1298"/>
                    </a:lnTo>
                    <a:lnTo>
                      <a:pt x="1633" y="1277"/>
                    </a:lnTo>
                    <a:lnTo>
                      <a:pt x="1549" y="1361"/>
                    </a:lnTo>
                    <a:lnTo>
                      <a:pt x="1507" y="1465"/>
                    </a:lnTo>
                    <a:lnTo>
                      <a:pt x="1445" y="1361"/>
                    </a:lnTo>
                    <a:lnTo>
                      <a:pt x="1256" y="1277"/>
                    </a:lnTo>
                    <a:lnTo>
                      <a:pt x="1194" y="1298"/>
                    </a:lnTo>
                    <a:lnTo>
                      <a:pt x="1131" y="1465"/>
                    </a:lnTo>
                    <a:lnTo>
                      <a:pt x="1026" y="1507"/>
                    </a:lnTo>
                    <a:lnTo>
                      <a:pt x="922" y="1465"/>
                    </a:lnTo>
                    <a:lnTo>
                      <a:pt x="817" y="1465"/>
                    </a:lnTo>
                    <a:lnTo>
                      <a:pt x="775" y="1403"/>
                    </a:lnTo>
                    <a:lnTo>
                      <a:pt x="629" y="1444"/>
                    </a:lnTo>
                    <a:lnTo>
                      <a:pt x="566" y="1507"/>
                    </a:lnTo>
                    <a:lnTo>
                      <a:pt x="608" y="1570"/>
                    </a:lnTo>
                    <a:lnTo>
                      <a:pt x="733" y="1591"/>
                    </a:lnTo>
                    <a:lnTo>
                      <a:pt x="838" y="1654"/>
                    </a:lnTo>
                    <a:lnTo>
                      <a:pt x="901" y="1779"/>
                    </a:lnTo>
                    <a:lnTo>
                      <a:pt x="942" y="1821"/>
                    </a:lnTo>
                    <a:lnTo>
                      <a:pt x="1005" y="1800"/>
                    </a:lnTo>
                    <a:lnTo>
                      <a:pt x="1026" y="1884"/>
                    </a:lnTo>
                    <a:lnTo>
                      <a:pt x="1026" y="1968"/>
                    </a:lnTo>
                    <a:lnTo>
                      <a:pt x="984" y="1988"/>
                    </a:lnTo>
                    <a:lnTo>
                      <a:pt x="942" y="2072"/>
                    </a:lnTo>
                    <a:lnTo>
                      <a:pt x="1047" y="2240"/>
                    </a:lnTo>
                    <a:lnTo>
                      <a:pt x="1152" y="2281"/>
                    </a:lnTo>
                    <a:lnTo>
                      <a:pt x="1256" y="2240"/>
                    </a:lnTo>
                    <a:lnTo>
                      <a:pt x="1403" y="2114"/>
                    </a:lnTo>
                    <a:lnTo>
                      <a:pt x="1361" y="2009"/>
                    </a:lnTo>
                    <a:lnTo>
                      <a:pt x="1466" y="1863"/>
                    </a:lnTo>
                    <a:lnTo>
                      <a:pt x="1507" y="1821"/>
                    </a:lnTo>
                    <a:lnTo>
                      <a:pt x="1528" y="1758"/>
                    </a:lnTo>
                    <a:lnTo>
                      <a:pt x="1570" y="1612"/>
                    </a:lnTo>
                    <a:lnTo>
                      <a:pt x="1633" y="1507"/>
                    </a:lnTo>
                    <a:lnTo>
                      <a:pt x="1633" y="1654"/>
                    </a:lnTo>
                    <a:lnTo>
                      <a:pt x="1549" y="1716"/>
                    </a:lnTo>
                    <a:lnTo>
                      <a:pt x="1612" y="1863"/>
                    </a:lnTo>
                    <a:lnTo>
                      <a:pt x="1654" y="1988"/>
                    </a:lnTo>
                    <a:lnTo>
                      <a:pt x="1717" y="2072"/>
                    </a:lnTo>
                    <a:lnTo>
                      <a:pt x="1738" y="2009"/>
                    </a:lnTo>
                    <a:lnTo>
                      <a:pt x="1779" y="2009"/>
                    </a:lnTo>
                    <a:lnTo>
                      <a:pt x="1842" y="2030"/>
                    </a:lnTo>
                    <a:lnTo>
                      <a:pt x="1842" y="2135"/>
                    </a:lnTo>
                    <a:lnTo>
                      <a:pt x="1884" y="2093"/>
                    </a:lnTo>
                    <a:lnTo>
                      <a:pt x="1947" y="2093"/>
                    </a:lnTo>
                    <a:lnTo>
                      <a:pt x="1968" y="2135"/>
                    </a:lnTo>
                    <a:lnTo>
                      <a:pt x="2051" y="2177"/>
                    </a:lnTo>
                    <a:lnTo>
                      <a:pt x="2156" y="2135"/>
                    </a:lnTo>
                    <a:lnTo>
                      <a:pt x="2240" y="2135"/>
                    </a:lnTo>
                    <a:lnTo>
                      <a:pt x="2240" y="2177"/>
                    </a:lnTo>
                    <a:lnTo>
                      <a:pt x="2093" y="2177"/>
                    </a:lnTo>
                    <a:lnTo>
                      <a:pt x="2093" y="2281"/>
                    </a:lnTo>
                    <a:lnTo>
                      <a:pt x="2240" y="2302"/>
                    </a:lnTo>
                    <a:lnTo>
                      <a:pt x="2240" y="2323"/>
                    </a:lnTo>
                    <a:lnTo>
                      <a:pt x="2261" y="2386"/>
                    </a:lnTo>
                    <a:lnTo>
                      <a:pt x="2407" y="2449"/>
                    </a:lnTo>
                    <a:lnTo>
                      <a:pt x="2575" y="2449"/>
                    </a:lnTo>
                    <a:lnTo>
                      <a:pt x="2930" y="2553"/>
                    </a:lnTo>
                    <a:lnTo>
                      <a:pt x="3286" y="2658"/>
                    </a:lnTo>
                    <a:lnTo>
                      <a:pt x="3391" y="2658"/>
                    </a:lnTo>
                    <a:lnTo>
                      <a:pt x="3537" y="2721"/>
                    </a:lnTo>
                    <a:lnTo>
                      <a:pt x="3558" y="2825"/>
                    </a:lnTo>
                    <a:lnTo>
                      <a:pt x="3725" y="2867"/>
                    </a:lnTo>
                    <a:lnTo>
                      <a:pt x="3830" y="2867"/>
                    </a:lnTo>
                    <a:lnTo>
                      <a:pt x="3914" y="2825"/>
                    </a:lnTo>
                    <a:lnTo>
                      <a:pt x="3914" y="2825"/>
                    </a:lnTo>
                    <a:lnTo>
                      <a:pt x="3830" y="2951"/>
                    </a:lnTo>
                    <a:lnTo>
                      <a:pt x="3851" y="2972"/>
                    </a:lnTo>
                    <a:lnTo>
                      <a:pt x="3935" y="2951"/>
                    </a:lnTo>
                    <a:lnTo>
                      <a:pt x="3955" y="3014"/>
                    </a:lnTo>
                    <a:lnTo>
                      <a:pt x="4081" y="2972"/>
                    </a:lnTo>
                    <a:lnTo>
                      <a:pt x="4018" y="3035"/>
                    </a:lnTo>
                    <a:lnTo>
                      <a:pt x="4060" y="3076"/>
                    </a:lnTo>
                    <a:lnTo>
                      <a:pt x="4039" y="3139"/>
                    </a:lnTo>
                    <a:lnTo>
                      <a:pt x="4081" y="3181"/>
                    </a:lnTo>
                    <a:lnTo>
                      <a:pt x="4186" y="3160"/>
                    </a:lnTo>
                    <a:lnTo>
                      <a:pt x="4081" y="3265"/>
                    </a:lnTo>
                    <a:lnTo>
                      <a:pt x="4081" y="3328"/>
                    </a:lnTo>
                    <a:lnTo>
                      <a:pt x="4227" y="3453"/>
                    </a:lnTo>
                    <a:lnTo>
                      <a:pt x="4186" y="3558"/>
                    </a:lnTo>
                    <a:lnTo>
                      <a:pt x="4227" y="3641"/>
                    </a:lnTo>
                    <a:lnTo>
                      <a:pt x="4332" y="3704"/>
                    </a:lnTo>
                    <a:lnTo>
                      <a:pt x="4479" y="3809"/>
                    </a:lnTo>
                    <a:lnTo>
                      <a:pt x="4499" y="3872"/>
                    </a:lnTo>
                    <a:lnTo>
                      <a:pt x="4374" y="3872"/>
                    </a:lnTo>
                    <a:lnTo>
                      <a:pt x="4353" y="3955"/>
                    </a:lnTo>
                    <a:lnTo>
                      <a:pt x="4437" y="4018"/>
                    </a:lnTo>
                    <a:lnTo>
                      <a:pt x="4541" y="4081"/>
                    </a:lnTo>
                    <a:lnTo>
                      <a:pt x="4667" y="4060"/>
                    </a:lnTo>
                    <a:lnTo>
                      <a:pt x="4751" y="4081"/>
                    </a:lnTo>
                    <a:lnTo>
                      <a:pt x="4688" y="4081"/>
                    </a:lnTo>
                    <a:lnTo>
                      <a:pt x="4562" y="4123"/>
                    </a:lnTo>
                    <a:lnTo>
                      <a:pt x="4499" y="4102"/>
                    </a:lnTo>
                    <a:lnTo>
                      <a:pt x="4458" y="4123"/>
                    </a:lnTo>
                    <a:lnTo>
                      <a:pt x="4499" y="4206"/>
                    </a:lnTo>
                    <a:lnTo>
                      <a:pt x="4583" y="4227"/>
                    </a:lnTo>
                    <a:lnTo>
                      <a:pt x="4562" y="4395"/>
                    </a:lnTo>
                    <a:lnTo>
                      <a:pt x="4541" y="4416"/>
                    </a:lnTo>
                    <a:lnTo>
                      <a:pt x="4541" y="4499"/>
                    </a:lnTo>
                    <a:lnTo>
                      <a:pt x="4499" y="4583"/>
                    </a:lnTo>
                    <a:lnTo>
                      <a:pt x="4458" y="4604"/>
                    </a:lnTo>
                    <a:lnTo>
                      <a:pt x="4541" y="4709"/>
                    </a:lnTo>
                    <a:lnTo>
                      <a:pt x="4667" y="4625"/>
                    </a:lnTo>
                    <a:lnTo>
                      <a:pt x="4709" y="4688"/>
                    </a:lnTo>
                    <a:lnTo>
                      <a:pt x="4792" y="4688"/>
                    </a:lnTo>
                    <a:lnTo>
                      <a:pt x="4897" y="4625"/>
                    </a:lnTo>
                    <a:lnTo>
                      <a:pt x="5064" y="4625"/>
                    </a:lnTo>
                    <a:lnTo>
                      <a:pt x="5127" y="4583"/>
                    </a:lnTo>
                    <a:lnTo>
                      <a:pt x="5169" y="4478"/>
                    </a:lnTo>
                    <a:lnTo>
                      <a:pt x="5169" y="4583"/>
                    </a:lnTo>
                    <a:lnTo>
                      <a:pt x="5106" y="4688"/>
                    </a:lnTo>
                    <a:lnTo>
                      <a:pt x="5127" y="4750"/>
                    </a:lnTo>
                    <a:lnTo>
                      <a:pt x="5190" y="4792"/>
                    </a:lnTo>
                    <a:lnTo>
                      <a:pt x="5316" y="4897"/>
                    </a:lnTo>
                    <a:lnTo>
                      <a:pt x="5295" y="4939"/>
                    </a:lnTo>
                    <a:lnTo>
                      <a:pt x="5336" y="5022"/>
                    </a:lnTo>
                    <a:lnTo>
                      <a:pt x="5504" y="5211"/>
                    </a:lnTo>
                    <a:lnTo>
                      <a:pt x="5629" y="5232"/>
                    </a:lnTo>
                    <a:lnTo>
                      <a:pt x="5692" y="5253"/>
                    </a:lnTo>
                    <a:lnTo>
                      <a:pt x="5713" y="3851"/>
                    </a:lnTo>
                    <a:lnTo>
                      <a:pt x="5713" y="3788"/>
                    </a:lnTo>
                    <a:lnTo>
                      <a:pt x="5713" y="3704"/>
                    </a:lnTo>
                    <a:lnTo>
                      <a:pt x="5734" y="3537"/>
                    </a:lnTo>
                    <a:lnTo>
                      <a:pt x="5818" y="1382"/>
                    </a:lnTo>
                    <a:lnTo>
                      <a:pt x="5713" y="1403"/>
                    </a:lnTo>
                    <a:lnTo>
                      <a:pt x="5629" y="1382"/>
                    </a:lnTo>
                    <a:lnTo>
                      <a:pt x="5629" y="1298"/>
                    </a:lnTo>
                    <a:lnTo>
                      <a:pt x="5650" y="1256"/>
                    </a:lnTo>
                    <a:lnTo>
                      <a:pt x="5546" y="1193"/>
                    </a:lnTo>
                    <a:lnTo>
                      <a:pt x="5441" y="1193"/>
                    </a:lnTo>
                    <a:lnTo>
                      <a:pt x="5316" y="1172"/>
                    </a:lnTo>
                    <a:lnTo>
                      <a:pt x="5232" y="1152"/>
                    </a:lnTo>
                    <a:lnTo>
                      <a:pt x="5169" y="1172"/>
                    </a:lnTo>
                    <a:lnTo>
                      <a:pt x="4813" y="1026"/>
                    </a:lnTo>
                    <a:lnTo>
                      <a:pt x="4667" y="984"/>
                    </a:lnTo>
                    <a:lnTo>
                      <a:pt x="4562" y="963"/>
                    </a:lnTo>
                    <a:lnTo>
                      <a:pt x="4458" y="880"/>
                    </a:lnTo>
                    <a:lnTo>
                      <a:pt x="4248" y="838"/>
                    </a:lnTo>
                    <a:lnTo>
                      <a:pt x="4060" y="754"/>
                    </a:lnTo>
                    <a:lnTo>
                      <a:pt x="3976" y="670"/>
                    </a:lnTo>
                    <a:lnTo>
                      <a:pt x="3830" y="649"/>
                    </a:lnTo>
                    <a:lnTo>
                      <a:pt x="3537" y="838"/>
                    </a:lnTo>
                    <a:lnTo>
                      <a:pt x="3537" y="880"/>
                    </a:lnTo>
                    <a:lnTo>
                      <a:pt x="3600" y="984"/>
                    </a:lnTo>
                    <a:lnTo>
                      <a:pt x="3558" y="1068"/>
                    </a:lnTo>
                    <a:lnTo>
                      <a:pt x="3391" y="1089"/>
                    </a:lnTo>
                    <a:lnTo>
                      <a:pt x="3286" y="1131"/>
                    </a:lnTo>
                    <a:lnTo>
                      <a:pt x="3223" y="1131"/>
                    </a:lnTo>
                    <a:lnTo>
                      <a:pt x="3181" y="1089"/>
                    </a:lnTo>
                    <a:lnTo>
                      <a:pt x="3119" y="1172"/>
                    </a:lnTo>
                    <a:lnTo>
                      <a:pt x="3119" y="1277"/>
                    </a:lnTo>
                    <a:lnTo>
                      <a:pt x="2993" y="1340"/>
                    </a:lnTo>
                    <a:lnTo>
                      <a:pt x="2888" y="1361"/>
                    </a:lnTo>
                    <a:lnTo>
                      <a:pt x="2805" y="1465"/>
                    </a:lnTo>
                    <a:lnTo>
                      <a:pt x="2805" y="1612"/>
                    </a:lnTo>
                    <a:lnTo>
                      <a:pt x="2763" y="1654"/>
                    </a:lnTo>
                    <a:lnTo>
                      <a:pt x="2700" y="1696"/>
                    </a:lnTo>
                    <a:lnTo>
                      <a:pt x="2658" y="1800"/>
                    </a:lnTo>
                    <a:lnTo>
                      <a:pt x="2554" y="1821"/>
                    </a:lnTo>
                    <a:lnTo>
                      <a:pt x="2449" y="1821"/>
                    </a:lnTo>
                    <a:lnTo>
                      <a:pt x="2386" y="1779"/>
                    </a:lnTo>
                    <a:lnTo>
                      <a:pt x="2261" y="1675"/>
                    </a:lnTo>
                    <a:lnTo>
                      <a:pt x="2240" y="1570"/>
                    </a:lnTo>
                    <a:lnTo>
                      <a:pt x="2177" y="1591"/>
                    </a:lnTo>
                    <a:lnTo>
                      <a:pt x="2156" y="1465"/>
                    </a:lnTo>
                    <a:lnTo>
                      <a:pt x="2156" y="1361"/>
                    </a:lnTo>
                    <a:lnTo>
                      <a:pt x="2072" y="1298"/>
                    </a:lnTo>
                    <a:lnTo>
                      <a:pt x="2031" y="1382"/>
                    </a:lnTo>
                    <a:lnTo>
                      <a:pt x="2051" y="1507"/>
                    </a:lnTo>
                    <a:lnTo>
                      <a:pt x="1989" y="1507"/>
                    </a:lnTo>
                    <a:lnTo>
                      <a:pt x="1926" y="1444"/>
                    </a:lnTo>
                    <a:lnTo>
                      <a:pt x="1863" y="1298"/>
                    </a:lnTo>
                    <a:lnTo>
                      <a:pt x="1842" y="1047"/>
                    </a:lnTo>
                    <a:lnTo>
                      <a:pt x="1821" y="880"/>
                    </a:lnTo>
                    <a:lnTo>
                      <a:pt x="1863" y="775"/>
                    </a:lnTo>
                    <a:lnTo>
                      <a:pt x="1947" y="670"/>
                    </a:lnTo>
                    <a:lnTo>
                      <a:pt x="1884" y="566"/>
                    </a:lnTo>
                    <a:lnTo>
                      <a:pt x="1821" y="503"/>
                    </a:lnTo>
                    <a:lnTo>
                      <a:pt x="1821" y="335"/>
                    </a:lnTo>
                    <a:lnTo>
                      <a:pt x="1842" y="294"/>
                    </a:lnTo>
                    <a:lnTo>
                      <a:pt x="1779" y="231"/>
                    </a:lnTo>
                    <a:lnTo>
                      <a:pt x="1612" y="210"/>
                    </a:lnTo>
                    <a:lnTo>
                      <a:pt x="1424" y="231"/>
                    </a:lnTo>
                    <a:lnTo>
                      <a:pt x="1235" y="105"/>
                    </a:lnTo>
                    <a:lnTo>
                      <a:pt x="92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78"/>
              <p:cNvSpPr/>
              <p:nvPr/>
            </p:nvSpPr>
            <p:spPr>
              <a:xfrm>
                <a:off x="5268100" y="3181025"/>
                <a:ext cx="14335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190" extrusionOk="0">
                    <a:moveTo>
                      <a:pt x="4060" y="0"/>
                    </a:moveTo>
                    <a:lnTo>
                      <a:pt x="3955" y="147"/>
                    </a:lnTo>
                    <a:lnTo>
                      <a:pt x="3955" y="209"/>
                    </a:lnTo>
                    <a:lnTo>
                      <a:pt x="3892" y="314"/>
                    </a:lnTo>
                    <a:lnTo>
                      <a:pt x="3892" y="398"/>
                    </a:lnTo>
                    <a:lnTo>
                      <a:pt x="3767" y="837"/>
                    </a:lnTo>
                    <a:lnTo>
                      <a:pt x="3579" y="1109"/>
                    </a:lnTo>
                    <a:lnTo>
                      <a:pt x="3516" y="1360"/>
                    </a:lnTo>
                    <a:lnTo>
                      <a:pt x="3265" y="1716"/>
                    </a:lnTo>
                    <a:lnTo>
                      <a:pt x="3307" y="1779"/>
                    </a:lnTo>
                    <a:lnTo>
                      <a:pt x="3014" y="1842"/>
                    </a:lnTo>
                    <a:lnTo>
                      <a:pt x="2783" y="1967"/>
                    </a:lnTo>
                    <a:lnTo>
                      <a:pt x="2637" y="1967"/>
                    </a:lnTo>
                    <a:lnTo>
                      <a:pt x="2595" y="1883"/>
                    </a:lnTo>
                    <a:lnTo>
                      <a:pt x="2470" y="1842"/>
                    </a:lnTo>
                    <a:lnTo>
                      <a:pt x="2177" y="1842"/>
                    </a:lnTo>
                    <a:lnTo>
                      <a:pt x="2093" y="1925"/>
                    </a:lnTo>
                    <a:lnTo>
                      <a:pt x="1758" y="2051"/>
                    </a:lnTo>
                    <a:lnTo>
                      <a:pt x="1444" y="2030"/>
                    </a:lnTo>
                    <a:lnTo>
                      <a:pt x="1361" y="2072"/>
                    </a:lnTo>
                    <a:lnTo>
                      <a:pt x="1235" y="2051"/>
                    </a:lnTo>
                    <a:lnTo>
                      <a:pt x="1214" y="2134"/>
                    </a:lnTo>
                    <a:lnTo>
                      <a:pt x="1047" y="2176"/>
                    </a:lnTo>
                    <a:lnTo>
                      <a:pt x="942" y="2155"/>
                    </a:lnTo>
                    <a:lnTo>
                      <a:pt x="921" y="2051"/>
                    </a:lnTo>
                    <a:lnTo>
                      <a:pt x="796" y="1946"/>
                    </a:lnTo>
                    <a:lnTo>
                      <a:pt x="754" y="1883"/>
                    </a:lnTo>
                    <a:lnTo>
                      <a:pt x="566" y="1758"/>
                    </a:lnTo>
                    <a:lnTo>
                      <a:pt x="440" y="1549"/>
                    </a:lnTo>
                    <a:lnTo>
                      <a:pt x="377" y="1570"/>
                    </a:lnTo>
                    <a:lnTo>
                      <a:pt x="314" y="1653"/>
                    </a:lnTo>
                    <a:lnTo>
                      <a:pt x="168" y="1842"/>
                    </a:lnTo>
                    <a:lnTo>
                      <a:pt x="84" y="1988"/>
                    </a:lnTo>
                    <a:lnTo>
                      <a:pt x="84" y="2072"/>
                    </a:lnTo>
                    <a:lnTo>
                      <a:pt x="105" y="2155"/>
                    </a:lnTo>
                    <a:lnTo>
                      <a:pt x="84" y="2239"/>
                    </a:lnTo>
                    <a:lnTo>
                      <a:pt x="1" y="2281"/>
                    </a:lnTo>
                    <a:lnTo>
                      <a:pt x="22" y="2490"/>
                    </a:lnTo>
                    <a:lnTo>
                      <a:pt x="210" y="2699"/>
                    </a:lnTo>
                    <a:lnTo>
                      <a:pt x="231" y="2804"/>
                    </a:lnTo>
                    <a:lnTo>
                      <a:pt x="189" y="2762"/>
                    </a:lnTo>
                    <a:lnTo>
                      <a:pt x="168" y="2804"/>
                    </a:lnTo>
                    <a:lnTo>
                      <a:pt x="210" y="2930"/>
                    </a:lnTo>
                    <a:lnTo>
                      <a:pt x="335" y="2971"/>
                    </a:lnTo>
                    <a:lnTo>
                      <a:pt x="419" y="2971"/>
                    </a:lnTo>
                    <a:lnTo>
                      <a:pt x="607" y="2909"/>
                    </a:lnTo>
                    <a:lnTo>
                      <a:pt x="733" y="2825"/>
                    </a:lnTo>
                    <a:lnTo>
                      <a:pt x="838" y="2867"/>
                    </a:lnTo>
                    <a:lnTo>
                      <a:pt x="733" y="2867"/>
                    </a:lnTo>
                    <a:lnTo>
                      <a:pt x="607" y="2971"/>
                    </a:lnTo>
                    <a:lnTo>
                      <a:pt x="398" y="3013"/>
                    </a:lnTo>
                    <a:lnTo>
                      <a:pt x="314" y="3097"/>
                    </a:lnTo>
                    <a:lnTo>
                      <a:pt x="210" y="3097"/>
                    </a:lnTo>
                    <a:lnTo>
                      <a:pt x="210" y="3139"/>
                    </a:lnTo>
                    <a:lnTo>
                      <a:pt x="335" y="3181"/>
                    </a:lnTo>
                    <a:lnTo>
                      <a:pt x="503" y="3243"/>
                    </a:lnTo>
                    <a:lnTo>
                      <a:pt x="649" y="3411"/>
                    </a:lnTo>
                    <a:lnTo>
                      <a:pt x="712" y="3515"/>
                    </a:lnTo>
                    <a:lnTo>
                      <a:pt x="733" y="3620"/>
                    </a:lnTo>
                    <a:lnTo>
                      <a:pt x="649" y="3746"/>
                    </a:lnTo>
                    <a:lnTo>
                      <a:pt x="566" y="3829"/>
                    </a:lnTo>
                    <a:lnTo>
                      <a:pt x="607" y="3871"/>
                    </a:lnTo>
                    <a:lnTo>
                      <a:pt x="712" y="3955"/>
                    </a:lnTo>
                    <a:lnTo>
                      <a:pt x="733" y="4227"/>
                    </a:lnTo>
                    <a:lnTo>
                      <a:pt x="733" y="4352"/>
                    </a:lnTo>
                    <a:lnTo>
                      <a:pt x="817" y="4499"/>
                    </a:lnTo>
                    <a:lnTo>
                      <a:pt x="858" y="4499"/>
                    </a:lnTo>
                    <a:lnTo>
                      <a:pt x="963" y="4436"/>
                    </a:lnTo>
                    <a:lnTo>
                      <a:pt x="1005" y="4499"/>
                    </a:lnTo>
                    <a:lnTo>
                      <a:pt x="1130" y="4499"/>
                    </a:lnTo>
                    <a:lnTo>
                      <a:pt x="1214" y="4541"/>
                    </a:lnTo>
                    <a:lnTo>
                      <a:pt x="1361" y="4541"/>
                    </a:lnTo>
                    <a:lnTo>
                      <a:pt x="1444" y="4457"/>
                    </a:lnTo>
                    <a:lnTo>
                      <a:pt x="1528" y="4499"/>
                    </a:lnTo>
                    <a:lnTo>
                      <a:pt x="1591" y="4457"/>
                    </a:lnTo>
                    <a:lnTo>
                      <a:pt x="1654" y="4352"/>
                    </a:lnTo>
                    <a:lnTo>
                      <a:pt x="1654" y="4290"/>
                    </a:lnTo>
                    <a:lnTo>
                      <a:pt x="1674" y="4373"/>
                    </a:lnTo>
                    <a:lnTo>
                      <a:pt x="1654" y="4478"/>
                    </a:lnTo>
                    <a:lnTo>
                      <a:pt x="1695" y="4603"/>
                    </a:lnTo>
                    <a:lnTo>
                      <a:pt x="1737" y="4792"/>
                    </a:lnTo>
                    <a:lnTo>
                      <a:pt x="1695" y="4896"/>
                    </a:lnTo>
                    <a:lnTo>
                      <a:pt x="1779" y="4896"/>
                    </a:lnTo>
                    <a:lnTo>
                      <a:pt x="1905" y="4750"/>
                    </a:lnTo>
                    <a:lnTo>
                      <a:pt x="1988" y="4708"/>
                    </a:lnTo>
                    <a:lnTo>
                      <a:pt x="2051" y="4771"/>
                    </a:lnTo>
                    <a:lnTo>
                      <a:pt x="2114" y="4750"/>
                    </a:lnTo>
                    <a:lnTo>
                      <a:pt x="2135" y="4687"/>
                    </a:lnTo>
                    <a:lnTo>
                      <a:pt x="2302" y="4687"/>
                    </a:lnTo>
                    <a:lnTo>
                      <a:pt x="2386" y="4583"/>
                    </a:lnTo>
                    <a:lnTo>
                      <a:pt x="2428" y="4583"/>
                    </a:lnTo>
                    <a:lnTo>
                      <a:pt x="2532" y="4645"/>
                    </a:lnTo>
                    <a:lnTo>
                      <a:pt x="2616" y="4583"/>
                    </a:lnTo>
                    <a:lnTo>
                      <a:pt x="2658" y="4645"/>
                    </a:lnTo>
                    <a:lnTo>
                      <a:pt x="2658" y="4750"/>
                    </a:lnTo>
                    <a:lnTo>
                      <a:pt x="2721" y="4792"/>
                    </a:lnTo>
                    <a:lnTo>
                      <a:pt x="2825" y="4813"/>
                    </a:lnTo>
                    <a:lnTo>
                      <a:pt x="2804" y="4750"/>
                    </a:lnTo>
                    <a:lnTo>
                      <a:pt x="2825" y="4666"/>
                    </a:lnTo>
                    <a:lnTo>
                      <a:pt x="2888" y="4750"/>
                    </a:lnTo>
                    <a:lnTo>
                      <a:pt x="2993" y="4771"/>
                    </a:lnTo>
                    <a:lnTo>
                      <a:pt x="3035" y="4750"/>
                    </a:lnTo>
                    <a:lnTo>
                      <a:pt x="3097" y="4813"/>
                    </a:lnTo>
                    <a:lnTo>
                      <a:pt x="3139" y="4792"/>
                    </a:lnTo>
                    <a:lnTo>
                      <a:pt x="3160" y="4855"/>
                    </a:lnTo>
                    <a:lnTo>
                      <a:pt x="3223" y="4917"/>
                    </a:lnTo>
                    <a:lnTo>
                      <a:pt x="3181" y="5022"/>
                    </a:lnTo>
                    <a:lnTo>
                      <a:pt x="3244" y="5189"/>
                    </a:lnTo>
                    <a:lnTo>
                      <a:pt x="3348" y="5168"/>
                    </a:lnTo>
                    <a:lnTo>
                      <a:pt x="3579" y="5064"/>
                    </a:lnTo>
                    <a:lnTo>
                      <a:pt x="3746" y="5022"/>
                    </a:lnTo>
                    <a:lnTo>
                      <a:pt x="3955" y="4896"/>
                    </a:lnTo>
                    <a:lnTo>
                      <a:pt x="4060" y="4666"/>
                    </a:lnTo>
                    <a:lnTo>
                      <a:pt x="4060" y="4583"/>
                    </a:lnTo>
                    <a:lnTo>
                      <a:pt x="4102" y="4457"/>
                    </a:lnTo>
                    <a:lnTo>
                      <a:pt x="4143" y="4478"/>
                    </a:lnTo>
                    <a:lnTo>
                      <a:pt x="4185" y="4478"/>
                    </a:lnTo>
                    <a:lnTo>
                      <a:pt x="4269" y="4290"/>
                    </a:lnTo>
                    <a:lnTo>
                      <a:pt x="4227" y="4269"/>
                    </a:lnTo>
                    <a:lnTo>
                      <a:pt x="4185" y="4227"/>
                    </a:lnTo>
                    <a:lnTo>
                      <a:pt x="4185" y="4164"/>
                    </a:lnTo>
                    <a:lnTo>
                      <a:pt x="4206" y="4185"/>
                    </a:lnTo>
                    <a:lnTo>
                      <a:pt x="4290" y="4227"/>
                    </a:lnTo>
                    <a:lnTo>
                      <a:pt x="4353" y="4143"/>
                    </a:lnTo>
                    <a:lnTo>
                      <a:pt x="4311" y="4059"/>
                    </a:lnTo>
                    <a:lnTo>
                      <a:pt x="4269" y="4059"/>
                    </a:lnTo>
                    <a:lnTo>
                      <a:pt x="4206" y="4039"/>
                    </a:lnTo>
                    <a:lnTo>
                      <a:pt x="4290" y="3976"/>
                    </a:lnTo>
                    <a:lnTo>
                      <a:pt x="4290" y="3871"/>
                    </a:lnTo>
                    <a:lnTo>
                      <a:pt x="4143" y="3871"/>
                    </a:lnTo>
                    <a:lnTo>
                      <a:pt x="4185" y="3808"/>
                    </a:lnTo>
                    <a:lnTo>
                      <a:pt x="4164" y="3746"/>
                    </a:lnTo>
                    <a:lnTo>
                      <a:pt x="4164" y="3746"/>
                    </a:lnTo>
                    <a:lnTo>
                      <a:pt x="4227" y="3767"/>
                    </a:lnTo>
                    <a:lnTo>
                      <a:pt x="4353" y="3725"/>
                    </a:lnTo>
                    <a:lnTo>
                      <a:pt x="4374" y="3620"/>
                    </a:lnTo>
                    <a:lnTo>
                      <a:pt x="4457" y="3515"/>
                    </a:lnTo>
                    <a:lnTo>
                      <a:pt x="4478" y="3390"/>
                    </a:lnTo>
                    <a:lnTo>
                      <a:pt x="4457" y="3306"/>
                    </a:lnTo>
                    <a:lnTo>
                      <a:pt x="4499" y="3348"/>
                    </a:lnTo>
                    <a:lnTo>
                      <a:pt x="4562" y="3453"/>
                    </a:lnTo>
                    <a:lnTo>
                      <a:pt x="4625" y="3348"/>
                    </a:lnTo>
                    <a:lnTo>
                      <a:pt x="4708" y="3243"/>
                    </a:lnTo>
                    <a:lnTo>
                      <a:pt x="4667" y="3097"/>
                    </a:lnTo>
                    <a:lnTo>
                      <a:pt x="4813" y="2971"/>
                    </a:lnTo>
                    <a:lnTo>
                      <a:pt x="4834" y="2783"/>
                    </a:lnTo>
                    <a:lnTo>
                      <a:pt x="4897" y="2699"/>
                    </a:lnTo>
                    <a:lnTo>
                      <a:pt x="4918" y="2469"/>
                    </a:lnTo>
                    <a:lnTo>
                      <a:pt x="4980" y="2406"/>
                    </a:lnTo>
                    <a:lnTo>
                      <a:pt x="4980" y="2344"/>
                    </a:lnTo>
                    <a:lnTo>
                      <a:pt x="5106" y="2197"/>
                    </a:lnTo>
                    <a:lnTo>
                      <a:pt x="5148" y="2281"/>
                    </a:lnTo>
                    <a:lnTo>
                      <a:pt x="5190" y="2239"/>
                    </a:lnTo>
                    <a:lnTo>
                      <a:pt x="5148" y="2072"/>
                    </a:lnTo>
                    <a:lnTo>
                      <a:pt x="5148" y="2072"/>
                    </a:lnTo>
                    <a:lnTo>
                      <a:pt x="5336" y="2260"/>
                    </a:lnTo>
                    <a:lnTo>
                      <a:pt x="5462" y="2260"/>
                    </a:lnTo>
                    <a:lnTo>
                      <a:pt x="5545" y="2197"/>
                    </a:lnTo>
                    <a:lnTo>
                      <a:pt x="5629" y="2239"/>
                    </a:lnTo>
                    <a:lnTo>
                      <a:pt x="5713" y="2197"/>
                    </a:lnTo>
                    <a:lnTo>
                      <a:pt x="5734" y="2093"/>
                    </a:lnTo>
                    <a:lnTo>
                      <a:pt x="5629" y="2072"/>
                    </a:lnTo>
                    <a:lnTo>
                      <a:pt x="5608" y="2030"/>
                    </a:lnTo>
                    <a:lnTo>
                      <a:pt x="5503" y="1883"/>
                    </a:lnTo>
                    <a:lnTo>
                      <a:pt x="5420" y="1883"/>
                    </a:lnTo>
                    <a:lnTo>
                      <a:pt x="5190" y="1674"/>
                    </a:lnTo>
                    <a:lnTo>
                      <a:pt x="5106" y="1632"/>
                    </a:lnTo>
                    <a:lnTo>
                      <a:pt x="5085" y="1528"/>
                    </a:lnTo>
                    <a:lnTo>
                      <a:pt x="5022" y="1465"/>
                    </a:lnTo>
                    <a:lnTo>
                      <a:pt x="5043" y="1423"/>
                    </a:lnTo>
                    <a:lnTo>
                      <a:pt x="5190" y="1360"/>
                    </a:lnTo>
                    <a:lnTo>
                      <a:pt x="5231" y="1256"/>
                    </a:lnTo>
                    <a:lnTo>
                      <a:pt x="5148" y="1193"/>
                    </a:lnTo>
                    <a:lnTo>
                      <a:pt x="4980" y="1005"/>
                    </a:lnTo>
                    <a:lnTo>
                      <a:pt x="4918" y="879"/>
                    </a:lnTo>
                    <a:lnTo>
                      <a:pt x="4834" y="795"/>
                    </a:lnTo>
                    <a:lnTo>
                      <a:pt x="4876" y="712"/>
                    </a:lnTo>
                    <a:lnTo>
                      <a:pt x="4918" y="691"/>
                    </a:lnTo>
                    <a:lnTo>
                      <a:pt x="4918" y="628"/>
                    </a:lnTo>
                    <a:lnTo>
                      <a:pt x="4876" y="607"/>
                    </a:lnTo>
                    <a:lnTo>
                      <a:pt x="4750" y="482"/>
                    </a:lnTo>
                    <a:lnTo>
                      <a:pt x="4813" y="461"/>
                    </a:lnTo>
                    <a:lnTo>
                      <a:pt x="4939" y="482"/>
                    </a:lnTo>
                    <a:lnTo>
                      <a:pt x="5085" y="461"/>
                    </a:lnTo>
                    <a:lnTo>
                      <a:pt x="4980" y="314"/>
                    </a:lnTo>
                    <a:lnTo>
                      <a:pt x="4834" y="272"/>
                    </a:lnTo>
                    <a:lnTo>
                      <a:pt x="4897" y="209"/>
                    </a:lnTo>
                    <a:lnTo>
                      <a:pt x="4876" y="168"/>
                    </a:lnTo>
                    <a:lnTo>
                      <a:pt x="4939" y="147"/>
                    </a:lnTo>
                    <a:lnTo>
                      <a:pt x="4939" y="105"/>
                    </a:lnTo>
                    <a:lnTo>
                      <a:pt x="4813" y="84"/>
                    </a:lnTo>
                    <a:lnTo>
                      <a:pt x="4667" y="84"/>
                    </a:lnTo>
                    <a:lnTo>
                      <a:pt x="4604" y="42"/>
                    </a:lnTo>
                    <a:lnTo>
                      <a:pt x="4164" y="42"/>
                    </a:lnTo>
                    <a:lnTo>
                      <a:pt x="40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78"/>
              <p:cNvSpPr/>
              <p:nvPr/>
            </p:nvSpPr>
            <p:spPr>
              <a:xfrm>
                <a:off x="5068275" y="3161675"/>
                <a:ext cx="43105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7242" h="8872" extrusionOk="0">
                    <a:moveTo>
                      <a:pt x="16991" y="8202"/>
                    </a:moveTo>
                    <a:lnTo>
                      <a:pt x="16886" y="8265"/>
                    </a:lnTo>
                    <a:lnTo>
                      <a:pt x="16928" y="8286"/>
                    </a:lnTo>
                    <a:lnTo>
                      <a:pt x="16907" y="8307"/>
                    </a:lnTo>
                    <a:cubicBezTo>
                      <a:pt x="16886" y="8307"/>
                      <a:pt x="16823" y="8349"/>
                      <a:pt x="16802" y="8349"/>
                    </a:cubicBezTo>
                    <a:lnTo>
                      <a:pt x="16802" y="8307"/>
                    </a:lnTo>
                    <a:lnTo>
                      <a:pt x="16782" y="8349"/>
                    </a:lnTo>
                    <a:cubicBezTo>
                      <a:pt x="16677" y="8370"/>
                      <a:pt x="16572" y="8370"/>
                      <a:pt x="16489" y="8390"/>
                    </a:cubicBezTo>
                    <a:lnTo>
                      <a:pt x="16593" y="8286"/>
                    </a:lnTo>
                    <a:lnTo>
                      <a:pt x="16551" y="8265"/>
                    </a:lnTo>
                    <a:lnTo>
                      <a:pt x="16468" y="8307"/>
                    </a:lnTo>
                    <a:lnTo>
                      <a:pt x="16384" y="8307"/>
                    </a:lnTo>
                    <a:lnTo>
                      <a:pt x="16342" y="8349"/>
                    </a:lnTo>
                    <a:lnTo>
                      <a:pt x="16363" y="8390"/>
                    </a:lnTo>
                    <a:lnTo>
                      <a:pt x="16300" y="8453"/>
                    </a:lnTo>
                    <a:lnTo>
                      <a:pt x="16196" y="8453"/>
                    </a:lnTo>
                    <a:lnTo>
                      <a:pt x="16258" y="8495"/>
                    </a:lnTo>
                    <a:lnTo>
                      <a:pt x="16384" y="8474"/>
                    </a:lnTo>
                    <a:lnTo>
                      <a:pt x="16447" y="8411"/>
                    </a:lnTo>
                    <a:cubicBezTo>
                      <a:pt x="16489" y="8411"/>
                      <a:pt x="16551" y="8411"/>
                      <a:pt x="16614" y="8390"/>
                    </a:cubicBezTo>
                    <a:lnTo>
                      <a:pt x="16614" y="8390"/>
                    </a:lnTo>
                    <a:lnTo>
                      <a:pt x="16593" y="8411"/>
                    </a:lnTo>
                    <a:lnTo>
                      <a:pt x="16677" y="8411"/>
                    </a:lnTo>
                    <a:lnTo>
                      <a:pt x="16719" y="8474"/>
                    </a:lnTo>
                    <a:lnTo>
                      <a:pt x="16802" y="8370"/>
                    </a:lnTo>
                    <a:cubicBezTo>
                      <a:pt x="16823" y="8370"/>
                      <a:pt x="16886" y="8349"/>
                      <a:pt x="16907" y="8349"/>
                    </a:cubicBezTo>
                    <a:lnTo>
                      <a:pt x="16907" y="8370"/>
                    </a:lnTo>
                    <a:lnTo>
                      <a:pt x="17012" y="8390"/>
                    </a:lnTo>
                    <a:lnTo>
                      <a:pt x="17200" y="8307"/>
                    </a:lnTo>
                    <a:lnTo>
                      <a:pt x="17242" y="8244"/>
                    </a:lnTo>
                    <a:lnTo>
                      <a:pt x="17200" y="8202"/>
                    </a:lnTo>
                    <a:lnTo>
                      <a:pt x="17033" y="8244"/>
                    </a:lnTo>
                    <a:lnTo>
                      <a:pt x="16991" y="8202"/>
                    </a:lnTo>
                    <a:close/>
                    <a:moveTo>
                      <a:pt x="16070" y="8411"/>
                    </a:move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26" y="8475"/>
                      <a:pt x="16037" y="8501"/>
                      <a:pt x="16036" y="8525"/>
                    </a:cubicBezTo>
                    <a:lnTo>
                      <a:pt x="16036" y="8525"/>
                    </a:lnTo>
                    <a:lnTo>
                      <a:pt x="16049" y="8474"/>
                    </a:lnTo>
                    <a:lnTo>
                      <a:pt x="16133" y="8453"/>
                    </a:lnTo>
                    <a:lnTo>
                      <a:pt x="16196" y="8453"/>
                    </a:lnTo>
                    <a:lnTo>
                      <a:pt x="16237" y="8411"/>
                    </a:lnTo>
                    <a:close/>
                    <a:moveTo>
                      <a:pt x="16036" y="8525"/>
                    </a:moveTo>
                    <a:lnTo>
                      <a:pt x="16028" y="8558"/>
                    </a:lnTo>
                    <a:cubicBezTo>
                      <a:pt x="16034" y="8547"/>
                      <a:pt x="16036" y="8536"/>
                      <a:pt x="16036" y="8525"/>
                    </a:cubicBezTo>
                    <a:close/>
                    <a:moveTo>
                      <a:pt x="105" y="0"/>
                    </a:moveTo>
                    <a:lnTo>
                      <a:pt x="22" y="42"/>
                    </a:lnTo>
                    <a:lnTo>
                      <a:pt x="1" y="105"/>
                    </a:lnTo>
                    <a:lnTo>
                      <a:pt x="22" y="251"/>
                    </a:lnTo>
                    <a:lnTo>
                      <a:pt x="168" y="565"/>
                    </a:lnTo>
                    <a:lnTo>
                      <a:pt x="252" y="628"/>
                    </a:lnTo>
                    <a:lnTo>
                      <a:pt x="524" y="879"/>
                    </a:lnTo>
                    <a:lnTo>
                      <a:pt x="587" y="879"/>
                    </a:lnTo>
                    <a:lnTo>
                      <a:pt x="754" y="1067"/>
                    </a:lnTo>
                    <a:lnTo>
                      <a:pt x="838" y="1088"/>
                    </a:lnTo>
                    <a:lnTo>
                      <a:pt x="900" y="1067"/>
                    </a:lnTo>
                    <a:lnTo>
                      <a:pt x="1089" y="1214"/>
                    </a:lnTo>
                    <a:lnTo>
                      <a:pt x="1298" y="1528"/>
                    </a:lnTo>
                    <a:lnTo>
                      <a:pt x="1507" y="1716"/>
                    </a:lnTo>
                    <a:lnTo>
                      <a:pt x="1570" y="1716"/>
                    </a:lnTo>
                    <a:lnTo>
                      <a:pt x="1570" y="1883"/>
                    </a:lnTo>
                    <a:lnTo>
                      <a:pt x="1612" y="1925"/>
                    </a:lnTo>
                    <a:lnTo>
                      <a:pt x="1633" y="2092"/>
                    </a:lnTo>
                    <a:lnTo>
                      <a:pt x="1716" y="2155"/>
                    </a:lnTo>
                    <a:lnTo>
                      <a:pt x="1842" y="2155"/>
                    </a:lnTo>
                    <a:lnTo>
                      <a:pt x="2009" y="2344"/>
                    </a:lnTo>
                    <a:lnTo>
                      <a:pt x="2093" y="2406"/>
                    </a:lnTo>
                    <a:lnTo>
                      <a:pt x="2156" y="2406"/>
                    </a:lnTo>
                    <a:lnTo>
                      <a:pt x="2198" y="2448"/>
                    </a:lnTo>
                    <a:lnTo>
                      <a:pt x="2135" y="2532"/>
                    </a:lnTo>
                    <a:lnTo>
                      <a:pt x="2219" y="2616"/>
                    </a:lnTo>
                    <a:lnTo>
                      <a:pt x="2261" y="2762"/>
                    </a:lnTo>
                    <a:lnTo>
                      <a:pt x="2261" y="2783"/>
                    </a:lnTo>
                    <a:lnTo>
                      <a:pt x="2365" y="3097"/>
                    </a:lnTo>
                    <a:lnTo>
                      <a:pt x="2428" y="3264"/>
                    </a:lnTo>
                    <a:lnTo>
                      <a:pt x="2574" y="3306"/>
                    </a:lnTo>
                    <a:lnTo>
                      <a:pt x="2763" y="3411"/>
                    </a:lnTo>
                    <a:lnTo>
                      <a:pt x="2763" y="3515"/>
                    </a:lnTo>
                    <a:lnTo>
                      <a:pt x="2888" y="3787"/>
                    </a:lnTo>
                    <a:lnTo>
                      <a:pt x="3035" y="3892"/>
                    </a:lnTo>
                    <a:lnTo>
                      <a:pt x="3056" y="4185"/>
                    </a:lnTo>
                    <a:lnTo>
                      <a:pt x="3265" y="4561"/>
                    </a:lnTo>
                    <a:lnTo>
                      <a:pt x="3265" y="4729"/>
                    </a:lnTo>
                    <a:lnTo>
                      <a:pt x="3307" y="4875"/>
                    </a:lnTo>
                    <a:lnTo>
                      <a:pt x="3516" y="5043"/>
                    </a:lnTo>
                    <a:lnTo>
                      <a:pt x="3725" y="5294"/>
                    </a:lnTo>
                    <a:lnTo>
                      <a:pt x="3788" y="5440"/>
                    </a:lnTo>
                    <a:lnTo>
                      <a:pt x="3934" y="5461"/>
                    </a:lnTo>
                    <a:lnTo>
                      <a:pt x="3997" y="5545"/>
                    </a:lnTo>
                    <a:lnTo>
                      <a:pt x="4123" y="5608"/>
                    </a:lnTo>
                    <a:lnTo>
                      <a:pt x="4144" y="5775"/>
                    </a:lnTo>
                    <a:lnTo>
                      <a:pt x="4290" y="5859"/>
                    </a:lnTo>
                    <a:lnTo>
                      <a:pt x="4437" y="6005"/>
                    </a:lnTo>
                    <a:lnTo>
                      <a:pt x="4709" y="6173"/>
                    </a:lnTo>
                    <a:lnTo>
                      <a:pt x="4750" y="6298"/>
                    </a:lnTo>
                    <a:lnTo>
                      <a:pt x="4918" y="6361"/>
                    </a:lnTo>
                    <a:lnTo>
                      <a:pt x="5253" y="6633"/>
                    </a:lnTo>
                    <a:lnTo>
                      <a:pt x="5274" y="6779"/>
                    </a:lnTo>
                    <a:lnTo>
                      <a:pt x="5357" y="6800"/>
                    </a:lnTo>
                    <a:lnTo>
                      <a:pt x="5441" y="6926"/>
                    </a:lnTo>
                    <a:lnTo>
                      <a:pt x="5483" y="6884"/>
                    </a:lnTo>
                    <a:lnTo>
                      <a:pt x="5483" y="6779"/>
                    </a:lnTo>
                    <a:lnTo>
                      <a:pt x="5462" y="6717"/>
                    </a:lnTo>
                    <a:lnTo>
                      <a:pt x="5462" y="6675"/>
                    </a:lnTo>
                    <a:lnTo>
                      <a:pt x="5566" y="6696"/>
                    </a:lnTo>
                    <a:lnTo>
                      <a:pt x="5797" y="6905"/>
                    </a:lnTo>
                    <a:lnTo>
                      <a:pt x="5859" y="6884"/>
                    </a:lnTo>
                    <a:lnTo>
                      <a:pt x="5859" y="6717"/>
                    </a:lnTo>
                    <a:lnTo>
                      <a:pt x="5901" y="6633"/>
                    </a:lnTo>
                    <a:lnTo>
                      <a:pt x="5985" y="6675"/>
                    </a:lnTo>
                    <a:cubicBezTo>
                      <a:pt x="5985" y="6696"/>
                      <a:pt x="6006" y="6696"/>
                      <a:pt x="6006" y="6717"/>
                    </a:cubicBezTo>
                    <a:lnTo>
                      <a:pt x="6090" y="6842"/>
                    </a:lnTo>
                    <a:lnTo>
                      <a:pt x="6110" y="6842"/>
                    </a:lnTo>
                    <a:cubicBezTo>
                      <a:pt x="6173" y="6905"/>
                      <a:pt x="6215" y="6989"/>
                      <a:pt x="6278" y="7030"/>
                    </a:cubicBezTo>
                    <a:lnTo>
                      <a:pt x="6236" y="7051"/>
                    </a:lnTo>
                    <a:lnTo>
                      <a:pt x="6236" y="7198"/>
                    </a:lnTo>
                    <a:lnTo>
                      <a:pt x="6194" y="7323"/>
                    </a:lnTo>
                    <a:lnTo>
                      <a:pt x="6069" y="7344"/>
                    </a:lnTo>
                    <a:lnTo>
                      <a:pt x="6069" y="7449"/>
                    </a:lnTo>
                    <a:lnTo>
                      <a:pt x="5985" y="7470"/>
                    </a:lnTo>
                    <a:lnTo>
                      <a:pt x="5922" y="7428"/>
                    </a:lnTo>
                    <a:lnTo>
                      <a:pt x="5880" y="7428"/>
                    </a:lnTo>
                    <a:lnTo>
                      <a:pt x="5880" y="7512"/>
                    </a:lnTo>
                    <a:lnTo>
                      <a:pt x="5964" y="7554"/>
                    </a:lnTo>
                    <a:lnTo>
                      <a:pt x="6194" y="7554"/>
                    </a:lnTo>
                    <a:lnTo>
                      <a:pt x="6320" y="7512"/>
                    </a:lnTo>
                    <a:lnTo>
                      <a:pt x="6382" y="7616"/>
                    </a:lnTo>
                    <a:lnTo>
                      <a:pt x="6445" y="7658"/>
                    </a:lnTo>
                    <a:lnTo>
                      <a:pt x="6529" y="7637"/>
                    </a:lnTo>
                    <a:lnTo>
                      <a:pt x="6613" y="7637"/>
                    </a:lnTo>
                    <a:lnTo>
                      <a:pt x="6550" y="7679"/>
                    </a:lnTo>
                    <a:lnTo>
                      <a:pt x="6466" y="7826"/>
                    </a:lnTo>
                    <a:lnTo>
                      <a:pt x="6529" y="7867"/>
                    </a:lnTo>
                    <a:lnTo>
                      <a:pt x="6696" y="7888"/>
                    </a:lnTo>
                    <a:lnTo>
                      <a:pt x="6822" y="7951"/>
                    </a:lnTo>
                    <a:lnTo>
                      <a:pt x="6926" y="7888"/>
                    </a:lnTo>
                    <a:lnTo>
                      <a:pt x="6989" y="7951"/>
                    </a:lnTo>
                    <a:lnTo>
                      <a:pt x="7178" y="7951"/>
                    </a:lnTo>
                    <a:lnTo>
                      <a:pt x="7366" y="8077"/>
                    </a:lnTo>
                    <a:lnTo>
                      <a:pt x="7638" y="8160"/>
                    </a:lnTo>
                    <a:lnTo>
                      <a:pt x="7743" y="8035"/>
                    </a:lnTo>
                    <a:lnTo>
                      <a:pt x="7805" y="8035"/>
                    </a:lnTo>
                    <a:lnTo>
                      <a:pt x="7889" y="8139"/>
                    </a:lnTo>
                    <a:lnTo>
                      <a:pt x="7994" y="8160"/>
                    </a:lnTo>
                    <a:lnTo>
                      <a:pt x="8077" y="8077"/>
                    </a:lnTo>
                    <a:lnTo>
                      <a:pt x="8140" y="8077"/>
                    </a:lnTo>
                    <a:lnTo>
                      <a:pt x="8287" y="8181"/>
                    </a:lnTo>
                    <a:lnTo>
                      <a:pt x="8454" y="8181"/>
                    </a:lnTo>
                    <a:lnTo>
                      <a:pt x="8747" y="8370"/>
                    </a:lnTo>
                    <a:lnTo>
                      <a:pt x="9061" y="8474"/>
                    </a:lnTo>
                    <a:lnTo>
                      <a:pt x="9186" y="8390"/>
                    </a:lnTo>
                    <a:lnTo>
                      <a:pt x="9395" y="8390"/>
                    </a:lnTo>
                    <a:lnTo>
                      <a:pt x="9521" y="8495"/>
                    </a:lnTo>
                    <a:lnTo>
                      <a:pt x="9647" y="8390"/>
                    </a:lnTo>
                    <a:lnTo>
                      <a:pt x="9793" y="8411"/>
                    </a:lnTo>
                    <a:lnTo>
                      <a:pt x="9960" y="8495"/>
                    </a:lnTo>
                    <a:lnTo>
                      <a:pt x="10149" y="8495"/>
                    </a:lnTo>
                    <a:lnTo>
                      <a:pt x="10295" y="8411"/>
                    </a:lnTo>
                    <a:lnTo>
                      <a:pt x="10379" y="8411"/>
                    </a:lnTo>
                    <a:lnTo>
                      <a:pt x="10483" y="8516"/>
                    </a:lnTo>
                    <a:lnTo>
                      <a:pt x="10609" y="8558"/>
                    </a:lnTo>
                    <a:lnTo>
                      <a:pt x="10776" y="8683"/>
                    </a:lnTo>
                    <a:lnTo>
                      <a:pt x="10902" y="8662"/>
                    </a:lnTo>
                    <a:lnTo>
                      <a:pt x="10986" y="8725"/>
                    </a:lnTo>
                    <a:lnTo>
                      <a:pt x="11048" y="8704"/>
                    </a:lnTo>
                    <a:lnTo>
                      <a:pt x="11028" y="8516"/>
                    </a:lnTo>
                    <a:lnTo>
                      <a:pt x="10965" y="8474"/>
                    </a:lnTo>
                    <a:lnTo>
                      <a:pt x="11007" y="8453"/>
                    </a:lnTo>
                    <a:cubicBezTo>
                      <a:pt x="11132" y="8453"/>
                      <a:pt x="11237" y="8474"/>
                      <a:pt x="11341" y="8495"/>
                    </a:cubicBezTo>
                    <a:lnTo>
                      <a:pt x="11467" y="8579"/>
                    </a:lnTo>
                    <a:lnTo>
                      <a:pt x="11488" y="8662"/>
                    </a:lnTo>
                    <a:lnTo>
                      <a:pt x="11551" y="8579"/>
                    </a:lnTo>
                    <a:lnTo>
                      <a:pt x="11634" y="8516"/>
                    </a:lnTo>
                    <a:cubicBezTo>
                      <a:pt x="11697" y="8579"/>
                      <a:pt x="11781" y="8600"/>
                      <a:pt x="11864" y="8621"/>
                    </a:cubicBezTo>
                    <a:lnTo>
                      <a:pt x="11844" y="8662"/>
                    </a:lnTo>
                    <a:lnTo>
                      <a:pt x="11864" y="8704"/>
                    </a:lnTo>
                    <a:lnTo>
                      <a:pt x="12053" y="8767"/>
                    </a:lnTo>
                    <a:lnTo>
                      <a:pt x="12157" y="8704"/>
                    </a:lnTo>
                    <a:lnTo>
                      <a:pt x="12220" y="8725"/>
                    </a:lnTo>
                    <a:lnTo>
                      <a:pt x="12220" y="8704"/>
                    </a:lnTo>
                    <a:cubicBezTo>
                      <a:pt x="12262" y="8725"/>
                      <a:pt x="12304" y="8725"/>
                      <a:pt x="12325" y="8767"/>
                    </a:cubicBezTo>
                    <a:lnTo>
                      <a:pt x="12388" y="8809"/>
                    </a:lnTo>
                    <a:lnTo>
                      <a:pt x="12492" y="8872"/>
                    </a:lnTo>
                    <a:lnTo>
                      <a:pt x="12597" y="8830"/>
                    </a:lnTo>
                    <a:lnTo>
                      <a:pt x="12680" y="8830"/>
                    </a:lnTo>
                    <a:lnTo>
                      <a:pt x="12722" y="8872"/>
                    </a:lnTo>
                    <a:lnTo>
                      <a:pt x="12848" y="8809"/>
                    </a:lnTo>
                    <a:lnTo>
                      <a:pt x="12911" y="8725"/>
                    </a:lnTo>
                    <a:lnTo>
                      <a:pt x="13015" y="8767"/>
                    </a:lnTo>
                    <a:lnTo>
                      <a:pt x="13141" y="8704"/>
                    </a:lnTo>
                    <a:lnTo>
                      <a:pt x="13245" y="8725"/>
                    </a:lnTo>
                    <a:lnTo>
                      <a:pt x="13371" y="8621"/>
                    </a:lnTo>
                    <a:lnTo>
                      <a:pt x="13413" y="8704"/>
                    </a:lnTo>
                    <a:lnTo>
                      <a:pt x="13517" y="8683"/>
                    </a:lnTo>
                    <a:lnTo>
                      <a:pt x="13664" y="8704"/>
                    </a:lnTo>
                    <a:lnTo>
                      <a:pt x="13580" y="8662"/>
                    </a:lnTo>
                    <a:lnTo>
                      <a:pt x="13894" y="8662"/>
                    </a:lnTo>
                    <a:lnTo>
                      <a:pt x="13936" y="8683"/>
                    </a:lnTo>
                    <a:lnTo>
                      <a:pt x="13936" y="8662"/>
                    </a:lnTo>
                    <a:lnTo>
                      <a:pt x="14166" y="8662"/>
                    </a:lnTo>
                    <a:lnTo>
                      <a:pt x="14250" y="8683"/>
                    </a:lnTo>
                    <a:lnTo>
                      <a:pt x="14313" y="8683"/>
                    </a:lnTo>
                    <a:lnTo>
                      <a:pt x="14396" y="8704"/>
                    </a:lnTo>
                    <a:lnTo>
                      <a:pt x="14480" y="8683"/>
                    </a:lnTo>
                    <a:lnTo>
                      <a:pt x="14564" y="8683"/>
                    </a:lnTo>
                    <a:lnTo>
                      <a:pt x="14626" y="8725"/>
                    </a:lnTo>
                    <a:lnTo>
                      <a:pt x="14731" y="8683"/>
                    </a:lnTo>
                    <a:lnTo>
                      <a:pt x="14794" y="8704"/>
                    </a:lnTo>
                    <a:lnTo>
                      <a:pt x="14877" y="8704"/>
                    </a:lnTo>
                    <a:lnTo>
                      <a:pt x="14898" y="8683"/>
                    </a:lnTo>
                    <a:lnTo>
                      <a:pt x="15024" y="8621"/>
                    </a:lnTo>
                    <a:lnTo>
                      <a:pt x="15212" y="8662"/>
                    </a:lnTo>
                    <a:lnTo>
                      <a:pt x="15359" y="8579"/>
                    </a:lnTo>
                    <a:lnTo>
                      <a:pt x="15547" y="8579"/>
                    </a:lnTo>
                    <a:lnTo>
                      <a:pt x="15631" y="8600"/>
                    </a:lnTo>
                    <a:lnTo>
                      <a:pt x="15652" y="8579"/>
                    </a:lnTo>
                    <a:cubicBezTo>
                      <a:pt x="15683" y="8589"/>
                      <a:pt x="15714" y="8594"/>
                      <a:pt x="15748" y="8594"/>
                    </a:cubicBezTo>
                    <a:cubicBezTo>
                      <a:pt x="15782" y="8594"/>
                      <a:pt x="15819" y="8589"/>
                      <a:pt x="15861" y="8579"/>
                    </a:cubicBezTo>
                    <a:cubicBezTo>
                      <a:pt x="15882" y="8579"/>
                      <a:pt x="15924" y="8558"/>
                      <a:pt x="15945" y="8516"/>
                    </a:cubicBezTo>
                    <a:lnTo>
                      <a:pt x="15986" y="8453"/>
                    </a:ln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01" y="8433"/>
                      <a:pt x="15994" y="8423"/>
                      <a:pt x="15986" y="8411"/>
                    </a:cubicBezTo>
                    <a:lnTo>
                      <a:pt x="16049" y="8390"/>
                    </a:lnTo>
                    <a:lnTo>
                      <a:pt x="16091" y="8286"/>
                    </a:lnTo>
                    <a:lnTo>
                      <a:pt x="16091" y="8181"/>
                    </a:lnTo>
                    <a:lnTo>
                      <a:pt x="15965" y="8139"/>
                    </a:lnTo>
                    <a:lnTo>
                      <a:pt x="15861" y="8202"/>
                    </a:lnTo>
                    <a:lnTo>
                      <a:pt x="15924" y="8244"/>
                    </a:lnTo>
                    <a:lnTo>
                      <a:pt x="15840" y="8349"/>
                    </a:lnTo>
                    <a:lnTo>
                      <a:pt x="15735" y="8370"/>
                    </a:lnTo>
                    <a:lnTo>
                      <a:pt x="15714" y="8390"/>
                    </a:lnTo>
                    <a:lnTo>
                      <a:pt x="15673" y="8390"/>
                    </a:lnTo>
                    <a:cubicBezTo>
                      <a:pt x="15652" y="8390"/>
                      <a:pt x="15631" y="8411"/>
                      <a:pt x="15610" y="8453"/>
                    </a:cubicBezTo>
                    <a:lnTo>
                      <a:pt x="15526" y="8453"/>
                    </a:lnTo>
                    <a:lnTo>
                      <a:pt x="15442" y="8390"/>
                    </a:lnTo>
                    <a:lnTo>
                      <a:pt x="15296" y="8390"/>
                    </a:lnTo>
                    <a:lnTo>
                      <a:pt x="15149" y="8453"/>
                    </a:lnTo>
                    <a:lnTo>
                      <a:pt x="15003" y="8349"/>
                    </a:lnTo>
                    <a:lnTo>
                      <a:pt x="14836" y="8307"/>
                    </a:lnTo>
                    <a:lnTo>
                      <a:pt x="14773" y="8349"/>
                    </a:lnTo>
                    <a:lnTo>
                      <a:pt x="14626" y="8265"/>
                    </a:lnTo>
                    <a:lnTo>
                      <a:pt x="14354" y="8307"/>
                    </a:lnTo>
                    <a:lnTo>
                      <a:pt x="14166" y="8411"/>
                    </a:lnTo>
                    <a:lnTo>
                      <a:pt x="14166" y="8453"/>
                    </a:lnTo>
                    <a:lnTo>
                      <a:pt x="13999" y="8453"/>
                    </a:lnTo>
                    <a:lnTo>
                      <a:pt x="13894" y="8411"/>
                    </a:lnTo>
                    <a:lnTo>
                      <a:pt x="13894" y="8474"/>
                    </a:lnTo>
                    <a:cubicBezTo>
                      <a:pt x="13852" y="8474"/>
                      <a:pt x="13769" y="8474"/>
                      <a:pt x="13727" y="8495"/>
                    </a:cubicBezTo>
                    <a:lnTo>
                      <a:pt x="13685" y="8453"/>
                    </a:lnTo>
                    <a:lnTo>
                      <a:pt x="13685" y="8370"/>
                    </a:lnTo>
                    <a:lnTo>
                      <a:pt x="13559" y="8349"/>
                    </a:lnTo>
                    <a:lnTo>
                      <a:pt x="13580" y="8453"/>
                    </a:lnTo>
                    <a:lnTo>
                      <a:pt x="13538" y="8474"/>
                    </a:lnTo>
                    <a:lnTo>
                      <a:pt x="13538" y="8370"/>
                    </a:lnTo>
                    <a:lnTo>
                      <a:pt x="13434" y="8286"/>
                    </a:lnTo>
                    <a:lnTo>
                      <a:pt x="13329" y="8349"/>
                    </a:lnTo>
                    <a:lnTo>
                      <a:pt x="13224" y="8265"/>
                    </a:lnTo>
                    <a:lnTo>
                      <a:pt x="13120" y="8202"/>
                    </a:lnTo>
                    <a:lnTo>
                      <a:pt x="12994" y="8286"/>
                    </a:lnTo>
                    <a:lnTo>
                      <a:pt x="12994" y="8349"/>
                    </a:lnTo>
                    <a:lnTo>
                      <a:pt x="13224" y="8411"/>
                    </a:lnTo>
                    <a:lnTo>
                      <a:pt x="13308" y="8495"/>
                    </a:lnTo>
                    <a:lnTo>
                      <a:pt x="13162" y="8495"/>
                    </a:lnTo>
                    <a:lnTo>
                      <a:pt x="13162" y="8516"/>
                    </a:lnTo>
                    <a:lnTo>
                      <a:pt x="13099" y="8579"/>
                    </a:lnTo>
                    <a:lnTo>
                      <a:pt x="13057" y="8579"/>
                    </a:lnTo>
                    <a:cubicBezTo>
                      <a:pt x="13094" y="8560"/>
                      <a:pt x="13098" y="8492"/>
                      <a:pt x="13055" y="8492"/>
                    </a:cubicBezTo>
                    <a:cubicBezTo>
                      <a:pt x="13049" y="8492"/>
                      <a:pt x="13043" y="8493"/>
                      <a:pt x="13036" y="8495"/>
                    </a:cubicBezTo>
                    <a:lnTo>
                      <a:pt x="12952" y="8495"/>
                    </a:lnTo>
                    <a:lnTo>
                      <a:pt x="12932" y="8390"/>
                    </a:lnTo>
                    <a:lnTo>
                      <a:pt x="12848" y="8370"/>
                    </a:lnTo>
                    <a:lnTo>
                      <a:pt x="12743" y="8390"/>
                    </a:lnTo>
                    <a:lnTo>
                      <a:pt x="12639" y="8370"/>
                    </a:lnTo>
                    <a:lnTo>
                      <a:pt x="12492" y="8411"/>
                    </a:lnTo>
                    <a:lnTo>
                      <a:pt x="12408" y="8516"/>
                    </a:lnTo>
                    <a:lnTo>
                      <a:pt x="12388" y="8600"/>
                    </a:lnTo>
                    <a:lnTo>
                      <a:pt x="12283" y="8600"/>
                    </a:lnTo>
                    <a:lnTo>
                      <a:pt x="12283" y="8579"/>
                    </a:lnTo>
                    <a:lnTo>
                      <a:pt x="12283" y="8558"/>
                    </a:lnTo>
                    <a:lnTo>
                      <a:pt x="12304" y="8558"/>
                    </a:lnTo>
                    <a:cubicBezTo>
                      <a:pt x="12325" y="8558"/>
                      <a:pt x="12304" y="8516"/>
                      <a:pt x="12304" y="8516"/>
                    </a:cubicBezTo>
                    <a:lnTo>
                      <a:pt x="12325" y="8495"/>
                    </a:lnTo>
                    <a:lnTo>
                      <a:pt x="12367" y="8370"/>
                    </a:lnTo>
                    <a:lnTo>
                      <a:pt x="12178" y="8307"/>
                    </a:lnTo>
                    <a:lnTo>
                      <a:pt x="12053" y="8390"/>
                    </a:lnTo>
                    <a:lnTo>
                      <a:pt x="12011" y="8516"/>
                    </a:lnTo>
                    <a:cubicBezTo>
                      <a:pt x="11885" y="8495"/>
                      <a:pt x="11781" y="8474"/>
                      <a:pt x="11676" y="8453"/>
                    </a:cubicBezTo>
                    <a:lnTo>
                      <a:pt x="11781" y="8411"/>
                    </a:lnTo>
                    <a:lnTo>
                      <a:pt x="11802" y="8349"/>
                    </a:lnTo>
                    <a:lnTo>
                      <a:pt x="11676" y="8181"/>
                    </a:lnTo>
                    <a:lnTo>
                      <a:pt x="11530" y="8160"/>
                    </a:lnTo>
                    <a:lnTo>
                      <a:pt x="11362" y="8202"/>
                    </a:lnTo>
                    <a:lnTo>
                      <a:pt x="11237" y="8181"/>
                    </a:lnTo>
                    <a:lnTo>
                      <a:pt x="11111" y="8202"/>
                    </a:lnTo>
                    <a:lnTo>
                      <a:pt x="11111" y="8244"/>
                    </a:lnTo>
                    <a:cubicBezTo>
                      <a:pt x="11069" y="8244"/>
                      <a:pt x="11069" y="8244"/>
                      <a:pt x="11048" y="8202"/>
                    </a:cubicBezTo>
                    <a:lnTo>
                      <a:pt x="11069" y="8056"/>
                    </a:lnTo>
                    <a:lnTo>
                      <a:pt x="11028" y="7972"/>
                    </a:lnTo>
                    <a:lnTo>
                      <a:pt x="10923" y="7951"/>
                    </a:lnTo>
                    <a:lnTo>
                      <a:pt x="10902" y="7930"/>
                    </a:lnTo>
                    <a:lnTo>
                      <a:pt x="10797" y="7930"/>
                    </a:lnTo>
                    <a:lnTo>
                      <a:pt x="10714" y="7972"/>
                    </a:lnTo>
                    <a:lnTo>
                      <a:pt x="10609" y="7972"/>
                    </a:lnTo>
                    <a:lnTo>
                      <a:pt x="10525" y="7930"/>
                    </a:lnTo>
                    <a:lnTo>
                      <a:pt x="10400" y="7972"/>
                    </a:lnTo>
                    <a:lnTo>
                      <a:pt x="10274" y="7930"/>
                    </a:lnTo>
                    <a:lnTo>
                      <a:pt x="10191" y="7846"/>
                    </a:lnTo>
                    <a:lnTo>
                      <a:pt x="10191" y="7763"/>
                    </a:lnTo>
                    <a:lnTo>
                      <a:pt x="10086" y="7595"/>
                    </a:lnTo>
                    <a:lnTo>
                      <a:pt x="10086" y="7449"/>
                    </a:lnTo>
                    <a:lnTo>
                      <a:pt x="9939" y="7449"/>
                    </a:lnTo>
                    <a:lnTo>
                      <a:pt x="9856" y="7470"/>
                    </a:lnTo>
                    <a:lnTo>
                      <a:pt x="9772" y="7386"/>
                    </a:lnTo>
                    <a:lnTo>
                      <a:pt x="9667" y="7386"/>
                    </a:lnTo>
                    <a:lnTo>
                      <a:pt x="9542" y="7282"/>
                    </a:lnTo>
                    <a:lnTo>
                      <a:pt x="9458" y="7240"/>
                    </a:lnTo>
                    <a:lnTo>
                      <a:pt x="9354" y="7261"/>
                    </a:lnTo>
                    <a:lnTo>
                      <a:pt x="9270" y="7261"/>
                    </a:lnTo>
                    <a:lnTo>
                      <a:pt x="9144" y="7114"/>
                    </a:lnTo>
                    <a:lnTo>
                      <a:pt x="9040" y="7114"/>
                    </a:lnTo>
                    <a:lnTo>
                      <a:pt x="9019" y="7344"/>
                    </a:lnTo>
                    <a:lnTo>
                      <a:pt x="8935" y="7449"/>
                    </a:lnTo>
                    <a:lnTo>
                      <a:pt x="8684" y="7491"/>
                    </a:lnTo>
                    <a:lnTo>
                      <a:pt x="8370" y="7449"/>
                    </a:lnTo>
                    <a:lnTo>
                      <a:pt x="8015" y="7449"/>
                    </a:lnTo>
                    <a:lnTo>
                      <a:pt x="7805" y="7365"/>
                    </a:lnTo>
                    <a:lnTo>
                      <a:pt x="7763" y="7323"/>
                    </a:lnTo>
                    <a:lnTo>
                      <a:pt x="7784" y="7219"/>
                    </a:lnTo>
                    <a:lnTo>
                      <a:pt x="7701" y="7072"/>
                    </a:lnTo>
                    <a:lnTo>
                      <a:pt x="7450" y="7051"/>
                    </a:lnTo>
                    <a:lnTo>
                      <a:pt x="7240" y="7010"/>
                    </a:lnTo>
                    <a:lnTo>
                      <a:pt x="7136" y="6926"/>
                    </a:lnTo>
                    <a:lnTo>
                      <a:pt x="6947" y="6926"/>
                    </a:lnTo>
                    <a:lnTo>
                      <a:pt x="6906" y="6968"/>
                    </a:lnTo>
                    <a:lnTo>
                      <a:pt x="6843" y="7030"/>
                    </a:lnTo>
                    <a:lnTo>
                      <a:pt x="6759" y="6947"/>
                    </a:lnTo>
                    <a:lnTo>
                      <a:pt x="6592" y="6926"/>
                    </a:lnTo>
                    <a:lnTo>
                      <a:pt x="6487" y="6926"/>
                    </a:lnTo>
                    <a:cubicBezTo>
                      <a:pt x="6403" y="6842"/>
                      <a:pt x="6320" y="6758"/>
                      <a:pt x="6278" y="6654"/>
                    </a:cubicBezTo>
                    <a:lnTo>
                      <a:pt x="6278" y="6486"/>
                    </a:lnTo>
                    <a:lnTo>
                      <a:pt x="6320" y="6173"/>
                    </a:lnTo>
                    <a:lnTo>
                      <a:pt x="6278" y="5963"/>
                    </a:lnTo>
                    <a:lnTo>
                      <a:pt x="6382" y="5712"/>
                    </a:lnTo>
                    <a:lnTo>
                      <a:pt x="6320" y="5649"/>
                    </a:lnTo>
                    <a:lnTo>
                      <a:pt x="6320" y="5461"/>
                    </a:lnTo>
                    <a:lnTo>
                      <a:pt x="6424" y="5398"/>
                    </a:lnTo>
                    <a:lnTo>
                      <a:pt x="6487" y="5336"/>
                    </a:lnTo>
                    <a:lnTo>
                      <a:pt x="6445" y="5231"/>
                    </a:lnTo>
                    <a:lnTo>
                      <a:pt x="6382" y="5168"/>
                    </a:lnTo>
                    <a:lnTo>
                      <a:pt x="6278" y="5085"/>
                    </a:lnTo>
                    <a:lnTo>
                      <a:pt x="6215" y="4959"/>
                    </a:lnTo>
                    <a:lnTo>
                      <a:pt x="6131" y="4938"/>
                    </a:lnTo>
                    <a:lnTo>
                      <a:pt x="6110" y="4854"/>
                    </a:lnTo>
                    <a:lnTo>
                      <a:pt x="6006" y="4813"/>
                    </a:lnTo>
                    <a:lnTo>
                      <a:pt x="5818" y="4833"/>
                    </a:lnTo>
                    <a:lnTo>
                      <a:pt x="5713" y="4813"/>
                    </a:lnTo>
                    <a:lnTo>
                      <a:pt x="5692" y="4624"/>
                    </a:lnTo>
                    <a:lnTo>
                      <a:pt x="5608" y="4520"/>
                    </a:lnTo>
                    <a:lnTo>
                      <a:pt x="5546" y="4561"/>
                    </a:lnTo>
                    <a:lnTo>
                      <a:pt x="5587" y="4457"/>
                    </a:lnTo>
                    <a:lnTo>
                      <a:pt x="5483" y="4415"/>
                    </a:lnTo>
                    <a:lnTo>
                      <a:pt x="5462" y="4122"/>
                    </a:lnTo>
                    <a:lnTo>
                      <a:pt x="5336" y="4185"/>
                    </a:lnTo>
                    <a:lnTo>
                      <a:pt x="5274" y="4122"/>
                    </a:lnTo>
                    <a:lnTo>
                      <a:pt x="5043" y="4122"/>
                    </a:lnTo>
                    <a:lnTo>
                      <a:pt x="4855" y="3996"/>
                    </a:lnTo>
                    <a:lnTo>
                      <a:pt x="4855" y="3892"/>
                    </a:lnTo>
                    <a:lnTo>
                      <a:pt x="4960" y="3850"/>
                    </a:lnTo>
                    <a:lnTo>
                      <a:pt x="5085" y="3766"/>
                    </a:lnTo>
                    <a:lnTo>
                      <a:pt x="5002" y="3704"/>
                    </a:lnTo>
                    <a:lnTo>
                      <a:pt x="4876" y="3745"/>
                    </a:lnTo>
                    <a:lnTo>
                      <a:pt x="4813" y="3704"/>
                    </a:lnTo>
                    <a:lnTo>
                      <a:pt x="4667" y="3766"/>
                    </a:lnTo>
                    <a:lnTo>
                      <a:pt x="4750" y="3683"/>
                    </a:lnTo>
                    <a:lnTo>
                      <a:pt x="4876" y="3578"/>
                    </a:lnTo>
                    <a:lnTo>
                      <a:pt x="5064" y="3557"/>
                    </a:lnTo>
                    <a:lnTo>
                      <a:pt x="5043" y="3432"/>
                    </a:lnTo>
                    <a:lnTo>
                      <a:pt x="4855" y="3222"/>
                    </a:lnTo>
                    <a:lnTo>
                      <a:pt x="4750" y="3222"/>
                    </a:lnTo>
                    <a:lnTo>
                      <a:pt x="4625" y="3285"/>
                    </a:lnTo>
                    <a:lnTo>
                      <a:pt x="4478" y="3369"/>
                    </a:lnTo>
                    <a:lnTo>
                      <a:pt x="4332" y="3369"/>
                    </a:lnTo>
                    <a:lnTo>
                      <a:pt x="4416" y="3348"/>
                    </a:lnTo>
                    <a:lnTo>
                      <a:pt x="4457" y="3285"/>
                    </a:lnTo>
                    <a:lnTo>
                      <a:pt x="4520" y="3264"/>
                    </a:lnTo>
                    <a:lnTo>
                      <a:pt x="4562" y="3180"/>
                    </a:lnTo>
                    <a:lnTo>
                      <a:pt x="4541" y="3097"/>
                    </a:lnTo>
                    <a:lnTo>
                      <a:pt x="4416" y="3055"/>
                    </a:lnTo>
                    <a:lnTo>
                      <a:pt x="4206" y="3055"/>
                    </a:lnTo>
                    <a:lnTo>
                      <a:pt x="4081" y="2929"/>
                    </a:lnTo>
                    <a:lnTo>
                      <a:pt x="4081" y="2846"/>
                    </a:lnTo>
                    <a:lnTo>
                      <a:pt x="4039" y="2678"/>
                    </a:lnTo>
                    <a:lnTo>
                      <a:pt x="3809" y="2448"/>
                    </a:lnTo>
                    <a:lnTo>
                      <a:pt x="3725" y="2427"/>
                    </a:lnTo>
                    <a:lnTo>
                      <a:pt x="3662" y="2448"/>
                    </a:lnTo>
                    <a:lnTo>
                      <a:pt x="3558" y="2364"/>
                    </a:lnTo>
                    <a:lnTo>
                      <a:pt x="3516" y="2155"/>
                    </a:lnTo>
                    <a:lnTo>
                      <a:pt x="3369" y="2009"/>
                    </a:lnTo>
                    <a:lnTo>
                      <a:pt x="3160" y="1883"/>
                    </a:lnTo>
                    <a:lnTo>
                      <a:pt x="3035" y="1883"/>
                    </a:lnTo>
                    <a:lnTo>
                      <a:pt x="2993" y="1925"/>
                    </a:lnTo>
                    <a:lnTo>
                      <a:pt x="2930" y="1883"/>
                    </a:lnTo>
                    <a:lnTo>
                      <a:pt x="2888" y="1716"/>
                    </a:lnTo>
                    <a:lnTo>
                      <a:pt x="2825" y="1800"/>
                    </a:lnTo>
                    <a:lnTo>
                      <a:pt x="2763" y="1716"/>
                    </a:lnTo>
                    <a:lnTo>
                      <a:pt x="2763" y="1528"/>
                    </a:lnTo>
                    <a:lnTo>
                      <a:pt x="2658" y="1402"/>
                    </a:lnTo>
                    <a:lnTo>
                      <a:pt x="2533" y="1381"/>
                    </a:lnTo>
                    <a:lnTo>
                      <a:pt x="2470" y="1297"/>
                    </a:lnTo>
                    <a:lnTo>
                      <a:pt x="2135" y="1088"/>
                    </a:lnTo>
                    <a:lnTo>
                      <a:pt x="2030" y="1088"/>
                    </a:lnTo>
                    <a:lnTo>
                      <a:pt x="1905" y="942"/>
                    </a:lnTo>
                    <a:lnTo>
                      <a:pt x="1779" y="900"/>
                    </a:lnTo>
                    <a:lnTo>
                      <a:pt x="1737" y="837"/>
                    </a:lnTo>
                    <a:lnTo>
                      <a:pt x="1716" y="649"/>
                    </a:lnTo>
                    <a:lnTo>
                      <a:pt x="1612" y="586"/>
                    </a:lnTo>
                    <a:lnTo>
                      <a:pt x="1528" y="460"/>
                    </a:lnTo>
                    <a:lnTo>
                      <a:pt x="1486" y="439"/>
                    </a:lnTo>
                    <a:lnTo>
                      <a:pt x="1403" y="272"/>
                    </a:lnTo>
                    <a:lnTo>
                      <a:pt x="1277" y="230"/>
                    </a:lnTo>
                    <a:lnTo>
                      <a:pt x="1152" y="230"/>
                    </a:lnTo>
                    <a:lnTo>
                      <a:pt x="1068" y="251"/>
                    </a:lnTo>
                    <a:lnTo>
                      <a:pt x="1005" y="209"/>
                    </a:lnTo>
                    <a:lnTo>
                      <a:pt x="859" y="209"/>
                    </a:lnTo>
                    <a:lnTo>
                      <a:pt x="670" y="251"/>
                    </a:lnTo>
                    <a:lnTo>
                      <a:pt x="587" y="209"/>
                    </a:lnTo>
                    <a:lnTo>
                      <a:pt x="336" y="21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51" name="Google Shape;1351;p78"/>
            <p:cNvSpPr/>
            <p:nvPr/>
          </p:nvSpPr>
          <p:spPr>
            <a:xfrm>
              <a:off x="4437231" y="3100607"/>
              <a:ext cx="29912" cy="37370"/>
            </a:xfrm>
            <a:custGeom>
              <a:avLst/>
              <a:gdLst/>
              <a:ahLst/>
              <a:cxnLst/>
              <a:rect l="l" t="t" r="r" b="b"/>
              <a:pathLst>
                <a:path w="2512" h="3286" extrusionOk="0">
                  <a:moveTo>
                    <a:pt x="126" y="0"/>
                  </a:moveTo>
                  <a:lnTo>
                    <a:pt x="42" y="84"/>
                  </a:lnTo>
                  <a:lnTo>
                    <a:pt x="0" y="210"/>
                  </a:lnTo>
                  <a:lnTo>
                    <a:pt x="126" y="419"/>
                  </a:lnTo>
                  <a:lnTo>
                    <a:pt x="189" y="879"/>
                  </a:lnTo>
                  <a:lnTo>
                    <a:pt x="251" y="1047"/>
                  </a:lnTo>
                  <a:lnTo>
                    <a:pt x="314" y="1172"/>
                  </a:lnTo>
                  <a:lnTo>
                    <a:pt x="314" y="1360"/>
                  </a:lnTo>
                  <a:lnTo>
                    <a:pt x="251" y="1402"/>
                  </a:lnTo>
                  <a:lnTo>
                    <a:pt x="293" y="1507"/>
                  </a:lnTo>
                  <a:lnTo>
                    <a:pt x="356" y="1611"/>
                  </a:lnTo>
                  <a:lnTo>
                    <a:pt x="335" y="1674"/>
                  </a:lnTo>
                  <a:lnTo>
                    <a:pt x="419" y="1758"/>
                  </a:lnTo>
                  <a:lnTo>
                    <a:pt x="565" y="1863"/>
                  </a:lnTo>
                  <a:lnTo>
                    <a:pt x="649" y="2009"/>
                  </a:lnTo>
                  <a:lnTo>
                    <a:pt x="754" y="2072"/>
                  </a:lnTo>
                  <a:lnTo>
                    <a:pt x="837" y="2176"/>
                  </a:lnTo>
                  <a:lnTo>
                    <a:pt x="754" y="2281"/>
                  </a:lnTo>
                  <a:lnTo>
                    <a:pt x="733" y="2344"/>
                  </a:lnTo>
                  <a:lnTo>
                    <a:pt x="816" y="2407"/>
                  </a:lnTo>
                  <a:lnTo>
                    <a:pt x="1005" y="2490"/>
                  </a:lnTo>
                  <a:lnTo>
                    <a:pt x="1193" y="2616"/>
                  </a:lnTo>
                  <a:lnTo>
                    <a:pt x="1172" y="2720"/>
                  </a:lnTo>
                  <a:lnTo>
                    <a:pt x="1339" y="2867"/>
                  </a:lnTo>
                  <a:lnTo>
                    <a:pt x="1486" y="2867"/>
                  </a:lnTo>
                  <a:lnTo>
                    <a:pt x="1528" y="2909"/>
                  </a:lnTo>
                  <a:lnTo>
                    <a:pt x="1611" y="3013"/>
                  </a:lnTo>
                  <a:lnTo>
                    <a:pt x="1800" y="3118"/>
                  </a:lnTo>
                  <a:lnTo>
                    <a:pt x="1988" y="3139"/>
                  </a:lnTo>
                  <a:lnTo>
                    <a:pt x="2051" y="3223"/>
                  </a:lnTo>
                  <a:lnTo>
                    <a:pt x="2197" y="3264"/>
                  </a:lnTo>
                  <a:lnTo>
                    <a:pt x="2218" y="3244"/>
                  </a:lnTo>
                  <a:lnTo>
                    <a:pt x="2281" y="3285"/>
                  </a:lnTo>
                  <a:lnTo>
                    <a:pt x="2386" y="3223"/>
                  </a:lnTo>
                  <a:lnTo>
                    <a:pt x="2386" y="3181"/>
                  </a:lnTo>
                  <a:lnTo>
                    <a:pt x="2344" y="3181"/>
                  </a:lnTo>
                  <a:lnTo>
                    <a:pt x="2386" y="3118"/>
                  </a:lnTo>
                  <a:lnTo>
                    <a:pt x="2323" y="3076"/>
                  </a:lnTo>
                  <a:lnTo>
                    <a:pt x="2407" y="3118"/>
                  </a:lnTo>
                  <a:lnTo>
                    <a:pt x="2407" y="3181"/>
                  </a:lnTo>
                  <a:lnTo>
                    <a:pt x="2407" y="3223"/>
                  </a:lnTo>
                  <a:lnTo>
                    <a:pt x="2511" y="3244"/>
                  </a:lnTo>
                  <a:lnTo>
                    <a:pt x="2511" y="3118"/>
                  </a:lnTo>
                  <a:lnTo>
                    <a:pt x="2386" y="2846"/>
                  </a:lnTo>
                  <a:lnTo>
                    <a:pt x="2344" y="2846"/>
                  </a:lnTo>
                  <a:lnTo>
                    <a:pt x="2344" y="2804"/>
                  </a:lnTo>
                  <a:lnTo>
                    <a:pt x="2323" y="2762"/>
                  </a:lnTo>
                  <a:lnTo>
                    <a:pt x="2281" y="2741"/>
                  </a:lnTo>
                  <a:lnTo>
                    <a:pt x="2239" y="2553"/>
                  </a:lnTo>
                  <a:lnTo>
                    <a:pt x="2281" y="2511"/>
                  </a:lnTo>
                  <a:lnTo>
                    <a:pt x="2239" y="2448"/>
                  </a:lnTo>
                  <a:lnTo>
                    <a:pt x="2176" y="2448"/>
                  </a:lnTo>
                  <a:lnTo>
                    <a:pt x="2009" y="2344"/>
                  </a:lnTo>
                  <a:lnTo>
                    <a:pt x="1967" y="2197"/>
                  </a:lnTo>
                  <a:lnTo>
                    <a:pt x="1967" y="1904"/>
                  </a:lnTo>
                  <a:lnTo>
                    <a:pt x="1904" y="1821"/>
                  </a:lnTo>
                  <a:lnTo>
                    <a:pt x="1904" y="1716"/>
                  </a:lnTo>
                  <a:lnTo>
                    <a:pt x="1925" y="1674"/>
                  </a:lnTo>
                  <a:lnTo>
                    <a:pt x="1904" y="1381"/>
                  </a:lnTo>
                  <a:lnTo>
                    <a:pt x="1967" y="1339"/>
                  </a:lnTo>
                  <a:lnTo>
                    <a:pt x="1904" y="1088"/>
                  </a:lnTo>
                  <a:lnTo>
                    <a:pt x="1779" y="879"/>
                  </a:lnTo>
                  <a:lnTo>
                    <a:pt x="1360" y="461"/>
                  </a:lnTo>
                  <a:lnTo>
                    <a:pt x="1277" y="314"/>
                  </a:lnTo>
                  <a:lnTo>
                    <a:pt x="1235" y="335"/>
                  </a:lnTo>
                  <a:lnTo>
                    <a:pt x="1172" y="398"/>
                  </a:lnTo>
                  <a:lnTo>
                    <a:pt x="1088" y="398"/>
                  </a:lnTo>
                  <a:lnTo>
                    <a:pt x="1067" y="419"/>
                  </a:lnTo>
                  <a:lnTo>
                    <a:pt x="1067" y="523"/>
                  </a:lnTo>
                  <a:lnTo>
                    <a:pt x="984" y="565"/>
                  </a:lnTo>
                  <a:lnTo>
                    <a:pt x="921" y="523"/>
                  </a:lnTo>
                  <a:lnTo>
                    <a:pt x="816" y="523"/>
                  </a:lnTo>
                  <a:lnTo>
                    <a:pt x="670" y="628"/>
                  </a:lnTo>
                  <a:lnTo>
                    <a:pt x="523" y="607"/>
                  </a:lnTo>
                  <a:lnTo>
                    <a:pt x="523" y="523"/>
                  </a:lnTo>
                  <a:lnTo>
                    <a:pt x="607" y="440"/>
                  </a:lnTo>
                  <a:lnTo>
                    <a:pt x="607" y="251"/>
                  </a:lnTo>
                  <a:lnTo>
                    <a:pt x="544" y="189"/>
                  </a:lnTo>
                  <a:lnTo>
                    <a:pt x="419" y="189"/>
                  </a:lnTo>
                  <a:lnTo>
                    <a:pt x="398" y="126"/>
                  </a:lnTo>
                  <a:lnTo>
                    <a:pt x="231" y="84"/>
                  </a:lnTo>
                  <a:lnTo>
                    <a:pt x="1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78"/>
            <p:cNvSpPr/>
            <p:nvPr/>
          </p:nvSpPr>
          <p:spPr>
            <a:xfrm>
              <a:off x="4503746" y="3099174"/>
              <a:ext cx="65289" cy="42135"/>
            </a:xfrm>
            <a:custGeom>
              <a:avLst/>
              <a:gdLst/>
              <a:ahLst/>
              <a:cxnLst/>
              <a:rect l="l" t="t" r="r" b="b"/>
              <a:pathLst>
                <a:path w="5483" h="3705" extrusionOk="0">
                  <a:moveTo>
                    <a:pt x="4186" y="1"/>
                  </a:moveTo>
                  <a:lnTo>
                    <a:pt x="4144" y="22"/>
                  </a:lnTo>
                  <a:lnTo>
                    <a:pt x="4165" y="126"/>
                  </a:lnTo>
                  <a:lnTo>
                    <a:pt x="4039" y="252"/>
                  </a:lnTo>
                  <a:lnTo>
                    <a:pt x="3976" y="231"/>
                  </a:lnTo>
                  <a:lnTo>
                    <a:pt x="4039" y="126"/>
                  </a:lnTo>
                  <a:lnTo>
                    <a:pt x="4018" y="43"/>
                  </a:lnTo>
                  <a:lnTo>
                    <a:pt x="3935" y="43"/>
                  </a:lnTo>
                  <a:lnTo>
                    <a:pt x="3851" y="273"/>
                  </a:lnTo>
                  <a:lnTo>
                    <a:pt x="3767" y="315"/>
                  </a:lnTo>
                  <a:lnTo>
                    <a:pt x="3642" y="587"/>
                  </a:lnTo>
                  <a:lnTo>
                    <a:pt x="3642" y="754"/>
                  </a:lnTo>
                  <a:lnTo>
                    <a:pt x="3432" y="963"/>
                  </a:lnTo>
                  <a:lnTo>
                    <a:pt x="3328" y="963"/>
                  </a:lnTo>
                  <a:lnTo>
                    <a:pt x="3140" y="1005"/>
                  </a:lnTo>
                  <a:lnTo>
                    <a:pt x="3098" y="1089"/>
                  </a:lnTo>
                  <a:lnTo>
                    <a:pt x="3181" y="1089"/>
                  </a:lnTo>
                  <a:lnTo>
                    <a:pt x="3119" y="1152"/>
                  </a:lnTo>
                  <a:lnTo>
                    <a:pt x="3181" y="1173"/>
                  </a:lnTo>
                  <a:lnTo>
                    <a:pt x="3307" y="1152"/>
                  </a:lnTo>
                  <a:lnTo>
                    <a:pt x="3244" y="1214"/>
                  </a:lnTo>
                  <a:lnTo>
                    <a:pt x="3181" y="1277"/>
                  </a:lnTo>
                  <a:lnTo>
                    <a:pt x="3140" y="1298"/>
                  </a:lnTo>
                  <a:lnTo>
                    <a:pt x="3140" y="1319"/>
                  </a:lnTo>
                  <a:lnTo>
                    <a:pt x="3223" y="1528"/>
                  </a:lnTo>
                  <a:lnTo>
                    <a:pt x="3181" y="1633"/>
                  </a:lnTo>
                  <a:lnTo>
                    <a:pt x="3098" y="1591"/>
                  </a:lnTo>
                  <a:lnTo>
                    <a:pt x="3098" y="1465"/>
                  </a:lnTo>
                  <a:lnTo>
                    <a:pt x="3077" y="1361"/>
                  </a:lnTo>
                  <a:lnTo>
                    <a:pt x="3035" y="1361"/>
                  </a:lnTo>
                  <a:lnTo>
                    <a:pt x="3035" y="1319"/>
                  </a:lnTo>
                  <a:lnTo>
                    <a:pt x="2993" y="1319"/>
                  </a:lnTo>
                  <a:lnTo>
                    <a:pt x="2930" y="1424"/>
                  </a:lnTo>
                  <a:lnTo>
                    <a:pt x="2972" y="1675"/>
                  </a:lnTo>
                  <a:lnTo>
                    <a:pt x="2909" y="1717"/>
                  </a:lnTo>
                  <a:lnTo>
                    <a:pt x="2805" y="1612"/>
                  </a:lnTo>
                  <a:lnTo>
                    <a:pt x="2700" y="1465"/>
                  </a:lnTo>
                  <a:lnTo>
                    <a:pt x="2658" y="1465"/>
                  </a:lnTo>
                  <a:lnTo>
                    <a:pt x="2554" y="1403"/>
                  </a:lnTo>
                  <a:lnTo>
                    <a:pt x="2470" y="1507"/>
                  </a:lnTo>
                  <a:lnTo>
                    <a:pt x="2470" y="1633"/>
                  </a:lnTo>
                  <a:lnTo>
                    <a:pt x="2344" y="1779"/>
                  </a:lnTo>
                  <a:lnTo>
                    <a:pt x="2261" y="1884"/>
                  </a:lnTo>
                  <a:lnTo>
                    <a:pt x="2093" y="2030"/>
                  </a:lnTo>
                  <a:lnTo>
                    <a:pt x="2072" y="2135"/>
                  </a:lnTo>
                  <a:lnTo>
                    <a:pt x="1926" y="2323"/>
                  </a:lnTo>
                  <a:lnTo>
                    <a:pt x="1779" y="2449"/>
                  </a:lnTo>
                  <a:lnTo>
                    <a:pt x="1319" y="2554"/>
                  </a:lnTo>
                  <a:lnTo>
                    <a:pt x="1256" y="2574"/>
                  </a:lnTo>
                  <a:lnTo>
                    <a:pt x="1298" y="2742"/>
                  </a:lnTo>
                  <a:lnTo>
                    <a:pt x="1340" y="2784"/>
                  </a:lnTo>
                  <a:lnTo>
                    <a:pt x="1256" y="2763"/>
                  </a:lnTo>
                  <a:lnTo>
                    <a:pt x="1173" y="2826"/>
                  </a:lnTo>
                  <a:lnTo>
                    <a:pt x="1047" y="2846"/>
                  </a:lnTo>
                  <a:lnTo>
                    <a:pt x="984" y="2888"/>
                  </a:lnTo>
                  <a:lnTo>
                    <a:pt x="943" y="3035"/>
                  </a:lnTo>
                  <a:lnTo>
                    <a:pt x="943" y="3181"/>
                  </a:lnTo>
                  <a:lnTo>
                    <a:pt x="838" y="3349"/>
                  </a:lnTo>
                  <a:lnTo>
                    <a:pt x="838" y="3370"/>
                  </a:lnTo>
                  <a:lnTo>
                    <a:pt x="629" y="3349"/>
                  </a:lnTo>
                  <a:lnTo>
                    <a:pt x="399" y="3265"/>
                  </a:lnTo>
                  <a:lnTo>
                    <a:pt x="210" y="3265"/>
                  </a:lnTo>
                  <a:lnTo>
                    <a:pt x="168" y="3181"/>
                  </a:lnTo>
                  <a:lnTo>
                    <a:pt x="64" y="3056"/>
                  </a:lnTo>
                  <a:lnTo>
                    <a:pt x="1" y="3077"/>
                  </a:lnTo>
                  <a:lnTo>
                    <a:pt x="127" y="3286"/>
                  </a:lnTo>
                  <a:lnTo>
                    <a:pt x="315" y="3411"/>
                  </a:lnTo>
                  <a:lnTo>
                    <a:pt x="357" y="3474"/>
                  </a:lnTo>
                  <a:lnTo>
                    <a:pt x="482" y="3579"/>
                  </a:lnTo>
                  <a:lnTo>
                    <a:pt x="503" y="3683"/>
                  </a:lnTo>
                  <a:lnTo>
                    <a:pt x="608" y="3704"/>
                  </a:lnTo>
                  <a:lnTo>
                    <a:pt x="775" y="3662"/>
                  </a:lnTo>
                  <a:lnTo>
                    <a:pt x="796" y="3579"/>
                  </a:lnTo>
                  <a:lnTo>
                    <a:pt x="922" y="3600"/>
                  </a:lnTo>
                  <a:lnTo>
                    <a:pt x="1005" y="3558"/>
                  </a:lnTo>
                  <a:lnTo>
                    <a:pt x="1319" y="3579"/>
                  </a:lnTo>
                  <a:lnTo>
                    <a:pt x="1654" y="3453"/>
                  </a:lnTo>
                  <a:lnTo>
                    <a:pt x="1738" y="3370"/>
                  </a:lnTo>
                  <a:lnTo>
                    <a:pt x="2031" y="3370"/>
                  </a:lnTo>
                  <a:lnTo>
                    <a:pt x="2156" y="3411"/>
                  </a:lnTo>
                  <a:lnTo>
                    <a:pt x="2198" y="3495"/>
                  </a:lnTo>
                  <a:lnTo>
                    <a:pt x="2344" y="3495"/>
                  </a:lnTo>
                  <a:lnTo>
                    <a:pt x="2575" y="3370"/>
                  </a:lnTo>
                  <a:lnTo>
                    <a:pt x="2868" y="3307"/>
                  </a:lnTo>
                  <a:lnTo>
                    <a:pt x="2826" y="3244"/>
                  </a:lnTo>
                  <a:lnTo>
                    <a:pt x="3077" y="2888"/>
                  </a:lnTo>
                  <a:lnTo>
                    <a:pt x="3140" y="2637"/>
                  </a:lnTo>
                  <a:lnTo>
                    <a:pt x="3328" y="2365"/>
                  </a:lnTo>
                  <a:lnTo>
                    <a:pt x="3453" y="1926"/>
                  </a:lnTo>
                  <a:lnTo>
                    <a:pt x="3453" y="1842"/>
                  </a:lnTo>
                  <a:lnTo>
                    <a:pt x="3516" y="1737"/>
                  </a:lnTo>
                  <a:lnTo>
                    <a:pt x="3516" y="1675"/>
                  </a:lnTo>
                  <a:lnTo>
                    <a:pt x="3621" y="1528"/>
                  </a:lnTo>
                  <a:lnTo>
                    <a:pt x="3725" y="1570"/>
                  </a:lnTo>
                  <a:lnTo>
                    <a:pt x="4165" y="1570"/>
                  </a:lnTo>
                  <a:lnTo>
                    <a:pt x="4228" y="1612"/>
                  </a:lnTo>
                  <a:lnTo>
                    <a:pt x="4374" y="1612"/>
                  </a:lnTo>
                  <a:lnTo>
                    <a:pt x="4500" y="1633"/>
                  </a:lnTo>
                  <a:lnTo>
                    <a:pt x="4500" y="1591"/>
                  </a:lnTo>
                  <a:lnTo>
                    <a:pt x="4667" y="1675"/>
                  </a:lnTo>
                  <a:lnTo>
                    <a:pt x="4751" y="1696"/>
                  </a:lnTo>
                  <a:lnTo>
                    <a:pt x="4876" y="1633"/>
                  </a:lnTo>
                  <a:lnTo>
                    <a:pt x="5023" y="1612"/>
                  </a:lnTo>
                  <a:lnTo>
                    <a:pt x="5023" y="1528"/>
                  </a:lnTo>
                  <a:lnTo>
                    <a:pt x="4876" y="1403"/>
                  </a:lnTo>
                  <a:lnTo>
                    <a:pt x="4876" y="1277"/>
                  </a:lnTo>
                  <a:lnTo>
                    <a:pt x="4918" y="1214"/>
                  </a:lnTo>
                  <a:lnTo>
                    <a:pt x="5169" y="1256"/>
                  </a:lnTo>
                  <a:lnTo>
                    <a:pt x="5357" y="1193"/>
                  </a:lnTo>
                  <a:lnTo>
                    <a:pt x="5483" y="1089"/>
                  </a:lnTo>
                  <a:lnTo>
                    <a:pt x="5441" y="1005"/>
                  </a:lnTo>
                  <a:lnTo>
                    <a:pt x="5357" y="1005"/>
                  </a:lnTo>
                  <a:lnTo>
                    <a:pt x="5232" y="984"/>
                  </a:lnTo>
                  <a:lnTo>
                    <a:pt x="5127" y="880"/>
                  </a:lnTo>
                  <a:lnTo>
                    <a:pt x="5023" y="901"/>
                  </a:lnTo>
                  <a:lnTo>
                    <a:pt x="4897" y="775"/>
                  </a:lnTo>
                  <a:lnTo>
                    <a:pt x="4813" y="775"/>
                  </a:lnTo>
                  <a:lnTo>
                    <a:pt x="4709" y="859"/>
                  </a:lnTo>
                  <a:lnTo>
                    <a:pt x="4667" y="796"/>
                  </a:lnTo>
                  <a:lnTo>
                    <a:pt x="4792" y="691"/>
                  </a:lnTo>
                  <a:lnTo>
                    <a:pt x="4709" y="629"/>
                  </a:lnTo>
                  <a:lnTo>
                    <a:pt x="4688" y="649"/>
                  </a:lnTo>
                  <a:lnTo>
                    <a:pt x="4604" y="754"/>
                  </a:lnTo>
                  <a:lnTo>
                    <a:pt x="4562" y="670"/>
                  </a:lnTo>
                  <a:lnTo>
                    <a:pt x="4500" y="670"/>
                  </a:lnTo>
                  <a:lnTo>
                    <a:pt x="4500" y="482"/>
                  </a:lnTo>
                  <a:lnTo>
                    <a:pt x="4604" y="461"/>
                  </a:lnTo>
                  <a:lnTo>
                    <a:pt x="4604" y="377"/>
                  </a:lnTo>
                  <a:lnTo>
                    <a:pt x="4458" y="273"/>
                  </a:lnTo>
                  <a:lnTo>
                    <a:pt x="4437" y="336"/>
                  </a:lnTo>
                  <a:lnTo>
                    <a:pt x="4290" y="231"/>
                  </a:lnTo>
                  <a:lnTo>
                    <a:pt x="4290" y="64"/>
                  </a:lnTo>
                  <a:lnTo>
                    <a:pt x="41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78"/>
            <p:cNvSpPr/>
            <p:nvPr/>
          </p:nvSpPr>
          <p:spPr>
            <a:xfrm>
              <a:off x="4442708" y="2983061"/>
              <a:ext cx="56823" cy="104945"/>
            </a:xfrm>
            <a:custGeom>
              <a:avLst/>
              <a:gdLst/>
              <a:ahLst/>
              <a:cxnLst/>
              <a:rect l="l" t="t" r="r" b="b"/>
              <a:pathLst>
                <a:path w="4772" h="9228" extrusionOk="0">
                  <a:moveTo>
                    <a:pt x="1821" y="0"/>
                  </a:moveTo>
                  <a:lnTo>
                    <a:pt x="1737" y="84"/>
                  </a:lnTo>
                  <a:lnTo>
                    <a:pt x="1591" y="84"/>
                  </a:lnTo>
                  <a:lnTo>
                    <a:pt x="1465" y="126"/>
                  </a:lnTo>
                  <a:lnTo>
                    <a:pt x="1507" y="314"/>
                  </a:lnTo>
                  <a:lnTo>
                    <a:pt x="1298" y="398"/>
                  </a:lnTo>
                  <a:lnTo>
                    <a:pt x="1193" y="314"/>
                  </a:lnTo>
                  <a:lnTo>
                    <a:pt x="1026" y="377"/>
                  </a:lnTo>
                  <a:lnTo>
                    <a:pt x="1026" y="440"/>
                  </a:lnTo>
                  <a:lnTo>
                    <a:pt x="900" y="502"/>
                  </a:lnTo>
                  <a:lnTo>
                    <a:pt x="879" y="419"/>
                  </a:lnTo>
                  <a:lnTo>
                    <a:pt x="796" y="419"/>
                  </a:lnTo>
                  <a:lnTo>
                    <a:pt x="733" y="502"/>
                  </a:lnTo>
                  <a:lnTo>
                    <a:pt x="607" y="398"/>
                  </a:lnTo>
                  <a:lnTo>
                    <a:pt x="524" y="440"/>
                  </a:lnTo>
                  <a:lnTo>
                    <a:pt x="503" y="544"/>
                  </a:lnTo>
                  <a:lnTo>
                    <a:pt x="419" y="544"/>
                  </a:lnTo>
                  <a:lnTo>
                    <a:pt x="377" y="523"/>
                  </a:lnTo>
                  <a:lnTo>
                    <a:pt x="398" y="440"/>
                  </a:lnTo>
                  <a:lnTo>
                    <a:pt x="315" y="419"/>
                  </a:lnTo>
                  <a:lnTo>
                    <a:pt x="189" y="481"/>
                  </a:lnTo>
                  <a:lnTo>
                    <a:pt x="147" y="523"/>
                  </a:lnTo>
                  <a:lnTo>
                    <a:pt x="105" y="586"/>
                  </a:lnTo>
                  <a:lnTo>
                    <a:pt x="63" y="607"/>
                  </a:lnTo>
                  <a:lnTo>
                    <a:pt x="1" y="628"/>
                  </a:lnTo>
                  <a:lnTo>
                    <a:pt x="63" y="712"/>
                  </a:lnTo>
                  <a:lnTo>
                    <a:pt x="252" y="795"/>
                  </a:lnTo>
                  <a:lnTo>
                    <a:pt x="356" y="942"/>
                  </a:lnTo>
                  <a:lnTo>
                    <a:pt x="461" y="1025"/>
                  </a:lnTo>
                  <a:lnTo>
                    <a:pt x="482" y="1151"/>
                  </a:lnTo>
                  <a:lnTo>
                    <a:pt x="419" y="1235"/>
                  </a:lnTo>
                  <a:lnTo>
                    <a:pt x="628" y="1423"/>
                  </a:lnTo>
                  <a:lnTo>
                    <a:pt x="733" y="1632"/>
                  </a:lnTo>
                  <a:lnTo>
                    <a:pt x="984" y="1632"/>
                  </a:lnTo>
                  <a:lnTo>
                    <a:pt x="1131" y="1674"/>
                  </a:lnTo>
                  <a:lnTo>
                    <a:pt x="1256" y="1590"/>
                  </a:lnTo>
                  <a:lnTo>
                    <a:pt x="1423" y="1590"/>
                  </a:lnTo>
                  <a:lnTo>
                    <a:pt x="1507" y="1695"/>
                  </a:lnTo>
                  <a:lnTo>
                    <a:pt x="1654" y="1737"/>
                  </a:lnTo>
                  <a:lnTo>
                    <a:pt x="1675" y="1841"/>
                  </a:lnTo>
                  <a:lnTo>
                    <a:pt x="1654" y="1946"/>
                  </a:lnTo>
                  <a:lnTo>
                    <a:pt x="1842" y="1988"/>
                  </a:lnTo>
                  <a:lnTo>
                    <a:pt x="1842" y="2072"/>
                  </a:lnTo>
                  <a:lnTo>
                    <a:pt x="1758" y="2092"/>
                  </a:lnTo>
                  <a:lnTo>
                    <a:pt x="1675" y="2302"/>
                  </a:lnTo>
                  <a:lnTo>
                    <a:pt x="1633" y="2385"/>
                  </a:lnTo>
                  <a:lnTo>
                    <a:pt x="1507" y="2385"/>
                  </a:lnTo>
                  <a:lnTo>
                    <a:pt x="1340" y="2469"/>
                  </a:lnTo>
                  <a:lnTo>
                    <a:pt x="1256" y="2469"/>
                  </a:lnTo>
                  <a:lnTo>
                    <a:pt x="1256" y="2532"/>
                  </a:lnTo>
                  <a:lnTo>
                    <a:pt x="1403" y="2699"/>
                  </a:lnTo>
                  <a:lnTo>
                    <a:pt x="1319" y="2783"/>
                  </a:lnTo>
                  <a:lnTo>
                    <a:pt x="1340" y="2846"/>
                  </a:lnTo>
                  <a:lnTo>
                    <a:pt x="1423" y="2846"/>
                  </a:lnTo>
                  <a:lnTo>
                    <a:pt x="1507" y="3013"/>
                  </a:lnTo>
                  <a:lnTo>
                    <a:pt x="1675" y="3013"/>
                  </a:lnTo>
                  <a:lnTo>
                    <a:pt x="1863" y="3118"/>
                  </a:lnTo>
                  <a:lnTo>
                    <a:pt x="1968" y="3118"/>
                  </a:lnTo>
                  <a:lnTo>
                    <a:pt x="2114" y="3327"/>
                  </a:lnTo>
                  <a:lnTo>
                    <a:pt x="2281" y="3411"/>
                  </a:lnTo>
                  <a:lnTo>
                    <a:pt x="2407" y="3557"/>
                  </a:lnTo>
                  <a:lnTo>
                    <a:pt x="2386" y="3641"/>
                  </a:lnTo>
                  <a:lnTo>
                    <a:pt x="2574" y="3850"/>
                  </a:lnTo>
                  <a:lnTo>
                    <a:pt x="2616" y="3976"/>
                  </a:lnTo>
                  <a:lnTo>
                    <a:pt x="2700" y="4038"/>
                  </a:lnTo>
                  <a:lnTo>
                    <a:pt x="2825" y="4038"/>
                  </a:lnTo>
                  <a:lnTo>
                    <a:pt x="2909" y="4143"/>
                  </a:lnTo>
                  <a:lnTo>
                    <a:pt x="2909" y="4206"/>
                  </a:lnTo>
                  <a:lnTo>
                    <a:pt x="2993" y="4289"/>
                  </a:lnTo>
                  <a:lnTo>
                    <a:pt x="3035" y="4289"/>
                  </a:lnTo>
                  <a:lnTo>
                    <a:pt x="3118" y="4310"/>
                  </a:lnTo>
                  <a:lnTo>
                    <a:pt x="3097" y="4415"/>
                  </a:lnTo>
                  <a:lnTo>
                    <a:pt x="3139" y="4478"/>
                  </a:lnTo>
                  <a:lnTo>
                    <a:pt x="3286" y="4478"/>
                  </a:lnTo>
                  <a:lnTo>
                    <a:pt x="3348" y="4582"/>
                  </a:lnTo>
                  <a:lnTo>
                    <a:pt x="3411" y="4603"/>
                  </a:lnTo>
                  <a:lnTo>
                    <a:pt x="3516" y="4561"/>
                  </a:lnTo>
                  <a:lnTo>
                    <a:pt x="3558" y="4624"/>
                  </a:lnTo>
                  <a:lnTo>
                    <a:pt x="3495" y="4708"/>
                  </a:lnTo>
                  <a:lnTo>
                    <a:pt x="3453" y="4875"/>
                  </a:lnTo>
                  <a:lnTo>
                    <a:pt x="3516" y="4938"/>
                  </a:lnTo>
                  <a:lnTo>
                    <a:pt x="3600" y="4938"/>
                  </a:lnTo>
                  <a:lnTo>
                    <a:pt x="3600" y="5105"/>
                  </a:lnTo>
                  <a:lnTo>
                    <a:pt x="3432" y="5231"/>
                  </a:lnTo>
                  <a:lnTo>
                    <a:pt x="3453" y="5357"/>
                  </a:lnTo>
                  <a:lnTo>
                    <a:pt x="3495" y="5440"/>
                  </a:lnTo>
                  <a:lnTo>
                    <a:pt x="3516" y="5629"/>
                  </a:lnTo>
                  <a:lnTo>
                    <a:pt x="3411" y="5670"/>
                  </a:lnTo>
                  <a:lnTo>
                    <a:pt x="3390" y="5670"/>
                  </a:lnTo>
                  <a:lnTo>
                    <a:pt x="3453" y="5859"/>
                  </a:lnTo>
                  <a:lnTo>
                    <a:pt x="3558" y="5921"/>
                  </a:lnTo>
                  <a:lnTo>
                    <a:pt x="3662" y="6152"/>
                  </a:lnTo>
                  <a:lnTo>
                    <a:pt x="3641" y="6340"/>
                  </a:lnTo>
                  <a:lnTo>
                    <a:pt x="3662" y="6445"/>
                  </a:lnTo>
                  <a:lnTo>
                    <a:pt x="3641" y="6591"/>
                  </a:lnTo>
                  <a:lnTo>
                    <a:pt x="3662" y="6717"/>
                  </a:lnTo>
                  <a:lnTo>
                    <a:pt x="3558" y="6905"/>
                  </a:lnTo>
                  <a:lnTo>
                    <a:pt x="3495" y="6926"/>
                  </a:lnTo>
                  <a:lnTo>
                    <a:pt x="3453" y="7010"/>
                  </a:lnTo>
                  <a:lnTo>
                    <a:pt x="3307" y="7072"/>
                  </a:lnTo>
                  <a:lnTo>
                    <a:pt x="3139" y="7177"/>
                  </a:lnTo>
                  <a:lnTo>
                    <a:pt x="3076" y="7282"/>
                  </a:lnTo>
                  <a:lnTo>
                    <a:pt x="2867" y="7282"/>
                  </a:lnTo>
                  <a:lnTo>
                    <a:pt x="2763" y="7344"/>
                  </a:lnTo>
                  <a:lnTo>
                    <a:pt x="2784" y="7554"/>
                  </a:lnTo>
                  <a:lnTo>
                    <a:pt x="2909" y="7595"/>
                  </a:lnTo>
                  <a:lnTo>
                    <a:pt x="3014" y="7700"/>
                  </a:lnTo>
                  <a:lnTo>
                    <a:pt x="2993" y="7763"/>
                  </a:lnTo>
                  <a:lnTo>
                    <a:pt x="3035" y="7909"/>
                  </a:lnTo>
                  <a:lnTo>
                    <a:pt x="2867" y="7909"/>
                  </a:lnTo>
                  <a:lnTo>
                    <a:pt x="2825" y="7826"/>
                  </a:lnTo>
                  <a:lnTo>
                    <a:pt x="2721" y="7763"/>
                  </a:lnTo>
                  <a:lnTo>
                    <a:pt x="2449" y="7826"/>
                  </a:lnTo>
                  <a:lnTo>
                    <a:pt x="2386" y="7805"/>
                  </a:lnTo>
                  <a:lnTo>
                    <a:pt x="2260" y="7805"/>
                  </a:lnTo>
                  <a:lnTo>
                    <a:pt x="2198" y="7951"/>
                  </a:lnTo>
                  <a:lnTo>
                    <a:pt x="2072" y="7972"/>
                  </a:lnTo>
                  <a:lnTo>
                    <a:pt x="1968" y="8118"/>
                  </a:lnTo>
                  <a:lnTo>
                    <a:pt x="1988" y="8139"/>
                  </a:lnTo>
                  <a:lnTo>
                    <a:pt x="1988" y="8244"/>
                  </a:lnTo>
                  <a:lnTo>
                    <a:pt x="1988" y="8265"/>
                  </a:lnTo>
                  <a:lnTo>
                    <a:pt x="2093" y="8286"/>
                  </a:lnTo>
                  <a:lnTo>
                    <a:pt x="2156" y="8265"/>
                  </a:lnTo>
                  <a:lnTo>
                    <a:pt x="2198" y="8286"/>
                  </a:lnTo>
                  <a:lnTo>
                    <a:pt x="2281" y="8265"/>
                  </a:lnTo>
                  <a:lnTo>
                    <a:pt x="2407" y="8286"/>
                  </a:lnTo>
                  <a:lnTo>
                    <a:pt x="2491" y="8265"/>
                  </a:lnTo>
                  <a:lnTo>
                    <a:pt x="2449" y="8328"/>
                  </a:lnTo>
                  <a:lnTo>
                    <a:pt x="2281" y="8453"/>
                  </a:lnTo>
                  <a:lnTo>
                    <a:pt x="2198" y="8579"/>
                  </a:lnTo>
                  <a:lnTo>
                    <a:pt x="2198" y="8767"/>
                  </a:lnTo>
                  <a:lnTo>
                    <a:pt x="2177" y="8851"/>
                  </a:lnTo>
                  <a:lnTo>
                    <a:pt x="2240" y="8851"/>
                  </a:lnTo>
                  <a:lnTo>
                    <a:pt x="2198" y="8872"/>
                  </a:lnTo>
                  <a:lnTo>
                    <a:pt x="2198" y="9018"/>
                  </a:lnTo>
                  <a:lnTo>
                    <a:pt x="2281" y="9081"/>
                  </a:lnTo>
                  <a:lnTo>
                    <a:pt x="2344" y="9060"/>
                  </a:lnTo>
                  <a:lnTo>
                    <a:pt x="2344" y="9060"/>
                  </a:lnTo>
                  <a:lnTo>
                    <a:pt x="2281" y="9123"/>
                  </a:lnTo>
                  <a:lnTo>
                    <a:pt x="2177" y="9165"/>
                  </a:lnTo>
                  <a:lnTo>
                    <a:pt x="2072" y="9227"/>
                  </a:lnTo>
                  <a:lnTo>
                    <a:pt x="2240" y="9227"/>
                  </a:lnTo>
                  <a:lnTo>
                    <a:pt x="2470" y="9123"/>
                  </a:lnTo>
                  <a:lnTo>
                    <a:pt x="2470" y="9102"/>
                  </a:lnTo>
                  <a:lnTo>
                    <a:pt x="2491" y="9102"/>
                  </a:lnTo>
                  <a:lnTo>
                    <a:pt x="2574" y="9018"/>
                  </a:lnTo>
                  <a:lnTo>
                    <a:pt x="2595" y="8914"/>
                  </a:lnTo>
                  <a:lnTo>
                    <a:pt x="2616" y="8851"/>
                  </a:lnTo>
                  <a:lnTo>
                    <a:pt x="2700" y="8872"/>
                  </a:lnTo>
                  <a:lnTo>
                    <a:pt x="2721" y="8851"/>
                  </a:lnTo>
                  <a:lnTo>
                    <a:pt x="2867" y="8746"/>
                  </a:lnTo>
                  <a:lnTo>
                    <a:pt x="2909" y="8746"/>
                  </a:lnTo>
                  <a:lnTo>
                    <a:pt x="2930" y="8683"/>
                  </a:lnTo>
                  <a:lnTo>
                    <a:pt x="2993" y="8662"/>
                  </a:lnTo>
                  <a:lnTo>
                    <a:pt x="2972" y="8600"/>
                  </a:lnTo>
                  <a:lnTo>
                    <a:pt x="2972" y="8579"/>
                  </a:lnTo>
                  <a:lnTo>
                    <a:pt x="2930" y="8495"/>
                  </a:lnTo>
                  <a:lnTo>
                    <a:pt x="2993" y="8495"/>
                  </a:lnTo>
                  <a:lnTo>
                    <a:pt x="3035" y="8558"/>
                  </a:lnTo>
                  <a:lnTo>
                    <a:pt x="3097" y="8579"/>
                  </a:lnTo>
                  <a:lnTo>
                    <a:pt x="3139" y="8537"/>
                  </a:lnTo>
                  <a:lnTo>
                    <a:pt x="3139" y="8453"/>
                  </a:lnTo>
                  <a:lnTo>
                    <a:pt x="3035" y="8349"/>
                  </a:lnTo>
                  <a:lnTo>
                    <a:pt x="3160" y="8453"/>
                  </a:lnTo>
                  <a:lnTo>
                    <a:pt x="3244" y="8390"/>
                  </a:lnTo>
                  <a:lnTo>
                    <a:pt x="3223" y="8286"/>
                  </a:lnTo>
                  <a:lnTo>
                    <a:pt x="3244" y="8244"/>
                  </a:lnTo>
                  <a:lnTo>
                    <a:pt x="3097" y="8181"/>
                  </a:lnTo>
                  <a:lnTo>
                    <a:pt x="3160" y="8181"/>
                  </a:lnTo>
                  <a:lnTo>
                    <a:pt x="3223" y="8160"/>
                  </a:lnTo>
                  <a:lnTo>
                    <a:pt x="3223" y="8139"/>
                  </a:lnTo>
                  <a:lnTo>
                    <a:pt x="3139" y="8077"/>
                  </a:lnTo>
                  <a:lnTo>
                    <a:pt x="3244" y="8118"/>
                  </a:lnTo>
                  <a:lnTo>
                    <a:pt x="3286" y="8077"/>
                  </a:lnTo>
                  <a:lnTo>
                    <a:pt x="3307" y="8014"/>
                  </a:lnTo>
                  <a:lnTo>
                    <a:pt x="3307" y="8077"/>
                  </a:lnTo>
                  <a:lnTo>
                    <a:pt x="3286" y="8160"/>
                  </a:lnTo>
                  <a:lnTo>
                    <a:pt x="3307" y="8160"/>
                  </a:lnTo>
                  <a:lnTo>
                    <a:pt x="3411" y="8139"/>
                  </a:lnTo>
                  <a:lnTo>
                    <a:pt x="3495" y="8181"/>
                  </a:lnTo>
                  <a:lnTo>
                    <a:pt x="3620" y="8160"/>
                  </a:lnTo>
                  <a:lnTo>
                    <a:pt x="3872" y="8014"/>
                  </a:lnTo>
                  <a:lnTo>
                    <a:pt x="3955" y="7951"/>
                  </a:lnTo>
                  <a:lnTo>
                    <a:pt x="4060" y="7951"/>
                  </a:lnTo>
                  <a:lnTo>
                    <a:pt x="4060" y="7846"/>
                  </a:lnTo>
                  <a:lnTo>
                    <a:pt x="4164" y="7763"/>
                  </a:lnTo>
                  <a:lnTo>
                    <a:pt x="4269" y="7721"/>
                  </a:lnTo>
                  <a:lnTo>
                    <a:pt x="4395" y="7595"/>
                  </a:lnTo>
                  <a:lnTo>
                    <a:pt x="4457" y="7554"/>
                  </a:lnTo>
                  <a:lnTo>
                    <a:pt x="4478" y="7428"/>
                  </a:lnTo>
                  <a:lnTo>
                    <a:pt x="4541" y="7407"/>
                  </a:lnTo>
                  <a:lnTo>
                    <a:pt x="4604" y="7323"/>
                  </a:lnTo>
                  <a:lnTo>
                    <a:pt x="4583" y="7282"/>
                  </a:lnTo>
                  <a:lnTo>
                    <a:pt x="4604" y="7177"/>
                  </a:lnTo>
                  <a:lnTo>
                    <a:pt x="4541" y="7072"/>
                  </a:lnTo>
                  <a:lnTo>
                    <a:pt x="4646" y="6989"/>
                  </a:lnTo>
                  <a:lnTo>
                    <a:pt x="4646" y="6905"/>
                  </a:lnTo>
                  <a:lnTo>
                    <a:pt x="4688" y="6884"/>
                  </a:lnTo>
                  <a:lnTo>
                    <a:pt x="4688" y="6821"/>
                  </a:lnTo>
                  <a:lnTo>
                    <a:pt x="4646" y="6758"/>
                  </a:lnTo>
                  <a:lnTo>
                    <a:pt x="4646" y="6675"/>
                  </a:lnTo>
                  <a:lnTo>
                    <a:pt x="4688" y="6654"/>
                  </a:lnTo>
                  <a:lnTo>
                    <a:pt x="4709" y="6696"/>
                  </a:lnTo>
                  <a:lnTo>
                    <a:pt x="4709" y="6717"/>
                  </a:lnTo>
                  <a:lnTo>
                    <a:pt x="4729" y="6717"/>
                  </a:lnTo>
                  <a:lnTo>
                    <a:pt x="4771" y="6654"/>
                  </a:lnTo>
                  <a:lnTo>
                    <a:pt x="4688" y="6507"/>
                  </a:lnTo>
                  <a:lnTo>
                    <a:pt x="4667" y="6445"/>
                  </a:lnTo>
                  <a:lnTo>
                    <a:pt x="4604" y="6403"/>
                  </a:lnTo>
                  <a:lnTo>
                    <a:pt x="4604" y="6361"/>
                  </a:lnTo>
                  <a:lnTo>
                    <a:pt x="4583" y="6194"/>
                  </a:lnTo>
                  <a:lnTo>
                    <a:pt x="4604" y="6173"/>
                  </a:lnTo>
                  <a:lnTo>
                    <a:pt x="4562" y="6068"/>
                  </a:lnTo>
                  <a:lnTo>
                    <a:pt x="4583" y="6026"/>
                  </a:lnTo>
                  <a:lnTo>
                    <a:pt x="4583" y="5921"/>
                  </a:lnTo>
                  <a:lnTo>
                    <a:pt x="4541" y="5859"/>
                  </a:lnTo>
                  <a:lnTo>
                    <a:pt x="4499" y="5670"/>
                  </a:lnTo>
                  <a:lnTo>
                    <a:pt x="4457" y="5649"/>
                  </a:lnTo>
                  <a:lnTo>
                    <a:pt x="4437" y="5440"/>
                  </a:lnTo>
                  <a:lnTo>
                    <a:pt x="4332" y="5315"/>
                  </a:lnTo>
                  <a:lnTo>
                    <a:pt x="4353" y="5252"/>
                  </a:lnTo>
                  <a:lnTo>
                    <a:pt x="4332" y="5210"/>
                  </a:lnTo>
                  <a:lnTo>
                    <a:pt x="4332" y="5147"/>
                  </a:lnTo>
                  <a:lnTo>
                    <a:pt x="4185" y="5022"/>
                  </a:lnTo>
                  <a:lnTo>
                    <a:pt x="4185" y="4938"/>
                  </a:lnTo>
                  <a:lnTo>
                    <a:pt x="4164" y="4938"/>
                  </a:lnTo>
                  <a:lnTo>
                    <a:pt x="4144" y="4833"/>
                  </a:lnTo>
                  <a:lnTo>
                    <a:pt x="4060" y="4708"/>
                  </a:lnTo>
                  <a:lnTo>
                    <a:pt x="3809" y="4499"/>
                  </a:lnTo>
                  <a:lnTo>
                    <a:pt x="3746" y="4394"/>
                  </a:lnTo>
                  <a:lnTo>
                    <a:pt x="3453" y="4185"/>
                  </a:lnTo>
                  <a:lnTo>
                    <a:pt x="3139" y="4038"/>
                  </a:lnTo>
                  <a:lnTo>
                    <a:pt x="3139" y="3976"/>
                  </a:lnTo>
                  <a:lnTo>
                    <a:pt x="3014" y="3934"/>
                  </a:lnTo>
                  <a:lnTo>
                    <a:pt x="2784" y="3745"/>
                  </a:lnTo>
                  <a:lnTo>
                    <a:pt x="2763" y="3662"/>
                  </a:lnTo>
                  <a:lnTo>
                    <a:pt x="2721" y="3536"/>
                  </a:lnTo>
                  <a:lnTo>
                    <a:pt x="2721" y="3473"/>
                  </a:lnTo>
                  <a:lnTo>
                    <a:pt x="2721" y="3432"/>
                  </a:lnTo>
                  <a:lnTo>
                    <a:pt x="2679" y="3306"/>
                  </a:lnTo>
                  <a:lnTo>
                    <a:pt x="2595" y="3306"/>
                  </a:lnTo>
                  <a:lnTo>
                    <a:pt x="2470" y="3139"/>
                  </a:lnTo>
                  <a:lnTo>
                    <a:pt x="2281" y="3055"/>
                  </a:lnTo>
                  <a:lnTo>
                    <a:pt x="2177" y="3034"/>
                  </a:lnTo>
                  <a:lnTo>
                    <a:pt x="2281" y="2992"/>
                  </a:lnTo>
                  <a:lnTo>
                    <a:pt x="2281" y="2929"/>
                  </a:lnTo>
                  <a:lnTo>
                    <a:pt x="2177" y="2825"/>
                  </a:lnTo>
                  <a:lnTo>
                    <a:pt x="2240" y="2720"/>
                  </a:lnTo>
                  <a:lnTo>
                    <a:pt x="2281" y="2532"/>
                  </a:lnTo>
                  <a:lnTo>
                    <a:pt x="2260" y="2490"/>
                  </a:lnTo>
                  <a:lnTo>
                    <a:pt x="2198" y="2490"/>
                  </a:lnTo>
                  <a:lnTo>
                    <a:pt x="2198" y="2385"/>
                  </a:lnTo>
                  <a:lnTo>
                    <a:pt x="2260" y="2323"/>
                  </a:lnTo>
                  <a:lnTo>
                    <a:pt x="2281" y="2218"/>
                  </a:lnTo>
                  <a:lnTo>
                    <a:pt x="2344" y="2197"/>
                  </a:lnTo>
                  <a:lnTo>
                    <a:pt x="2365" y="2155"/>
                  </a:lnTo>
                  <a:lnTo>
                    <a:pt x="2386" y="2176"/>
                  </a:lnTo>
                  <a:lnTo>
                    <a:pt x="2449" y="2176"/>
                  </a:lnTo>
                  <a:lnTo>
                    <a:pt x="2553" y="2051"/>
                  </a:lnTo>
                  <a:lnTo>
                    <a:pt x="2574" y="2051"/>
                  </a:lnTo>
                  <a:lnTo>
                    <a:pt x="2616" y="1988"/>
                  </a:lnTo>
                  <a:lnTo>
                    <a:pt x="2574" y="1904"/>
                  </a:lnTo>
                  <a:lnTo>
                    <a:pt x="2595" y="1883"/>
                  </a:lnTo>
                  <a:lnTo>
                    <a:pt x="2595" y="1800"/>
                  </a:lnTo>
                  <a:lnTo>
                    <a:pt x="2595" y="1737"/>
                  </a:lnTo>
                  <a:lnTo>
                    <a:pt x="2574" y="1674"/>
                  </a:lnTo>
                  <a:lnTo>
                    <a:pt x="2616" y="1632"/>
                  </a:lnTo>
                  <a:lnTo>
                    <a:pt x="2616" y="1548"/>
                  </a:lnTo>
                  <a:lnTo>
                    <a:pt x="2679" y="1548"/>
                  </a:lnTo>
                  <a:lnTo>
                    <a:pt x="2700" y="1590"/>
                  </a:lnTo>
                  <a:lnTo>
                    <a:pt x="2721" y="1590"/>
                  </a:lnTo>
                  <a:lnTo>
                    <a:pt x="2804" y="1548"/>
                  </a:lnTo>
                  <a:lnTo>
                    <a:pt x="2888" y="1528"/>
                  </a:lnTo>
                  <a:lnTo>
                    <a:pt x="2930" y="1548"/>
                  </a:lnTo>
                  <a:lnTo>
                    <a:pt x="2972" y="1528"/>
                  </a:lnTo>
                  <a:lnTo>
                    <a:pt x="3014" y="1465"/>
                  </a:lnTo>
                  <a:lnTo>
                    <a:pt x="2993" y="1381"/>
                  </a:lnTo>
                  <a:lnTo>
                    <a:pt x="3014" y="1339"/>
                  </a:lnTo>
                  <a:lnTo>
                    <a:pt x="3118" y="1318"/>
                  </a:lnTo>
                  <a:lnTo>
                    <a:pt x="3223" y="1339"/>
                  </a:lnTo>
                  <a:lnTo>
                    <a:pt x="3328" y="1256"/>
                  </a:lnTo>
                  <a:lnTo>
                    <a:pt x="3390" y="1256"/>
                  </a:lnTo>
                  <a:lnTo>
                    <a:pt x="3432" y="1235"/>
                  </a:lnTo>
                  <a:lnTo>
                    <a:pt x="3495" y="1172"/>
                  </a:lnTo>
                  <a:lnTo>
                    <a:pt x="3453" y="1130"/>
                  </a:lnTo>
                  <a:lnTo>
                    <a:pt x="3348" y="1067"/>
                  </a:lnTo>
                  <a:lnTo>
                    <a:pt x="3286" y="1109"/>
                  </a:lnTo>
                  <a:lnTo>
                    <a:pt x="3223" y="1046"/>
                  </a:lnTo>
                  <a:lnTo>
                    <a:pt x="3118" y="1109"/>
                  </a:lnTo>
                  <a:lnTo>
                    <a:pt x="3014" y="1025"/>
                  </a:lnTo>
                  <a:lnTo>
                    <a:pt x="2888" y="1004"/>
                  </a:lnTo>
                  <a:lnTo>
                    <a:pt x="2867" y="900"/>
                  </a:lnTo>
                  <a:lnTo>
                    <a:pt x="2616" y="816"/>
                  </a:lnTo>
                  <a:lnTo>
                    <a:pt x="2595" y="712"/>
                  </a:lnTo>
                  <a:lnTo>
                    <a:pt x="2512" y="691"/>
                  </a:lnTo>
                  <a:lnTo>
                    <a:pt x="2574" y="481"/>
                  </a:lnTo>
                  <a:lnTo>
                    <a:pt x="2679" y="440"/>
                  </a:lnTo>
                  <a:lnTo>
                    <a:pt x="2679" y="335"/>
                  </a:lnTo>
                  <a:lnTo>
                    <a:pt x="2595" y="272"/>
                  </a:lnTo>
                  <a:lnTo>
                    <a:pt x="2449" y="314"/>
                  </a:lnTo>
                  <a:lnTo>
                    <a:pt x="2386" y="272"/>
                  </a:lnTo>
                  <a:lnTo>
                    <a:pt x="2114" y="272"/>
                  </a:lnTo>
                  <a:lnTo>
                    <a:pt x="2072" y="188"/>
                  </a:lnTo>
                  <a:lnTo>
                    <a:pt x="1947" y="168"/>
                  </a:lnTo>
                  <a:lnTo>
                    <a:pt x="1947" y="84"/>
                  </a:lnTo>
                  <a:lnTo>
                    <a:pt x="18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78"/>
            <p:cNvSpPr/>
            <p:nvPr/>
          </p:nvSpPr>
          <p:spPr>
            <a:xfrm>
              <a:off x="4450186" y="3045644"/>
              <a:ext cx="36139" cy="29750"/>
            </a:xfrm>
            <a:custGeom>
              <a:avLst/>
              <a:gdLst/>
              <a:ahLst/>
              <a:cxnLst/>
              <a:rect l="l" t="t" r="r" b="b"/>
              <a:pathLst>
                <a:path w="3035" h="2616" extrusionOk="0">
                  <a:moveTo>
                    <a:pt x="2407" y="0"/>
                  </a:moveTo>
                  <a:lnTo>
                    <a:pt x="2239" y="42"/>
                  </a:lnTo>
                  <a:lnTo>
                    <a:pt x="2135" y="126"/>
                  </a:lnTo>
                  <a:lnTo>
                    <a:pt x="2260" y="251"/>
                  </a:lnTo>
                  <a:lnTo>
                    <a:pt x="2239" y="356"/>
                  </a:lnTo>
                  <a:lnTo>
                    <a:pt x="2260" y="460"/>
                  </a:lnTo>
                  <a:lnTo>
                    <a:pt x="2260" y="544"/>
                  </a:lnTo>
                  <a:lnTo>
                    <a:pt x="2072" y="481"/>
                  </a:lnTo>
                  <a:lnTo>
                    <a:pt x="1967" y="314"/>
                  </a:lnTo>
                  <a:lnTo>
                    <a:pt x="1821" y="314"/>
                  </a:lnTo>
                  <a:lnTo>
                    <a:pt x="1758" y="230"/>
                  </a:lnTo>
                  <a:lnTo>
                    <a:pt x="1632" y="126"/>
                  </a:lnTo>
                  <a:lnTo>
                    <a:pt x="1549" y="167"/>
                  </a:lnTo>
                  <a:lnTo>
                    <a:pt x="1444" y="105"/>
                  </a:lnTo>
                  <a:lnTo>
                    <a:pt x="1298" y="126"/>
                  </a:lnTo>
                  <a:lnTo>
                    <a:pt x="1151" y="63"/>
                  </a:lnTo>
                  <a:lnTo>
                    <a:pt x="1026" y="63"/>
                  </a:lnTo>
                  <a:lnTo>
                    <a:pt x="879" y="146"/>
                  </a:lnTo>
                  <a:lnTo>
                    <a:pt x="816" y="105"/>
                  </a:lnTo>
                  <a:lnTo>
                    <a:pt x="670" y="105"/>
                  </a:lnTo>
                  <a:lnTo>
                    <a:pt x="398" y="167"/>
                  </a:lnTo>
                  <a:lnTo>
                    <a:pt x="272" y="167"/>
                  </a:lnTo>
                  <a:lnTo>
                    <a:pt x="168" y="335"/>
                  </a:lnTo>
                  <a:lnTo>
                    <a:pt x="105" y="523"/>
                  </a:lnTo>
                  <a:lnTo>
                    <a:pt x="42" y="649"/>
                  </a:lnTo>
                  <a:lnTo>
                    <a:pt x="0" y="858"/>
                  </a:lnTo>
                  <a:lnTo>
                    <a:pt x="63" y="1088"/>
                  </a:lnTo>
                  <a:lnTo>
                    <a:pt x="168" y="1151"/>
                  </a:lnTo>
                  <a:lnTo>
                    <a:pt x="210" y="1255"/>
                  </a:lnTo>
                  <a:lnTo>
                    <a:pt x="189" y="1486"/>
                  </a:lnTo>
                  <a:lnTo>
                    <a:pt x="189" y="1569"/>
                  </a:lnTo>
                  <a:lnTo>
                    <a:pt x="272" y="1632"/>
                  </a:lnTo>
                  <a:lnTo>
                    <a:pt x="272" y="1779"/>
                  </a:lnTo>
                  <a:lnTo>
                    <a:pt x="356" y="1820"/>
                  </a:lnTo>
                  <a:lnTo>
                    <a:pt x="356" y="1925"/>
                  </a:lnTo>
                  <a:lnTo>
                    <a:pt x="419" y="2051"/>
                  </a:lnTo>
                  <a:lnTo>
                    <a:pt x="482" y="2030"/>
                  </a:lnTo>
                  <a:lnTo>
                    <a:pt x="523" y="2113"/>
                  </a:lnTo>
                  <a:lnTo>
                    <a:pt x="503" y="2218"/>
                  </a:lnTo>
                  <a:lnTo>
                    <a:pt x="565" y="2260"/>
                  </a:lnTo>
                  <a:lnTo>
                    <a:pt x="565" y="2364"/>
                  </a:lnTo>
                  <a:lnTo>
                    <a:pt x="733" y="2364"/>
                  </a:lnTo>
                  <a:lnTo>
                    <a:pt x="733" y="2260"/>
                  </a:lnTo>
                  <a:lnTo>
                    <a:pt x="795" y="2218"/>
                  </a:lnTo>
                  <a:lnTo>
                    <a:pt x="837" y="2155"/>
                  </a:lnTo>
                  <a:lnTo>
                    <a:pt x="837" y="2239"/>
                  </a:lnTo>
                  <a:lnTo>
                    <a:pt x="900" y="2323"/>
                  </a:lnTo>
                  <a:lnTo>
                    <a:pt x="879" y="2406"/>
                  </a:lnTo>
                  <a:lnTo>
                    <a:pt x="816" y="2469"/>
                  </a:lnTo>
                  <a:lnTo>
                    <a:pt x="837" y="2553"/>
                  </a:lnTo>
                  <a:lnTo>
                    <a:pt x="879" y="2574"/>
                  </a:lnTo>
                  <a:lnTo>
                    <a:pt x="921" y="2574"/>
                  </a:lnTo>
                  <a:lnTo>
                    <a:pt x="1026" y="2511"/>
                  </a:lnTo>
                  <a:lnTo>
                    <a:pt x="1026" y="2469"/>
                  </a:lnTo>
                  <a:lnTo>
                    <a:pt x="1088" y="2532"/>
                  </a:lnTo>
                  <a:lnTo>
                    <a:pt x="1214" y="2553"/>
                  </a:lnTo>
                  <a:lnTo>
                    <a:pt x="1235" y="2532"/>
                  </a:lnTo>
                  <a:lnTo>
                    <a:pt x="1340" y="2615"/>
                  </a:lnTo>
                  <a:lnTo>
                    <a:pt x="1444" y="2469"/>
                  </a:lnTo>
                  <a:lnTo>
                    <a:pt x="1570" y="2448"/>
                  </a:lnTo>
                  <a:lnTo>
                    <a:pt x="1632" y="2302"/>
                  </a:lnTo>
                  <a:lnTo>
                    <a:pt x="1758" y="2302"/>
                  </a:lnTo>
                  <a:lnTo>
                    <a:pt x="1821" y="2323"/>
                  </a:lnTo>
                  <a:lnTo>
                    <a:pt x="2093" y="2260"/>
                  </a:lnTo>
                  <a:lnTo>
                    <a:pt x="2197" y="2323"/>
                  </a:lnTo>
                  <a:lnTo>
                    <a:pt x="2239" y="2406"/>
                  </a:lnTo>
                  <a:lnTo>
                    <a:pt x="2407" y="2406"/>
                  </a:lnTo>
                  <a:lnTo>
                    <a:pt x="2365" y="2260"/>
                  </a:lnTo>
                  <a:lnTo>
                    <a:pt x="2386" y="2197"/>
                  </a:lnTo>
                  <a:lnTo>
                    <a:pt x="2281" y="2092"/>
                  </a:lnTo>
                  <a:lnTo>
                    <a:pt x="2156" y="2051"/>
                  </a:lnTo>
                  <a:lnTo>
                    <a:pt x="2135" y="1841"/>
                  </a:lnTo>
                  <a:lnTo>
                    <a:pt x="2239" y="1779"/>
                  </a:lnTo>
                  <a:lnTo>
                    <a:pt x="2448" y="1779"/>
                  </a:lnTo>
                  <a:lnTo>
                    <a:pt x="2511" y="1674"/>
                  </a:lnTo>
                  <a:lnTo>
                    <a:pt x="2679" y="1569"/>
                  </a:lnTo>
                  <a:lnTo>
                    <a:pt x="2825" y="1507"/>
                  </a:lnTo>
                  <a:lnTo>
                    <a:pt x="2867" y="1423"/>
                  </a:lnTo>
                  <a:lnTo>
                    <a:pt x="2930" y="1402"/>
                  </a:lnTo>
                  <a:lnTo>
                    <a:pt x="3034" y="1214"/>
                  </a:lnTo>
                  <a:lnTo>
                    <a:pt x="3013" y="1088"/>
                  </a:lnTo>
                  <a:lnTo>
                    <a:pt x="3034" y="942"/>
                  </a:lnTo>
                  <a:lnTo>
                    <a:pt x="3013" y="837"/>
                  </a:lnTo>
                  <a:lnTo>
                    <a:pt x="3034" y="649"/>
                  </a:lnTo>
                  <a:lnTo>
                    <a:pt x="2930" y="418"/>
                  </a:lnTo>
                  <a:lnTo>
                    <a:pt x="2825" y="356"/>
                  </a:lnTo>
                  <a:lnTo>
                    <a:pt x="2762" y="167"/>
                  </a:lnTo>
                  <a:lnTo>
                    <a:pt x="2679" y="167"/>
                  </a:lnTo>
                  <a:lnTo>
                    <a:pt x="2574" y="126"/>
                  </a:lnTo>
                  <a:lnTo>
                    <a:pt x="2469" y="105"/>
                  </a:lnTo>
                  <a:lnTo>
                    <a:pt x="24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78"/>
            <p:cNvSpPr/>
            <p:nvPr/>
          </p:nvSpPr>
          <p:spPr>
            <a:xfrm>
              <a:off x="4429753" y="2990191"/>
              <a:ext cx="55822" cy="61650"/>
            </a:xfrm>
            <a:custGeom>
              <a:avLst/>
              <a:gdLst/>
              <a:ahLst/>
              <a:cxnLst/>
              <a:rect l="l" t="t" r="r" b="b"/>
              <a:pathLst>
                <a:path w="4688" h="5421" extrusionOk="0">
                  <a:moveTo>
                    <a:pt x="879" y="1"/>
                  </a:moveTo>
                  <a:lnTo>
                    <a:pt x="879" y="85"/>
                  </a:lnTo>
                  <a:lnTo>
                    <a:pt x="817" y="126"/>
                  </a:lnTo>
                  <a:lnTo>
                    <a:pt x="817" y="336"/>
                  </a:lnTo>
                  <a:lnTo>
                    <a:pt x="859" y="440"/>
                  </a:lnTo>
                  <a:lnTo>
                    <a:pt x="859" y="587"/>
                  </a:lnTo>
                  <a:lnTo>
                    <a:pt x="879" y="733"/>
                  </a:lnTo>
                  <a:lnTo>
                    <a:pt x="775" y="712"/>
                  </a:lnTo>
                  <a:lnTo>
                    <a:pt x="649" y="754"/>
                  </a:lnTo>
                  <a:lnTo>
                    <a:pt x="587" y="649"/>
                  </a:lnTo>
                  <a:lnTo>
                    <a:pt x="524" y="608"/>
                  </a:lnTo>
                  <a:lnTo>
                    <a:pt x="419" y="712"/>
                  </a:lnTo>
                  <a:lnTo>
                    <a:pt x="252" y="733"/>
                  </a:lnTo>
                  <a:lnTo>
                    <a:pt x="231" y="838"/>
                  </a:lnTo>
                  <a:lnTo>
                    <a:pt x="189" y="942"/>
                  </a:lnTo>
                  <a:lnTo>
                    <a:pt x="231" y="1026"/>
                  </a:lnTo>
                  <a:lnTo>
                    <a:pt x="105" y="1110"/>
                  </a:lnTo>
                  <a:lnTo>
                    <a:pt x="43" y="1110"/>
                  </a:lnTo>
                  <a:lnTo>
                    <a:pt x="1" y="1256"/>
                  </a:lnTo>
                  <a:lnTo>
                    <a:pt x="43" y="1382"/>
                  </a:lnTo>
                  <a:lnTo>
                    <a:pt x="210" y="1361"/>
                  </a:lnTo>
                  <a:lnTo>
                    <a:pt x="315" y="1486"/>
                  </a:lnTo>
                  <a:lnTo>
                    <a:pt x="335" y="1675"/>
                  </a:lnTo>
                  <a:lnTo>
                    <a:pt x="252" y="1758"/>
                  </a:lnTo>
                  <a:lnTo>
                    <a:pt x="335" y="1884"/>
                  </a:lnTo>
                  <a:lnTo>
                    <a:pt x="440" y="1947"/>
                  </a:lnTo>
                  <a:lnTo>
                    <a:pt x="524" y="1863"/>
                  </a:lnTo>
                  <a:lnTo>
                    <a:pt x="733" y="1863"/>
                  </a:lnTo>
                  <a:lnTo>
                    <a:pt x="754" y="1968"/>
                  </a:lnTo>
                  <a:lnTo>
                    <a:pt x="670" y="2093"/>
                  </a:lnTo>
                  <a:lnTo>
                    <a:pt x="754" y="2198"/>
                  </a:lnTo>
                  <a:lnTo>
                    <a:pt x="733" y="2281"/>
                  </a:lnTo>
                  <a:lnTo>
                    <a:pt x="670" y="2386"/>
                  </a:lnTo>
                  <a:lnTo>
                    <a:pt x="733" y="2512"/>
                  </a:lnTo>
                  <a:lnTo>
                    <a:pt x="733" y="2721"/>
                  </a:lnTo>
                  <a:lnTo>
                    <a:pt x="733" y="3014"/>
                  </a:lnTo>
                  <a:lnTo>
                    <a:pt x="879" y="2930"/>
                  </a:lnTo>
                  <a:lnTo>
                    <a:pt x="1047" y="2909"/>
                  </a:lnTo>
                  <a:lnTo>
                    <a:pt x="1047" y="2784"/>
                  </a:lnTo>
                  <a:lnTo>
                    <a:pt x="1235" y="2700"/>
                  </a:lnTo>
                  <a:lnTo>
                    <a:pt x="1444" y="2805"/>
                  </a:lnTo>
                  <a:lnTo>
                    <a:pt x="1549" y="2805"/>
                  </a:lnTo>
                  <a:lnTo>
                    <a:pt x="1633" y="2930"/>
                  </a:lnTo>
                  <a:lnTo>
                    <a:pt x="1884" y="2909"/>
                  </a:lnTo>
                  <a:lnTo>
                    <a:pt x="2009" y="2637"/>
                  </a:lnTo>
                  <a:lnTo>
                    <a:pt x="2198" y="2595"/>
                  </a:lnTo>
                  <a:lnTo>
                    <a:pt x="2449" y="2679"/>
                  </a:lnTo>
                  <a:lnTo>
                    <a:pt x="2532" y="2826"/>
                  </a:lnTo>
                  <a:lnTo>
                    <a:pt x="2804" y="3014"/>
                  </a:lnTo>
                  <a:lnTo>
                    <a:pt x="2930" y="3118"/>
                  </a:lnTo>
                  <a:lnTo>
                    <a:pt x="2972" y="3244"/>
                  </a:lnTo>
                  <a:lnTo>
                    <a:pt x="2972" y="3328"/>
                  </a:lnTo>
                  <a:lnTo>
                    <a:pt x="2930" y="3411"/>
                  </a:lnTo>
                  <a:lnTo>
                    <a:pt x="2972" y="3537"/>
                  </a:lnTo>
                  <a:lnTo>
                    <a:pt x="2972" y="3725"/>
                  </a:lnTo>
                  <a:lnTo>
                    <a:pt x="2951" y="3788"/>
                  </a:lnTo>
                  <a:lnTo>
                    <a:pt x="3056" y="3872"/>
                  </a:lnTo>
                  <a:lnTo>
                    <a:pt x="3160" y="3997"/>
                  </a:lnTo>
                  <a:lnTo>
                    <a:pt x="3286" y="3997"/>
                  </a:lnTo>
                  <a:lnTo>
                    <a:pt x="3369" y="4060"/>
                  </a:lnTo>
                  <a:lnTo>
                    <a:pt x="3348" y="4102"/>
                  </a:lnTo>
                  <a:lnTo>
                    <a:pt x="3495" y="4206"/>
                  </a:lnTo>
                  <a:lnTo>
                    <a:pt x="3495" y="4290"/>
                  </a:lnTo>
                  <a:lnTo>
                    <a:pt x="3474" y="4416"/>
                  </a:lnTo>
                  <a:lnTo>
                    <a:pt x="3474" y="4499"/>
                  </a:lnTo>
                  <a:lnTo>
                    <a:pt x="3453" y="4604"/>
                  </a:lnTo>
                  <a:lnTo>
                    <a:pt x="3474" y="4688"/>
                  </a:lnTo>
                  <a:lnTo>
                    <a:pt x="3474" y="4897"/>
                  </a:lnTo>
                  <a:lnTo>
                    <a:pt x="3390" y="4981"/>
                  </a:lnTo>
                  <a:lnTo>
                    <a:pt x="3348" y="5002"/>
                  </a:lnTo>
                  <a:lnTo>
                    <a:pt x="3474" y="5106"/>
                  </a:lnTo>
                  <a:lnTo>
                    <a:pt x="3537" y="5190"/>
                  </a:lnTo>
                  <a:lnTo>
                    <a:pt x="3683" y="5190"/>
                  </a:lnTo>
                  <a:lnTo>
                    <a:pt x="3788" y="5357"/>
                  </a:lnTo>
                  <a:lnTo>
                    <a:pt x="3976" y="5420"/>
                  </a:lnTo>
                  <a:lnTo>
                    <a:pt x="3976" y="5336"/>
                  </a:lnTo>
                  <a:lnTo>
                    <a:pt x="3955" y="5232"/>
                  </a:lnTo>
                  <a:lnTo>
                    <a:pt x="3976" y="5127"/>
                  </a:lnTo>
                  <a:lnTo>
                    <a:pt x="3851" y="5002"/>
                  </a:lnTo>
                  <a:lnTo>
                    <a:pt x="3955" y="4918"/>
                  </a:lnTo>
                  <a:lnTo>
                    <a:pt x="4123" y="4876"/>
                  </a:lnTo>
                  <a:lnTo>
                    <a:pt x="4185" y="4981"/>
                  </a:lnTo>
                  <a:lnTo>
                    <a:pt x="4290" y="5002"/>
                  </a:lnTo>
                  <a:lnTo>
                    <a:pt x="4395" y="5043"/>
                  </a:lnTo>
                  <a:lnTo>
                    <a:pt x="4499" y="5043"/>
                  </a:lnTo>
                  <a:lnTo>
                    <a:pt x="4604" y="5002"/>
                  </a:lnTo>
                  <a:lnTo>
                    <a:pt x="4583" y="4813"/>
                  </a:lnTo>
                  <a:lnTo>
                    <a:pt x="4541" y="4730"/>
                  </a:lnTo>
                  <a:lnTo>
                    <a:pt x="4520" y="4604"/>
                  </a:lnTo>
                  <a:lnTo>
                    <a:pt x="4688" y="4478"/>
                  </a:lnTo>
                  <a:lnTo>
                    <a:pt x="4688" y="4311"/>
                  </a:lnTo>
                  <a:lnTo>
                    <a:pt x="4604" y="4311"/>
                  </a:lnTo>
                  <a:lnTo>
                    <a:pt x="4541" y="4248"/>
                  </a:lnTo>
                  <a:lnTo>
                    <a:pt x="4583" y="4081"/>
                  </a:lnTo>
                  <a:lnTo>
                    <a:pt x="4646" y="3997"/>
                  </a:lnTo>
                  <a:lnTo>
                    <a:pt x="4604" y="3934"/>
                  </a:lnTo>
                  <a:lnTo>
                    <a:pt x="4499" y="3976"/>
                  </a:lnTo>
                  <a:lnTo>
                    <a:pt x="4436" y="3955"/>
                  </a:lnTo>
                  <a:lnTo>
                    <a:pt x="4374" y="3851"/>
                  </a:lnTo>
                  <a:lnTo>
                    <a:pt x="4227" y="3851"/>
                  </a:lnTo>
                  <a:lnTo>
                    <a:pt x="4185" y="3788"/>
                  </a:lnTo>
                  <a:lnTo>
                    <a:pt x="4206" y="3683"/>
                  </a:lnTo>
                  <a:lnTo>
                    <a:pt x="4123" y="3662"/>
                  </a:lnTo>
                  <a:lnTo>
                    <a:pt x="4081" y="3662"/>
                  </a:lnTo>
                  <a:lnTo>
                    <a:pt x="3997" y="3579"/>
                  </a:lnTo>
                  <a:lnTo>
                    <a:pt x="3997" y="3516"/>
                  </a:lnTo>
                  <a:lnTo>
                    <a:pt x="3913" y="3411"/>
                  </a:lnTo>
                  <a:lnTo>
                    <a:pt x="3788" y="3411"/>
                  </a:lnTo>
                  <a:lnTo>
                    <a:pt x="3704" y="3349"/>
                  </a:lnTo>
                  <a:lnTo>
                    <a:pt x="3662" y="3223"/>
                  </a:lnTo>
                  <a:lnTo>
                    <a:pt x="3474" y="3014"/>
                  </a:lnTo>
                  <a:lnTo>
                    <a:pt x="3495" y="2930"/>
                  </a:lnTo>
                  <a:lnTo>
                    <a:pt x="3369" y="2784"/>
                  </a:lnTo>
                  <a:lnTo>
                    <a:pt x="3202" y="2700"/>
                  </a:lnTo>
                  <a:lnTo>
                    <a:pt x="3056" y="2491"/>
                  </a:lnTo>
                  <a:lnTo>
                    <a:pt x="2951" y="2491"/>
                  </a:lnTo>
                  <a:lnTo>
                    <a:pt x="2763" y="2386"/>
                  </a:lnTo>
                  <a:lnTo>
                    <a:pt x="2595" y="2386"/>
                  </a:lnTo>
                  <a:lnTo>
                    <a:pt x="2511" y="2219"/>
                  </a:lnTo>
                  <a:lnTo>
                    <a:pt x="2428" y="2219"/>
                  </a:lnTo>
                  <a:lnTo>
                    <a:pt x="2407" y="2156"/>
                  </a:lnTo>
                  <a:lnTo>
                    <a:pt x="2491" y="2072"/>
                  </a:lnTo>
                  <a:lnTo>
                    <a:pt x="2344" y="1905"/>
                  </a:lnTo>
                  <a:lnTo>
                    <a:pt x="2344" y="1842"/>
                  </a:lnTo>
                  <a:lnTo>
                    <a:pt x="2428" y="1842"/>
                  </a:lnTo>
                  <a:lnTo>
                    <a:pt x="2595" y="1758"/>
                  </a:lnTo>
                  <a:lnTo>
                    <a:pt x="2721" y="1758"/>
                  </a:lnTo>
                  <a:lnTo>
                    <a:pt x="2763" y="1675"/>
                  </a:lnTo>
                  <a:lnTo>
                    <a:pt x="2846" y="1465"/>
                  </a:lnTo>
                  <a:lnTo>
                    <a:pt x="2930" y="1445"/>
                  </a:lnTo>
                  <a:lnTo>
                    <a:pt x="2930" y="1361"/>
                  </a:lnTo>
                  <a:lnTo>
                    <a:pt x="2742" y="1319"/>
                  </a:lnTo>
                  <a:lnTo>
                    <a:pt x="2763" y="1214"/>
                  </a:lnTo>
                  <a:lnTo>
                    <a:pt x="2742" y="1110"/>
                  </a:lnTo>
                  <a:lnTo>
                    <a:pt x="2595" y="1068"/>
                  </a:lnTo>
                  <a:lnTo>
                    <a:pt x="2511" y="963"/>
                  </a:lnTo>
                  <a:lnTo>
                    <a:pt x="2344" y="963"/>
                  </a:lnTo>
                  <a:lnTo>
                    <a:pt x="2219" y="1047"/>
                  </a:lnTo>
                  <a:lnTo>
                    <a:pt x="2072" y="1005"/>
                  </a:lnTo>
                  <a:lnTo>
                    <a:pt x="1821" y="1005"/>
                  </a:lnTo>
                  <a:lnTo>
                    <a:pt x="1716" y="796"/>
                  </a:lnTo>
                  <a:lnTo>
                    <a:pt x="1507" y="608"/>
                  </a:lnTo>
                  <a:lnTo>
                    <a:pt x="1570" y="524"/>
                  </a:lnTo>
                  <a:lnTo>
                    <a:pt x="1549" y="398"/>
                  </a:lnTo>
                  <a:lnTo>
                    <a:pt x="1444" y="315"/>
                  </a:lnTo>
                  <a:lnTo>
                    <a:pt x="1340" y="168"/>
                  </a:lnTo>
                  <a:lnTo>
                    <a:pt x="1151" y="85"/>
                  </a:lnTo>
                  <a:lnTo>
                    <a:pt x="10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78"/>
            <p:cNvSpPr/>
            <p:nvPr/>
          </p:nvSpPr>
          <p:spPr>
            <a:xfrm>
              <a:off x="4413309" y="3004475"/>
              <a:ext cx="58061" cy="103285"/>
            </a:xfrm>
            <a:custGeom>
              <a:avLst/>
              <a:gdLst/>
              <a:ahLst/>
              <a:cxnLst/>
              <a:rect l="l" t="t" r="r" b="b"/>
              <a:pathLst>
                <a:path w="4876" h="9082" extrusionOk="0">
                  <a:moveTo>
                    <a:pt x="1361" y="0"/>
                  </a:moveTo>
                  <a:lnTo>
                    <a:pt x="1193" y="21"/>
                  </a:lnTo>
                  <a:lnTo>
                    <a:pt x="1068" y="63"/>
                  </a:lnTo>
                  <a:lnTo>
                    <a:pt x="1068" y="126"/>
                  </a:lnTo>
                  <a:lnTo>
                    <a:pt x="1110" y="209"/>
                  </a:lnTo>
                  <a:lnTo>
                    <a:pt x="1089" y="293"/>
                  </a:lnTo>
                  <a:lnTo>
                    <a:pt x="921" y="272"/>
                  </a:lnTo>
                  <a:lnTo>
                    <a:pt x="859" y="314"/>
                  </a:lnTo>
                  <a:lnTo>
                    <a:pt x="859" y="481"/>
                  </a:lnTo>
                  <a:lnTo>
                    <a:pt x="838" y="523"/>
                  </a:lnTo>
                  <a:lnTo>
                    <a:pt x="691" y="523"/>
                  </a:lnTo>
                  <a:lnTo>
                    <a:pt x="566" y="628"/>
                  </a:lnTo>
                  <a:lnTo>
                    <a:pt x="335" y="544"/>
                  </a:lnTo>
                  <a:lnTo>
                    <a:pt x="252" y="691"/>
                  </a:lnTo>
                  <a:lnTo>
                    <a:pt x="273" y="858"/>
                  </a:lnTo>
                  <a:lnTo>
                    <a:pt x="210" y="942"/>
                  </a:lnTo>
                  <a:lnTo>
                    <a:pt x="210" y="1130"/>
                  </a:lnTo>
                  <a:lnTo>
                    <a:pt x="231" y="1214"/>
                  </a:lnTo>
                  <a:lnTo>
                    <a:pt x="126" y="1277"/>
                  </a:lnTo>
                  <a:lnTo>
                    <a:pt x="1" y="1360"/>
                  </a:lnTo>
                  <a:lnTo>
                    <a:pt x="1" y="1444"/>
                  </a:lnTo>
                  <a:lnTo>
                    <a:pt x="63" y="1465"/>
                  </a:lnTo>
                  <a:lnTo>
                    <a:pt x="168" y="1653"/>
                  </a:lnTo>
                  <a:lnTo>
                    <a:pt x="252" y="1737"/>
                  </a:lnTo>
                  <a:lnTo>
                    <a:pt x="315" y="1800"/>
                  </a:lnTo>
                  <a:lnTo>
                    <a:pt x="440" y="1904"/>
                  </a:lnTo>
                  <a:lnTo>
                    <a:pt x="587" y="2197"/>
                  </a:lnTo>
                  <a:lnTo>
                    <a:pt x="670" y="2260"/>
                  </a:lnTo>
                  <a:lnTo>
                    <a:pt x="754" y="2386"/>
                  </a:lnTo>
                  <a:lnTo>
                    <a:pt x="754" y="2511"/>
                  </a:lnTo>
                  <a:lnTo>
                    <a:pt x="879" y="2574"/>
                  </a:lnTo>
                  <a:lnTo>
                    <a:pt x="879" y="2699"/>
                  </a:lnTo>
                  <a:lnTo>
                    <a:pt x="775" y="2741"/>
                  </a:lnTo>
                  <a:lnTo>
                    <a:pt x="754" y="2825"/>
                  </a:lnTo>
                  <a:lnTo>
                    <a:pt x="796" y="3118"/>
                  </a:lnTo>
                  <a:lnTo>
                    <a:pt x="775" y="3222"/>
                  </a:lnTo>
                  <a:lnTo>
                    <a:pt x="670" y="3264"/>
                  </a:lnTo>
                  <a:lnTo>
                    <a:pt x="754" y="3474"/>
                  </a:lnTo>
                  <a:lnTo>
                    <a:pt x="754" y="3578"/>
                  </a:lnTo>
                  <a:lnTo>
                    <a:pt x="900" y="3766"/>
                  </a:lnTo>
                  <a:lnTo>
                    <a:pt x="1089" y="3892"/>
                  </a:lnTo>
                  <a:lnTo>
                    <a:pt x="1256" y="4059"/>
                  </a:lnTo>
                  <a:lnTo>
                    <a:pt x="1298" y="4311"/>
                  </a:lnTo>
                  <a:lnTo>
                    <a:pt x="1277" y="4394"/>
                  </a:lnTo>
                  <a:lnTo>
                    <a:pt x="1298" y="4520"/>
                  </a:lnTo>
                  <a:lnTo>
                    <a:pt x="1277" y="4624"/>
                  </a:lnTo>
                  <a:lnTo>
                    <a:pt x="1361" y="4708"/>
                  </a:lnTo>
                  <a:lnTo>
                    <a:pt x="1382" y="4896"/>
                  </a:lnTo>
                  <a:lnTo>
                    <a:pt x="1424" y="5001"/>
                  </a:lnTo>
                  <a:lnTo>
                    <a:pt x="1403" y="5147"/>
                  </a:lnTo>
                  <a:lnTo>
                    <a:pt x="1486" y="5294"/>
                  </a:lnTo>
                  <a:lnTo>
                    <a:pt x="1486" y="5461"/>
                  </a:lnTo>
                  <a:lnTo>
                    <a:pt x="1403" y="5524"/>
                  </a:lnTo>
                  <a:lnTo>
                    <a:pt x="1277" y="5880"/>
                  </a:lnTo>
                  <a:lnTo>
                    <a:pt x="1152" y="5963"/>
                  </a:lnTo>
                  <a:lnTo>
                    <a:pt x="1152" y="6131"/>
                  </a:lnTo>
                  <a:lnTo>
                    <a:pt x="1089" y="6194"/>
                  </a:lnTo>
                  <a:lnTo>
                    <a:pt x="1068" y="6298"/>
                  </a:lnTo>
                  <a:lnTo>
                    <a:pt x="1047" y="6487"/>
                  </a:lnTo>
                  <a:lnTo>
                    <a:pt x="1089" y="6487"/>
                  </a:lnTo>
                  <a:lnTo>
                    <a:pt x="1005" y="6591"/>
                  </a:lnTo>
                  <a:lnTo>
                    <a:pt x="1047" y="6654"/>
                  </a:lnTo>
                  <a:lnTo>
                    <a:pt x="963" y="6779"/>
                  </a:lnTo>
                  <a:lnTo>
                    <a:pt x="1047" y="6779"/>
                  </a:lnTo>
                  <a:lnTo>
                    <a:pt x="984" y="6863"/>
                  </a:lnTo>
                  <a:lnTo>
                    <a:pt x="921" y="6863"/>
                  </a:lnTo>
                  <a:lnTo>
                    <a:pt x="921" y="7072"/>
                  </a:lnTo>
                  <a:lnTo>
                    <a:pt x="859" y="7114"/>
                  </a:lnTo>
                  <a:lnTo>
                    <a:pt x="879" y="7282"/>
                  </a:lnTo>
                  <a:lnTo>
                    <a:pt x="859" y="7324"/>
                  </a:lnTo>
                  <a:lnTo>
                    <a:pt x="879" y="7533"/>
                  </a:lnTo>
                  <a:lnTo>
                    <a:pt x="921" y="7616"/>
                  </a:lnTo>
                  <a:lnTo>
                    <a:pt x="1005" y="7616"/>
                  </a:lnTo>
                  <a:lnTo>
                    <a:pt x="984" y="7512"/>
                  </a:lnTo>
                  <a:lnTo>
                    <a:pt x="1110" y="7449"/>
                  </a:lnTo>
                  <a:lnTo>
                    <a:pt x="1089" y="7512"/>
                  </a:lnTo>
                  <a:lnTo>
                    <a:pt x="1172" y="7554"/>
                  </a:lnTo>
                  <a:lnTo>
                    <a:pt x="1172" y="7637"/>
                  </a:lnTo>
                  <a:lnTo>
                    <a:pt x="1277" y="7658"/>
                  </a:lnTo>
                  <a:lnTo>
                    <a:pt x="1319" y="7868"/>
                  </a:lnTo>
                  <a:lnTo>
                    <a:pt x="1424" y="7868"/>
                  </a:lnTo>
                  <a:lnTo>
                    <a:pt x="1570" y="8035"/>
                  </a:lnTo>
                  <a:lnTo>
                    <a:pt x="1570" y="8119"/>
                  </a:lnTo>
                  <a:lnTo>
                    <a:pt x="1675" y="8140"/>
                  </a:lnTo>
                  <a:lnTo>
                    <a:pt x="1696" y="8244"/>
                  </a:lnTo>
                  <a:lnTo>
                    <a:pt x="1779" y="8244"/>
                  </a:lnTo>
                  <a:lnTo>
                    <a:pt x="1779" y="8286"/>
                  </a:lnTo>
                  <a:lnTo>
                    <a:pt x="1716" y="8370"/>
                  </a:lnTo>
                  <a:lnTo>
                    <a:pt x="1716" y="8391"/>
                  </a:lnTo>
                  <a:lnTo>
                    <a:pt x="1968" y="8579"/>
                  </a:lnTo>
                  <a:lnTo>
                    <a:pt x="2009" y="8663"/>
                  </a:lnTo>
                  <a:lnTo>
                    <a:pt x="2051" y="8537"/>
                  </a:lnTo>
                  <a:lnTo>
                    <a:pt x="2135" y="8453"/>
                  </a:lnTo>
                  <a:lnTo>
                    <a:pt x="2240" y="8537"/>
                  </a:lnTo>
                  <a:lnTo>
                    <a:pt x="2407" y="8579"/>
                  </a:lnTo>
                  <a:lnTo>
                    <a:pt x="2428" y="8642"/>
                  </a:lnTo>
                  <a:lnTo>
                    <a:pt x="2553" y="8642"/>
                  </a:lnTo>
                  <a:lnTo>
                    <a:pt x="2616" y="8704"/>
                  </a:lnTo>
                  <a:lnTo>
                    <a:pt x="2616" y="8893"/>
                  </a:lnTo>
                  <a:lnTo>
                    <a:pt x="2532" y="8976"/>
                  </a:lnTo>
                  <a:lnTo>
                    <a:pt x="2532" y="9060"/>
                  </a:lnTo>
                  <a:lnTo>
                    <a:pt x="2679" y="9081"/>
                  </a:lnTo>
                  <a:lnTo>
                    <a:pt x="2825" y="8976"/>
                  </a:lnTo>
                  <a:lnTo>
                    <a:pt x="2930" y="8976"/>
                  </a:lnTo>
                  <a:lnTo>
                    <a:pt x="2993" y="9018"/>
                  </a:lnTo>
                  <a:lnTo>
                    <a:pt x="3076" y="8976"/>
                  </a:lnTo>
                  <a:lnTo>
                    <a:pt x="3076" y="8872"/>
                  </a:lnTo>
                  <a:lnTo>
                    <a:pt x="3097" y="8851"/>
                  </a:lnTo>
                  <a:lnTo>
                    <a:pt x="3076" y="8788"/>
                  </a:lnTo>
                  <a:lnTo>
                    <a:pt x="2972" y="8704"/>
                  </a:lnTo>
                  <a:lnTo>
                    <a:pt x="2930" y="8642"/>
                  </a:lnTo>
                  <a:lnTo>
                    <a:pt x="2846" y="8474"/>
                  </a:lnTo>
                  <a:lnTo>
                    <a:pt x="2742" y="8432"/>
                  </a:lnTo>
                  <a:lnTo>
                    <a:pt x="2637" y="8432"/>
                  </a:lnTo>
                  <a:lnTo>
                    <a:pt x="2574" y="8453"/>
                  </a:lnTo>
                  <a:lnTo>
                    <a:pt x="2491" y="8391"/>
                  </a:lnTo>
                  <a:lnTo>
                    <a:pt x="2344" y="8244"/>
                  </a:lnTo>
                  <a:lnTo>
                    <a:pt x="2260" y="8160"/>
                  </a:lnTo>
                  <a:lnTo>
                    <a:pt x="2260" y="8056"/>
                  </a:lnTo>
                  <a:lnTo>
                    <a:pt x="2219" y="8035"/>
                  </a:lnTo>
                  <a:lnTo>
                    <a:pt x="2198" y="8140"/>
                  </a:lnTo>
                  <a:lnTo>
                    <a:pt x="2030" y="8056"/>
                  </a:lnTo>
                  <a:lnTo>
                    <a:pt x="2051" y="7972"/>
                  </a:lnTo>
                  <a:lnTo>
                    <a:pt x="2135" y="7930"/>
                  </a:lnTo>
                  <a:lnTo>
                    <a:pt x="2156" y="7951"/>
                  </a:lnTo>
                  <a:lnTo>
                    <a:pt x="2198" y="7930"/>
                  </a:lnTo>
                  <a:lnTo>
                    <a:pt x="2219" y="7868"/>
                  </a:lnTo>
                  <a:lnTo>
                    <a:pt x="2156" y="7637"/>
                  </a:lnTo>
                  <a:lnTo>
                    <a:pt x="2114" y="7616"/>
                  </a:lnTo>
                  <a:lnTo>
                    <a:pt x="2114" y="7533"/>
                  </a:lnTo>
                  <a:lnTo>
                    <a:pt x="2030" y="7428"/>
                  </a:lnTo>
                  <a:lnTo>
                    <a:pt x="2009" y="7344"/>
                  </a:lnTo>
                  <a:lnTo>
                    <a:pt x="2009" y="7386"/>
                  </a:lnTo>
                  <a:lnTo>
                    <a:pt x="2009" y="7449"/>
                  </a:lnTo>
                  <a:lnTo>
                    <a:pt x="1947" y="7449"/>
                  </a:lnTo>
                  <a:lnTo>
                    <a:pt x="1884" y="7324"/>
                  </a:lnTo>
                  <a:lnTo>
                    <a:pt x="1821" y="7303"/>
                  </a:lnTo>
                  <a:lnTo>
                    <a:pt x="1842" y="7177"/>
                  </a:lnTo>
                  <a:lnTo>
                    <a:pt x="1800" y="7114"/>
                  </a:lnTo>
                  <a:lnTo>
                    <a:pt x="1779" y="6989"/>
                  </a:lnTo>
                  <a:lnTo>
                    <a:pt x="1716" y="6926"/>
                  </a:lnTo>
                  <a:lnTo>
                    <a:pt x="1633" y="6926"/>
                  </a:lnTo>
                  <a:lnTo>
                    <a:pt x="1612" y="6905"/>
                  </a:lnTo>
                  <a:lnTo>
                    <a:pt x="1570" y="6968"/>
                  </a:lnTo>
                  <a:lnTo>
                    <a:pt x="1528" y="7010"/>
                  </a:lnTo>
                  <a:lnTo>
                    <a:pt x="1486" y="7031"/>
                  </a:lnTo>
                  <a:lnTo>
                    <a:pt x="1424" y="6989"/>
                  </a:lnTo>
                  <a:lnTo>
                    <a:pt x="1486" y="6884"/>
                  </a:lnTo>
                  <a:lnTo>
                    <a:pt x="1382" y="6717"/>
                  </a:lnTo>
                  <a:lnTo>
                    <a:pt x="1382" y="6654"/>
                  </a:lnTo>
                  <a:lnTo>
                    <a:pt x="1361" y="6507"/>
                  </a:lnTo>
                  <a:lnTo>
                    <a:pt x="1361" y="6466"/>
                  </a:lnTo>
                  <a:lnTo>
                    <a:pt x="1403" y="6382"/>
                  </a:lnTo>
                  <a:lnTo>
                    <a:pt x="1382" y="6361"/>
                  </a:lnTo>
                  <a:lnTo>
                    <a:pt x="1319" y="6361"/>
                  </a:lnTo>
                  <a:lnTo>
                    <a:pt x="1382" y="6256"/>
                  </a:lnTo>
                  <a:lnTo>
                    <a:pt x="1382" y="6131"/>
                  </a:lnTo>
                  <a:lnTo>
                    <a:pt x="1507" y="5943"/>
                  </a:lnTo>
                  <a:lnTo>
                    <a:pt x="1528" y="5503"/>
                  </a:lnTo>
                  <a:lnTo>
                    <a:pt x="1612" y="5399"/>
                  </a:lnTo>
                  <a:lnTo>
                    <a:pt x="1633" y="5252"/>
                  </a:lnTo>
                  <a:lnTo>
                    <a:pt x="1716" y="5147"/>
                  </a:lnTo>
                  <a:lnTo>
                    <a:pt x="1737" y="5001"/>
                  </a:lnTo>
                  <a:lnTo>
                    <a:pt x="1696" y="4980"/>
                  </a:lnTo>
                  <a:lnTo>
                    <a:pt x="1716" y="4896"/>
                  </a:lnTo>
                  <a:lnTo>
                    <a:pt x="1716" y="4771"/>
                  </a:lnTo>
                  <a:lnTo>
                    <a:pt x="1779" y="4666"/>
                  </a:lnTo>
                  <a:lnTo>
                    <a:pt x="1779" y="4562"/>
                  </a:lnTo>
                  <a:lnTo>
                    <a:pt x="1675" y="4520"/>
                  </a:lnTo>
                  <a:lnTo>
                    <a:pt x="1696" y="4457"/>
                  </a:lnTo>
                  <a:lnTo>
                    <a:pt x="1696" y="4415"/>
                  </a:lnTo>
                  <a:lnTo>
                    <a:pt x="1800" y="4415"/>
                  </a:lnTo>
                  <a:lnTo>
                    <a:pt x="1821" y="4394"/>
                  </a:lnTo>
                  <a:lnTo>
                    <a:pt x="1884" y="4415"/>
                  </a:lnTo>
                  <a:lnTo>
                    <a:pt x="1926" y="4415"/>
                  </a:lnTo>
                  <a:lnTo>
                    <a:pt x="2030" y="4373"/>
                  </a:lnTo>
                  <a:lnTo>
                    <a:pt x="2051" y="4394"/>
                  </a:lnTo>
                  <a:lnTo>
                    <a:pt x="2135" y="4394"/>
                  </a:lnTo>
                  <a:lnTo>
                    <a:pt x="2219" y="4415"/>
                  </a:lnTo>
                  <a:lnTo>
                    <a:pt x="2260" y="4499"/>
                  </a:lnTo>
                  <a:lnTo>
                    <a:pt x="2219" y="4520"/>
                  </a:lnTo>
                  <a:lnTo>
                    <a:pt x="2219" y="4687"/>
                  </a:lnTo>
                  <a:lnTo>
                    <a:pt x="2260" y="4792"/>
                  </a:lnTo>
                  <a:lnTo>
                    <a:pt x="2240" y="4813"/>
                  </a:lnTo>
                  <a:lnTo>
                    <a:pt x="2198" y="4917"/>
                  </a:lnTo>
                  <a:lnTo>
                    <a:pt x="2302" y="4896"/>
                  </a:lnTo>
                  <a:lnTo>
                    <a:pt x="2365" y="4917"/>
                  </a:lnTo>
                  <a:lnTo>
                    <a:pt x="2470" y="4896"/>
                  </a:lnTo>
                  <a:lnTo>
                    <a:pt x="2616" y="4917"/>
                  </a:lnTo>
                  <a:lnTo>
                    <a:pt x="2658" y="4980"/>
                  </a:lnTo>
                  <a:lnTo>
                    <a:pt x="2658" y="4938"/>
                  </a:lnTo>
                  <a:lnTo>
                    <a:pt x="2658" y="4917"/>
                  </a:lnTo>
                  <a:lnTo>
                    <a:pt x="2721" y="4875"/>
                  </a:lnTo>
                  <a:lnTo>
                    <a:pt x="2784" y="4896"/>
                  </a:lnTo>
                  <a:lnTo>
                    <a:pt x="2951" y="5043"/>
                  </a:lnTo>
                  <a:lnTo>
                    <a:pt x="3014" y="5085"/>
                  </a:lnTo>
                  <a:lnTo>
                    <a:pt x="3014" y="5127"/>
                  </a:lnTo>
                  <a:lnTo>
                    <a:pt x="3076" y="5127"/>
                  </a:lnTo>
                  <a:lnTo>
                    <a:pt x="3181" y="5231"/>
                  </a:lnTo>
                  <a:lnTo>
                    <a:pt x="3202" y="5252"/>
                  </a:lnTo>
                  <a:lnTo>
                    <a:pt x="3244" y="5252"/>
                  </a:lnTo>
                  <a:lnTo>
                    <a:pt x="3244" y="5189"/>
                  </a:lnTo>
                  <a:lnTo>
                    <a:pt x="3286" y="5189"/>
                  </a:lnTo>
                  <a:lnTo>
                    <a:pt x="3286" y="5106"/>
                  </a:lnTo>
                  <a:lnTo>
                    <a:pt x="3307" y="4875"/>
                  </a:lnTo>
                  <a:lnTo>
                    <a:pt x="3265" y="4771"/>
                  </a:lnTo>
                  <a:lnTo>
                    <a:pt x="3160" y="4708"/>
                  </a:lnTo>
                  <a:lnTo>
                    <a:pt x="3097" y="4478"/>
                  </a:lnTo>
                  <a:lnTo>
                    <a:pt x="3139" y="4269"/>
                  </a:lnTo>
                  <a:lnTo>
                    <a:pt x="3202" y="4143"/>
                  </a:lnTo>
                  <a:lnTo>
                    <a:pt x="3265" y="3955"/>
                  </a:lnTo>
                  <a:lnTo>
                    <a:pt x="3369" y="3787"/>
                  </a:lnTo>
                  <a:lnTo>
                    <a:pt x="3495" y="3787"/>
                  </a:lnTo>
                  <a:lnTo>
                    <a:pt x="3767" y="3725"/>
                  </a:lnTo>
                  <a:lnTo>
                    <a:pt x="3913" y="3725"/>
                  </a:lnTo>
                  <a:lnTo>
                    <a:pt x="3976" y="3766"/>
                  </a:lnTo>
                  <a:lnTo>
                    <a:pt x="4123" y="3683"/>
                  </a:lnTo>
                  <a:lnTo>
                    <a:pt x="4248" y="3683"/>
                  </a:lnTo>
                  <a:lnTo>
                    <a:pt x="4395" y="3746"/>
                  </a:lnTo>
                  <a:lnTo>
                    <a:pt x="4541" y="3725"/>
                  </a:lnTo>
                  <a:lnTo>
                    <a:pt x="4646" y="3787"/>
                  </a:lnTo>
                  <a:lnTo>
                    <a:pt x="4771" y="3725"/>
                  </a:lnTo>
                  <a:lnTo>
                    <a:pt x="4855" y="3641"/>
                  </a:lnTo>
                  <a:lnTo>
                    <a:pt x="4855" y="3432"/>
                  </a:lnTo>
                  <a:lnTo>
                    <a:pt x="4834" y="3348"/>
                  </a:lnTo>
                  <a:lnTo>
                    <a:pt x="4855" y="3243"/>
                  </a:lnTo>
                  <a:lnTo>
                    <a:pt x="4855" y="3160"/>
                  </a:lnTo>
                  <a:lnTo>
                    <a:pt x="4876" y="3034"/>
                  </a:lnTo>
                  <a:lnTo>
                    <a:pt x="4876" y="2950"/>
                  </a:lnTo>
                  <a:lnTo>
                    <a:pt x="4729" y="2846"/>
                  </a:lnTo>
                  <a:lnTo>
                    <a:pt x="4750" y="2804"/>
                  </a:lnTo>
                  <a:lnTo>
                    <a:pt x="4667" y="2741"/>
                  </a:lnTo>
                  <a:lnTo>
                    <a:pt x="4541" y="2741"/>
                  </a:lnTo>
                  <a:lnTo>
                    <a:pt x="4437" y="2616"/>
                  </a:lnTo>
                  <a:lnTo>
                    <a:pt x="4332" y="2532"/>
                  </a:lnTo>
                  <a:lnTo>
                    <a:pt x="4353" y="2469"/>
                  </a:lnTo>
                  <a:lnTo>
                    <a:pt x="4353" y="2281"/>
                  </a:lnTo>
                  <a:lnTo>
                    <a:pt x="4311" y="2155"/>
                  </a:lnTo>
                  <a:lnTo>
                    <a:pt x="4353" y="2072"/>
                  </a:lnTo>
                  <a:lnTo>
                    <a:pt x="4353" y="1988"/>
                  </a:lnTo>
                  <a:lnTo>
                    <a:pt x="4311" y="1862"/>
                  </a:lnTo>
                  <a:lnTo>
                    <a:pt x="4185" y="1758"/>
                  </a:lnTo>
                  <a:lnTo>
                    <a:pt x="3913" y="1570"/>
                  </a:lnTo>
                  <a:lnTo>
                    <a:pt x="3830" y="1423"/>
                  </a:lnTo>
                  <a:lnTo>
                    <a:pt x="3579" y="1339"/>
                  </a:lnTo>
                  <a:lnTo>
                    <a:pt x="3390" y="1381"/>
                  </a:lnTo>
                  <a:lnTo>
                    <a:pt x="3265" y="1653"/>
                  </a:lnTo>
                  <a:lnTo>
                    <a:pt x="3014" y="1674"/>
                  </a:lnTo>
                  <a:lnTo>
                    <a:pt x="2930" y="1549"/>
                  </a:lnTo>
                  <a:lnTo>
                    <a:pt x="2825" y="1549"/>
                  </a:lnTo>
                  <a:lnTo>
                    <a:pt x="2616" y="1444"/>
                  </a:lnTo>
                  <a:lnTo>
                    <a:pt x="2428" y="1528"/>
                  </a:lnTo>
                  <a:lnTo>
                    <a:pt x="2428" y="1653"/>
                  </a:lnTo>
                  <a:lnTo>
                    <a:pt x="2260" y="1674"/>
                  </a:lnTo>
                  <a:lnTo>
                    <a:pt x="2114" y="1758"/>
                  </a:lnTo>
                  <a:lnTo>
                    <a:pt x="2114" y="1465"/>
                  </a:lnTo>
                  <a:lnTo>
                    <a:pt x="2114" y="1256"/>
                  </a:lnTo>
                  <a:lnTo>
                    <a:pt x="2051" y="1130"/>
                  </a:lnTo>
                  <a:lnTo>
                    <a:pt x="2114" y="1025"/>
                  </a:lnTo>
                  <a:lnTo>
                    <a:pt x="2135" y="942"/>
                  </a:lnTo>
                  <a:lnTo>
                    <a:pt x="2051" y="837"/>
                  </a:lnTo>
                  <a:lnTo>
                    <a:pt x="2135" y="712"/>
                  </a:lnTo>
                  <a:lnTo>
                    <a:pt x="2114" y="607"/>
                  </a:lnTo>
                  <a:lnTo>
                    <a:pt x="1905" y="607"/>
                  </a:lnTo>
                  <a:lnTo>
                    <a:pt x="1821" y="691"/>
                  </a:lnTo>
                  <a:lnTo>
                    <a:pt x="1716" y="628"/>
                  </a:lnTo>
                  <a:lnTo>
                    <a:pt x="1633" y="502"/>
                  </a:lnTo>
                  <a:lnTo>
                    <a:pt x="1716" y="419"/>
                  </a:lnTo>
                  <a:lnTo>
                    <a:pt x="1696" y="230"/>
                  </a:lnTo>
                  <a:lnTo>
                    <a:pt x="1591" y="105"/>
                  </a:lnTo>
                  <a:lnTo>
                    <a:pt x="1424" y="126"/>
                  </a:lnTo>
                  <a:lnTo>
                    <a:pt x="13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78"/>
            <p:cNvSpPr/>
            <p:nvPr/>
          </p:nvSpPr>
          <p:spPr>
            <a:xfrm>
              <a:off x="4375443" y="2948079"/>
              <a:ext cx="61050" cy="131125"/>
            </a:xfrm>
            <a:custGeom>
              <a:avLst/>
              <a:gdLst/>
              <a:ahLst/>
              <a:cxnLst/>
              <a:rect l="l" t="t" r="r" b="b"/>
              <a:pathLst>
                <a:path w="5127" h="11530" extrusionOk="0">
                  <a:moveTo>
                    <a:pt x="2407" y="0"/>
                  </a:moveTo>
                  <a:lnTo>
                    <a:pt x="2302" y="42"/>
                  </a:lnTo>
                  <a:lnTo>
                    <a:pt x="2344" y="63"/>
                  </a:lnTo>
                  <a:lnTo>
                    <a:pt x="2365" y="147"/>
                  </a:lnTo>
                  <a:lnTo>
                    <a:pt x="2260" y="251"/>
                  </a:lnTo>
                  <a:lnTo>
                    <a:pt x="2260" y="419"/>
                  </a:lnTo>
                  <a:lnTo>
                    <a:pt x="2281" y="523"/>
                  </a:lnTo>
                  <a:lnTo>
                    <a:pt x="2155" y="461"/>
                  </a:lnTo>
                  <a:lnTo>
                    <a:pt x="2072" y="377"/>
                  </a:lnTo>
                  <a:lnTo>
                    <a:pt x="1925" y="482"/>
                  </a:lnTo>
                  <a:lnTo>
                    <a:pt x="1716" y="544"/>
                  </a:lnTo>
                  <a:lnTo>
                    <a:pt x="1653" y="691"/>
                  </a:lnTo>
                  <a:lnTo>
                    <a:pt x="1528" y="858"/>
                  </a:lnTo>
                  <a:lnTo>
                    <a:pt x="1402" y="900"/>
                  </a:lnTo>
                  <a:lnTo>
                    <a:pt x="1214" y="1193"/>
                  </a:lnTo>
                  <a:lnTo>
                    <a:pt x="1193" y="1360"/>
                  </a:lnTo>
                  <a:lnTo>
                    <a:pt x="1235" y="1402"/>
                  </a:lnTo>
                  <a:lnTo>
                    <a:pt x="1151" y="1632"/>
                  </a:lnTo>
                  <a:lnTo>
                    <a:pt x="1005" y="1904"/>
                  </a:lnTo>
                  <a:lnTo>
                    <a:pt x="1005" y="2009"/>
                  </a:lnTo>
                  <a:lnTo>
                    <a:pt x="1130" y="2051"/>
                  </a:lnTo>
                  <a:lnTo>
                    <a:pt x="1005" y="2365"/>
                  </a:lnTo>
                  <a:lnTo>
                    <a:pt x="942" y="2616"/>
                  </a:lnTo>
                  <a:lnTo>
                    <a:pt x="879" y="2825"/>
                  </a:lnTo>
                  <a:lnTo>
                    <a:pt x="712" y="2825"/>
                  </a:lnTo>
                  <a:lnTo>
                    <a:pt x="607" y="2783"/>
                  </a:lnTo>
                  <a:lnTo>
                    <a:pt x="502" y="2783"/>
                  </a:lnTo>
                  <a:lnTo>
                    <a:pt x="565" y="3076"/>
                  </a:lnTo>
                  <a:lnTo>
                    <a:pt x="565" y="3202"/>
                  </a:lnTo>
                  <a:lnTo>
                    <a:pt x="565" y="3411"/>
                  </a:lnTo>
                  <a:lnTo>
                    <a:pt x="419" y="3411"/>
                  </a:lnTo>
                  <a:lnTo>
                    <a:pt x="440" y="3578"/>
                  </a:lnTo>
                  <a:lnTo>
                    <a:pt x="419" y="3704"/>
                  </a:lnTo>
                  <a:lnTo>
                    <a:pt x="440" y="3808"/>
                  </a:lnTo>
                  <a:lnTo>
                    <a:pt x="398" y="4018"/>
                  </a:lnTo>
                  <a:lnTo>
                    <a:pt x="314" y="4039"/>
                  </a:lnTo>
                  <a:lnTo>
                    <a:pt x="272" y="4018"/>
                  </a:lnTo>
                  <a:lnTo>
                    <a:pt x="251" y="4122"/>
                  </a:lnTo>
                  <a:lnTo>
                    <a:pt x="251" y="4206"/>
                  </a:lnTo>
                  <a:lnTo>
                    <a:pt x="251" y="4332"/>
                  </a:lnTo>
                  <a:lnTo>
                    <a:pt x="189" y="4457"/>
                  </a:lnTo>
                  <a:lnTo>
                    <a:pt x="147" y="4436"/>
                  </a:lnTo>
                  <a:lnTo>
                    <a:pt x="42" y="4562"/>
                  </a:lnTo>
                  <a:lnTo>
                    <a:pt x="0" y="4666"/>
                  </a:lnTo>
                  <a:lnTo>
                    <a:pt x="0" y="4729"/>
                  </a:lnTo>
                  <a:lnTo>
                    <a:pt x="84" y="4834"/>
                  </a:lnTo>
                  <a:lnTo>
                    <a:pt x="105" y="4980"/>
                  </a:lnTo>
                  <a:lnTo>
                    <a:pt x="377" y="5231"/>
                  </a:lnTo>
                  <a:lnTo>
                    <a:pt x="377" y="5231"/>
                  </a:lnTo>
                  <a:lnTo>
                    <a:pt x="314" y="5127"/>
                  </a:lnTo>
                  <a:lnTo>
                    <a:pt x="314" y="5064"/>
                  </a:lnTo>
                  <a:lnTo>
                    <a:pt x="398" y="5148"/>
                  </a:lnTo>
                  <a:lnTo>
                    <a:pt x="523" y="5148"/>
                  </a:lnTo>
                  <a:lnTo>
                    <a:pt x="419" y="5231"/>
                  </a:lnTo>
                  <a:lnTo>
                    <a:pt x="440" y="5273"/>
                  </a:lnTo>
                  <a:lnTo>
                    <a:pt x="565" y="5273"/>
                  </a:lnTo>
                  <a:lnTo>
                    <a:pt x="565" y="5189"/>
                  </a:lnTo>
                  <a:lnTo>
                    <a:pt x="586" y="5273"/>
                  </a:lnTo>
                  <a:lnTo>
                    <a:pt x="691" y="5273"/>
                  </a:lnTo>
                  <a:lnTo>
                    <a:pt x="733" y="5357"/>
                  </a:lnTo>
                  <a:lnTo>
                    <a:pt x="921" y="5399"/>
                  </a:lnTo>
                  <a:lnTo>
                    <a:pt x="1026" y="5566"/>
                  </a:lnTo>
                  <a:lnTo>
                    <a:pt x="1026" y="5671"/>
                  </a:lnTo>
                  <a:lnTo>
                    <a:pt x="942" y="5692"/>
                  </a:lnTo>
                  <a:lnTo>
                    <a:pt x="900" y="5608"/>
                  </a:lnTo>
                  <a:lnTo>
                    <a:pt x="816" y="5671"/>
                  </a:lnTo>
                  <a:lnTo>
                    <a:pt x="900" y="5754"/>
                  </a:lnTo>
                  <a:lnTo>
                    <a:pt x="921" y="5775"/>
                  </a:lnTo>
                  <a:lnTo>
                    <a:pt x="900" y="5796"/>
                  </a:lnTo>
                  <a:lnTo>
                    <a:pt x="795" y="5775"/>
                  </a:lnTo>
                  <a:lnTo>
                    <a:pt x="774" y="5671"/>
                  </a:lnTo>
                  <a:lnTo>
                    <a:pt x="670" y="5671"/>
                  </a:lnTo>
                  <a:lnTo>
                    <a:pt x="670" y="5712"/>
                  </a:lnTo>
                  <a:lnTo>
                    <a:pt x="795" y="5817"/>
                  </a:lnTo>
                  <a:lnTo>
                    <a:pt x="795" y="5880"/>
                  </a:lnTo>
                  <a:lnTo>
                    <a:pt x="900" y="6005"/>
                  </a:lnTo>
                  <a:lnTo>
                    <a:pt x="1109" y="6068"/>
                  </a:lnTo>
                  <a:lnTo>
                    <a:pt x="1088" y="5880"/>
                  </a:lnTo>
                  <a:lnTo>
                    <a:pt x="1026" y="5775"/>
                  </a:lnTo>
                  <a:lnTo>
                    <a:pt x="1151" y="5859"/>
                  </a:lnTo>
                  <a:lnTo>
                    <a:pt x="1151" y="5964"/>
                  </a:lnTo>
                  <a:lnTo>
                    <a:pt x="1214" y="6068"/>
                  </a:lnTo>
                  <a:lnTo>
                    <a:pt x="1298" y="6131"/>
                  </a:lnTo>
                  <a:lnTo>
                    <a:pt x="1319" y="6298"/>
                  </a:lnTo>
                  <a:lnTo>
                    <a:pt x="1402" y="6382"/>
                  </a:lnTo>
                  <a:lnTo>
                    <a:pt x="1360" y="6403"/>
                  </a:lnTo>
                  <a:lnTo>
                    <a:pt x="1402" y="6445"/>
                  </a:lnTo>
                  <a:lnTo>
                    <a:pt x="1465" y="6487"/>
                  </a:lnTo>
                  <a:lnTo>
                    <a:pt x="1465" y="6717"/>
                  </a:lnTo>
                  <a:lnTo>
                    <a:pt x="1570" y="6947"/>
                  </a:lnTo>
                  <a:lnTo>
                    <a:pt x="1632" y="7010"/>
                  </a:lnTo>
                  <a:lnTo>
                    <a:pt x="1486" y="7114"/>
                  </a:lnTo>
                  <a:lnTo>
                    <a:pt x="1402" y="7658"/>
                  </a:lnTo>
                  <a:lnTo>
                    <a:pt x="1444" y="7784"/>
                  </a:lnTo>
                  <a:lnTo>
                    <a:pt x="1423" y="7847"/>
                  </a:lnTo>
                  <a:lnTo>
                    <a:pt x="1444" y="7889"/>
                  </a:lnTo>
                  <a:lnTo>
                    <a:pt x="1528" y="7742"/>
                  </a:lnTo>
                  <a:lnTo>
                    <a:pt x="1653" y="7637"/>
                  </a:lnTo>
                  <a:lnTo>
                    <a:pt x="1716" y="7470"/>
                  </a:lnTo>
                  <a:lnTo>
                    <a:pt x="1716" y="7658"/>
                  </a:lnTo>
                  <a:lnTo>
                    <a:pt x="1549" y="7805"/>
                  </a:lnTo>
                  <a:lnTo>
                    <a:pt x="1549" y="7972"/>
                  </a:lnTo>
                  <a:lnTo>
                    <a:pt x="1632" y="7951"/>
                  </a:lnTo>
                  <a:lnTo>
                    <a:pt x="1632" y="7868"/>
                  </a:lnTo>
                  <a:lnTo>
                    <a:pt x="1779" y="7784"/>
                  </a:lnTo>
                  <a:lnTo>
                    <a:pt x="1863" y="7868"/>
                  </a:lnTo>
                  <a:lnTo>
                    <a:pt x="1925" y="7868"/>
                  </a:lnTo>
                  <a:lnTo>
                    <a:pt x="1925" y="7805"/>
                  </a:lnTo>
                  <a:lnTo>
                    <a:pt x="1946" y="7847"/>
                  </a:lnTo>
                  <a:lnTo>
                    <a:pt x="1988" y="7847"/>
                  </a:lnTo>
                  <a:lnTo>
                    <a:pt x="2009" y="7805"/>
                  </a:lnTo>
                  <a:lnTo>
                    <a:pt x="2135" y="7805"/>
                  </a:lnTo>
                  <a:lnTo>
                    <a:pt x="2365" y="7658"/>
                  </a:lnTo>
                  <a:lnTo>
                    <a:pt x="2386" y="7575"/>
                  </a:lnTo>
                  <a:lnTo>
                    <a:pt x="2448" y="7596"/>
                  </a:lnTo>
                  <a:lnTo>
                    <a:pt x="2511" y="7596"/>
                  </a:lnTo>
                  <a:lnTo>
                    <a:pt x="2658" y="7533"/>
                  </a:lnTo>
                  <a:lnTo>
                    <a:pt x="2574" y="7491"/>
                  </a:lnTo>
                  <a:lnTo>
                    <a:pt x="2574" y="7470"/>
                  </a:lnTo>
                  <a:lnTo>
                    <a:pt x="2511" y="7365"/>
                  </a:lnTo>
                  <a:lnTo>
                    <a:pt x="2574" y="7365"/>
                  </a:lnTo>
                  <a:lnTo>
                    <a:pt x="2616" y="7449"/>
                  </a:lnTo>
                  <a:lnTo>
                    <a:pt x="2720" y="7470"/>
                  </a:lnTo>
                  <a:lnTo>
                    <a:pt x="2888" y="7345"/>
                  </a:lnTo>
                  <a:lnTo>
                    <a:pt x="2867" y="7282"/>
                  </a:lnTo>
                  <a:lnTo>
                    <a:pt x="2909" y="7240"/>
                  </a:lnTo>
                  <a:lnTo>
                    <a:pt x="2909" y="7114"/>
                  </a:lnTo>
                  <a:lnTo>
                    <a:pt x="2867" y="7052"/>
                  </a:lnTo>
                  <a:lnTo>
                    <a:pt x="2867" y="7010"/>
                  </a:lnTo>
                  <a:lnTo>
                    <a:pt x="2888" y="6947"/>
                  </a:lnTo>
                  <a:lnTo>
                    <a:pt x="2804" y="6863"/>
                  </a:lnTo>
                  <a:lnTo>
                    <a:pt x="2909" y="6947"/>
                  </a:lnTo>
                  <a:lnTo>
                    <a:pt x="2909" y="7010"/>
                  </a:lnTo>
                  <a:lnTo>
                    <a:pt x="2992" y="7010"/>
                  </a:lnTo>
                  <a:lnTo>
                    <a:pt x="2992" y="7073"/>
                  </a:lnTo>
                  <a:lnTo>
                    <a:pt x="3118" y="7282"/>
                  </a:lnTo>
                  <a:lnTo>
                    <a:pt x="3181" y="7365"/>
                  </a:lnTo>
                  <a:lnTo>
                    <a:pt x="3202" y="7491"/>
                  </a:lnTo>
                  <a:lnTo>
                    <a:pt x="3306" y="7491"/>
                  </a:lnTo>
                  <a:lnTo>
                    <a:pt x="3390" y="7470"/>
                  </a:lnTo>
                  <a:lnTo>
                    <a:pt x="3411" y="7386"/>
                  </a:lnTo>
                  <a:lnTo>
                    <a:pt x="3411" y="7470"/>
                  </a:lnTo>
                  <a:lnTo>
                    <a:pt x="3390" y="7533"/>
                  </a:lnTo>
                  <a:lnTo>
                    <a:pt x="3432" y="7658"/>
                  </a:lnTo>
                  <a:lnTo>
                    <a:pt x="3432" y="7700"/>
                  </a:lnTo>
                  <a:lnTo>
                    <a:pt x="3411" y="7742"/>
                  </a:lnTo>
                  <a:lnTo>
                    <a:pt x="3432" y="7847"/>
                  </a:lnTo>
                  <a:lnTo>
                    <a:pt x="3495" y="7889"/>
                  </a:lnTo>
                  <a:lnTo>
                    <a:pt x="3536" y="8307"/>
                  </a:lnTo>
                  <a:lnTo>
                    <a:pt x="3578" y="8328"/>
                  </a:lnTo>
                  <a:lnTo>
                    <a:pt x="3578" y="8516"/>
                  </a:lnTo>
                  <a:lnTo>
                    <a:pt x="3725" y="8600"/>
                  </a:lnTo>
                  <a:lnTo>
                    <a:pt x="3704" y="8642"/>
                  </a:lnTo>
                  <a:lnTo>
                    <a:pt x="3704" y="8788"/>
                  </a:lnTo>
                  <a:lnTo>
                    <a:pt x="3767" y="8851"/>
                  </a:lnTo>
                  <a:lnTo>
                    <a:pt x="3767" y="9123"/>
                  </a:lnTo>
                  <a:lnTo>
                    <a:pt x="3829" y="9228"/>
                  </a:lnTo>
                  <a:lnTo>
                    <a:pt x="3829" y="9332"/>
                  </a:lnTo>
                  <a:lnTo>
                    <a:pt x="3850" y="9311"/>
                  </a:lnTo>
                  <a:lnTo>
                    <a:pt x="3871" y="9123"/>
                  </a:lnTo>
                  <a:lnTo>
                    <a:pt x="3955" y="9249"/>
                  </a:lnTo>
                  <a:lnTo>
                    <a:pt x="3976" y="9374"/>
                  </a:lnTo>
                  <a:lnTo>
                    <a:pt x="4059" y="9458"/>
                  </a:lnTo>
                  <a:lnTo>
                    <a:pt x="4080" y="9793"/>
                  </a:lnTo>
                  <a:lnTo>
                    <a:pt x="4164" y="9855"/>
                  </a:lnTo>
                  <a:lnTo>
                    <a:pt x="4185" y="9960"/>
                  </a:lnTo>
                  <a:lnTo>
                    <a:pt x="4143" y="10002"/>
                  </a:lnTo>
                  <a:lnTo>
                    <a:pt x="4164" y="10169"/>
                  </a:lnTo>
                  <a:lnTo>
                    <a:pt x="4227" y="10253"/>
                  </a:lnTo>
                  <a:lnTo>
                    <a:pt x="4290" y="10316"/>
                  </a:lnTo>
                  <a:lnTo>
                    <a:pt x="4227" y="10399"/>
                  </a:lnTo>
                  <a:lnTo>
                    <a:pt x="4269" y="10567"/>
                  </a:lnTo>
                  <a:lnTo>
                    <a:pt x="4248" y="10609"/>
                  </a:lnTo>
                  <a:lnTo>
                    <a:pt x="4227" y="10630"/>
                  </a:lnTo>
                  <a:lnTo>
                    <a:pt x="4185" y="10797"/>
                  </a:lnTo>
                  <a:lnTo>
                    <a:pt x="4227" y="10818"/>
                  </a:lnTo>
                  <a:lnTo>
                    <a:pt x="4227" y="10922"/>
                  </a:lnTo>
                  <a:lnTo>
                    <a:pt x="4143" y="11027"/>
                  </a:lnTo>
                  <a:lnTo>
                    <a:pt x="4101" y="11048"/>
                  </a:lnTo>
                  <a:lnTo>
                    <a:pt x="4059" y="11048"/>
                  </a:lnTo>
                  <a:lnTo>
                    <a:pt x="4059" y="11111"/>
                  </a:lnTo>
                  <a:lnTo>
                    <a:pt x="4101" y="11194"/>
                  </a:lnTo>
                  <a:lnTo>
                    <a:pt x="4101" y="11341"/>
                  </a:lnTo>
                  <a:lnTo>
                    <a:pt x="4164" y="11529"/>
                  </a:lnTo>
                  <a:lnTo>
                    <a:pt x="4185" y="11341"/>
                  </a:lnTo>
                  <a:lnTo>
                    <a:pt x="4248" y="11236"/>
                  </a:lnTo>
                  <a:lnTo>
                    <a:pt x="4248" y="11257"/>
                  </a:lnTo>
                  <a:lnTo>
                    <a:pt x="4269" y="11153"/>
                  </a:lnTo>
                  <a:lnTo>
                    <a:pt x="4332" y="11090"/>
                  </a:lnTo>
                  <a:lnTo>
                    <a:pt x="4332" y="10922"/>
                  </a:lnTo>
                  <a:lnTo>
                    <a:pt x="4457" y="10839"/>
                  </a:lnTo>
                  <a:lnTo>
                    <a:pt x="4583" y="10483"/>
                  </a:lnTo>
                  <a:lnTo>
                    <a:pt x="4666" y="10420"/>
                  </a:lnTo>
                  <a:lnTo>
                    <a:pt x="4666" y="10253"/>
                  </a:lnTo>
                  <a:lnTo>
                    <a:pt x="4583" y="10106"/>
                  </a:lnTo>
                  <a:lnTo>
                    <a:pt x="4604" y="9960"/>
                  </a:lnTo>
                  <a:lnTo>
                    <a:pt x="4562" y="9855"/>
                  </a:lnTo>
                  <a:lnTo>
                    <a:pt x="4541" y="9667"/>
                  </a:lnTo>
                  <a:lnTo>
                    <a:pt x="4457" y="9583"/>
                  </a:lnTo>
                  <a:lnTo>
                    <a:pt x="4478" y="9479"/>
                  </a:lnTo>
                  <a:lnTo>
                    <a:pt x="4457" y="9353"/>
                  </a:lnTo>
                  <a:lnTo>
                    <a:pt x="4478" y="9270"/>
                  </a:lnTo>
                  <a:lnTo>
                    <a:pt x="4436" y="9018"/>
                  </a:lnTo>
                  <a:lnTo>
                    <a:pt x="4269" y="8851"/>
                  </a:lnTo>
                  <a:lnTo>
                    <a:pt x="4080" y="8725"/>
                  </a:lnTo>
                  <a:lnTo>
                    <a:pt x="3934" y="8537"/>
                  </a:lnTo>
                  <a:lnTo>
                    <a:pt x="3934" y="8433"/>
                  </a:lnTo>
                  <a:lnTo>
                    <a:pt x="3850" y="8223"/>
                  </a:lnTo>
                  <a:lnTo>
                    <a:pt x="3955" y="8181"/>
                  </a:lnTo>
                  <a:lnTo>
                    <a:pt x="3976" y="8077"/>
                  </a:lnTo>
                  <a:lnTo>
                    <a:pt x="3934" y="7784"/>
                  </a:lnTo>
                  <a:lnTo>
                    <a:pt x="3955" y="7700"/>
                  </a:lnTo>
                  <a:lnTo>
                    <a:pt x="4059" y="7658"/>
                  </a:lnTo>
                  <a:lnTo>
                    <a:pt x="4059" y="7533"/>
                  </a:lnTo>
                  <a:lnTo>
                    <a:pt x="3934" y="7470"/>
                  </a:lnTo>
                  <a:lnTo>
                    <a:pt x="3934" y="7345"/>
                  </a:lnTo>
                  <a:lnTo>
                    <a:pt x="3850" y="7219"/>
                  </a:lnTo>
                  <a:lnTo>
                    <a:pt x="3767" y="7156"/>
                  </a:lnTo>
                  <a:lnTo>
                    <a:pt x="3620" y="6863"/>
                  </a:lnTo>
                  <a:lnTo>
                    <a:pt x="3495" y="6759"/>
                  </a:lnTo>
                  <a:lnTo>
                    <a:pt x="3432" y="6696"/>
                  </a:lnTo>
                  <a:lnTo>
                    <a:pt x="3348" y="6612"/>
                  </a:lnTo>
                  <a:lnTo>
                    <a:pt x="3243" y="6424"/>
                  </a:lnTo>
                  <a:lnTo>
                    <a:pt x="3181" y="6403"/>
                  </a:lnTo>
                  <a:lnTo>
                    <a:pt x="3181" y="6319"/>
                  </a:lnTo>
                  <a:lnTo>
                    <a:pt x="3306" y="6236"/>
                  </a:lnTo>
                  <a:lnTo>
                    <a:pt x="3411" y="6173"/>
                  </a:lnTo>
                  <a:lnTo>
                    <a:pt x="3390" y="6089"/>
                  </a:lnTo>
                  <a:lnTo>
                    <a:pt x="3390" y="5901"/>
                  </a:lnTo>
                  <a:lnTo>
                    <a:pt x="3453" y="5817"/>
                  </a:lnTo>
                  <a:lnTo>
                    <a:pt x="3432" y="5650"/>
                  </a:lnTo>
                  <a:lnTo>
                    <a:pt x="3515" y="5503"/>
                  </a:lnTo>
                  <a:lnTo>
                    <a:pt x="3746" y="5587"/>
                  </a:lnTo>
                  <a:lnTo>
                    <a:pt x="3871" y="5482"/>
                  </a:lnTo>
                  <a:lnTo>
                    <a:pt x="4018" y="5482"/>
                  </a:lnTo>
                  <a:lnTo>
                    <a:pt x="4039" y="5440"/>
                  </a:lnTo>
                  <a:lnTo>
                    <a:pt x="4039" y="5273"/>
                  </a:lnTo>
                  <a:lnTo>
                    <a:pt x="4101" y="5231"/>
                  </a:lnTo>
                  <a:lnTo>
                    <a:pt x="4269" y="5252"/>
                  </a:lnTo>
                  <a:lnTo>
                    <a:pt x="4290" y="5168"/>
                  </a:lnTo>
                  <a:lnTo>
                    <a:pt x="4248" y="5085"/>
                  </a:lnTo>
                  <a:lnTo>
                    <a:pt x="4248" y="5022"/>
                  </a:lnTo>
                  <a:lnTo>
                    <a:pt x="4373" y="4980"/>
                  </a:lnTo>
                  <a:lnTo>
                    <a:pt x="4541" y="4959"/>
                  </a:lnTo>
                  <a:lnTo>
                    <a:pt x="4562" y="4959"/>
                  </a:lnTo>
                  <a:lnTo>
                    <a:pt x="4604" y="4813"/>
                  </a:lnTo>
                  <a:lnTo>
                    <a:pt x="4666" y="4813"/>
                  </a:lnTo>
                  <a:lnTo>
                    <a:pt x="4792" y="4729"/>
                  </a:lnTo>
                  <a:lnTo>
                    <a:pt x="4750" y="4645"/>
                  </a:lnTo>
                  <a:lnTo>
                    <a:pt x="4792" y="4541"/>
                  </a:lnTo>
                  <a:lnTo>
                    <a:pt x="4813" y="4436"/>
                  </a:lnTo>
                  <a:lnTo>
                    <a:pt x="4980" y="4415"/>
                  </a:lnTo>
                  <a:lnTo>
                    <a:pt x="5085" y="4311"/>
                  </a:lnTo>
                  <a:lnTo>
                    <a:pt x="5127" y="4290"/>
                  </a:lnTo>
                  <a:lnTo>
                    <a:pt x="5127" y="4143"/>
                  </a:lnTo>
                  <a:lnTo>
                    <a:pt x="5022" y="4122"/>
                  </a:lnTo>
                  <a:lnTo>
                    <a:pt x="4771" y="4227"/>
                  </a:lnTo>
                  <a:lnTo>
                    <a:pt x="4624" y="4227"/>
                  </a:lnTo>
                  <a:lnTo>
                    <a:pt x="4562" y="4311"/>
                  </a:lnTo>
                  <a:lnTo>
                    <a:pt x="4436" y="4248"/>
                  </a:lnTo>
                  <a:lnTo>
                    <a:pt x="4394" y="4122"/>
                  </a:lnTo>
                  <a:lnTo>
                    <a:pt x="4436" y="3997"/>
                  </a:lnTo>
                  <a:lnTo>
                    <a:pt x="4352" y="3892"/>
                  </a:lnTo>
                  <a:lnTo>
                    <a:pt x="4269" y="3976"/>
                  </a:lnTo>
                  <a:lnTo>
                    <a:pt x="4227" y="3913"/>
                  </a:lnTo>
                  <a:lnTo>
                    <a:pt x="4039" y="3913"/>
                  </a:lnTo>
                  <a:lnTo>
                    <a:pt x="3955" y="3934"/>
                  </a:lnTo>
                  <a:lnTo>
                    <a:pt x="3934" y="3871"/>
                  </a:lnTo>
                  <a:lnTo>
                    <a:pt x="4039" y="3767"/>
                  </a:lnTo>
                  <a:lnTo>
                    <a:pt x="4185" y="3578"/>
                  </a:lnTo>
                  <a:lnTo>
                    <a:pt x="4164" y="3495"/>
                  </a:lnTo>
                  <a:lnTo>
                    <a:pt x="4227" y="3390"/>
                  </a:lnTo>
                  <a:lnTo>
                    <a:pt x="4227" y="3306"/>
                  </a:lnTo>
                  <a:lnTo>
                    <a:pt x="4101" y="3244"/>
                  </a:lnTo>
                  <a:lnTo>
                    <a:pt x="3955" y="3244"/>
                  </a:lnTo>
                  <a:lnTo>
                    <a:pt x="3934" y="3285"/>
                  </a:lnTo>
                  <a:lnTo>
                    <a:pt x="3871" y="3202"/>
                  </a:lnTo>
                  <a:lnTo>
                    <a:pt x="3913" y="3160"/>
                  </a:lnTo>
                  <a:lnTo>
                    <a:pt x="3767" y="3139"/>
                  </a:lnTo>
                  <a:lnTo>
                    <a:pt x="3704" y="3055"/>
                  </a:lnTo>
                  <a:lnTo>
                    <a:pt x="3725" y="2951"/>
                  </a:lnTo>
                  <a:lnTo>
                    <a:pt x="3704" y="2846"/>
                  </a:lnTo>
                  <a:lnTo>
                    <a:pt x="3557" y="2867"/>
                  </a:lnTo>
                  <a:lnTo>
                    <a:pt x="3495" y="2825"/>
                  </a:lnTo>
                  <a:lnTo>
                    <a:pt x="3515" y="2741"/>
                  </a:lnTo>
                  <a:lnTo>
                    <a:pt x="3495" y="2658"/>
                  </a:lnTo>
                  <a:lnTo>
                    <a:pt x="3223" y="2720"/>
                  </a:lnTo>
                  <a:lnTo>
                    <a:pt x="3097" y="2825"/>
                  </a:lnTo>
                  <a:lnTo>
                    <a:pt x="3034" y="2679"/>
                  </a:lnTo>
                  <a:lnTo>
                    <a:pt x="3055" y="2532"/>
                  </a:lnTo>
                  <a:lnTo>
                    <a:pt x="2992" y="2469"/>
                  </a:lnTo>
                  <a:lnTo>
                    <a:pt x="2930" y="2407"/>
                  </a:lnTo>
                  <a:lnTo>
                    <a:pt x="2825" y="2344"/>
                  </a:lnTo>
                  <a:lnTo>
                    <a:pt x="2825" y="2239"/>
                  </a:lnTo>
                  <a:lnTo>
                    <a:pt x="2888" y="2155"/>
                  </a:lnTo>
                  <a:lnTo>
                    <a:pt x="2825" y="2093"/>
                  </a:lnTo>
                  <a:lnTo>
                    <a:pt x="2888" y="2009"/>
                  </a:lnTo>
                  <a:lnTo>
                    <a:pt x="2971" y="1904"/>
                  </a:lnTo>
                  <a:lnTo>
                    <a:pt x="3034" y="1925"/>
                  </a:lnTo>
                  <a:lnTo>
                    <a:pt x="3097" y="1883"/>
                  </a:lnTo>
                  <a:lnTo>
                    <a:pt x="3034" y="1779"/>
                  </a:lnTo>
                  <a:lnTo>
                    <a:pt x="3055" y="1695"/>
                  </a:lnTo>
                  <a:lnTo>
                    <a:pt x="3118" y="1674"/>
                  </a:lnTo>
                  <a:lnTo>
                    <a:pt x="3139" y="1570"/>
                  </a:lnTo>
                  <a:lnTo>
                    <a:pt x="3243" y="1507"/>
                  </a:lnTo>
                  <a:lnTo>
                    <a:pt x="3285" y="1423"/>
                  </a:lnTo>
                  <a:lnTo>
                    <a:pt x="3285" y="1319"/>
                  </a:lnTo>
                  <a:lnTo>
                    <a:pt x="3306" y="1067"/>
                  </a:lnTo>
                  <a:lnTo>
                    <a:pt x="3285" y="900"/>
                  </a:lnTo>
                  <a:lnTo>
                    <a:pt x="3202" y="691"/>
                  </a:lnTo>
                  <a:lnTo>
                    <a:pt x="3202" y="544"/>
                  </a:lnTo>
                  <a:lnTo>
                    <a:pt x="3097" y="419"/>
                  </a:lnTo>
                  <a:lnTo>
                    <a:pt x="2992" y="419"/>
                  </a:lnTo>
                  <a:lnTo>
                    <a:pt x="2971" y="251"/>
                  </a:lnTo>
                  <a:lnTo>
                    <a:pt x="2825" y="147"/>
                  </a:lnTo>
                  <a:lnTo>
                    <a:pt x="2783" y="0"/>
                  </a:lnTo>
                  <a:lnTo>
                    <a:pt x="2616" y="0"/>
                  </a:lnTo>
                  <a:lnTo>
                    <a:pt x="2532" y="42"/>
                  </a:lnTo>
                  <a:lnTo>
                    <a:pt x="24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78"/>
            <p:cNvSpPr/>
            <p:nvPr/>
          </p:nvSpPr>
          <p:spPr>
            <a:xfrm>
              <a:off x="4343054" y="2959975"/>
              <a:ext cx="35389" cy="43557"/>
            </a:xfrm>
            <a:custGeom>
              <a:avLst/>
              <a:gdLst/>
              <a:ahLst/>
              <a:cxnLst/>
              <a:rect l="l" t="t" r="r" b="b"/>
              <a:pathLst>
                <a:path w="2972" h="3830" extrusionOk="0">
                  <a:moveTo>
                    <a:pt x="209" y="1"/>
                  </a:moveTo>
                  <a:lnTo>
                    <a:pt x="189" y="63"/>
                  </a:lnTo>
                  <a:lnTo>
                    <a:pt x="147" y="63"/>
                  </a:lnTo>
                  <a:lnTo>
                    <a:pt x="147" y="147"/>
                  </a:lnTo>
                  <a:lnTo>
                    <a:pt x="189" y="210"/>
                  </a:lnTo>
                  <a:lnTo>
                    <a:pt x="147" y="356"/>
                  </a:lnTo>
                  <a:lnTo>
                    <a:pt x="21" y="482"/>
                  </a:lnTo>
                  <a:lnTo>
                    <a:pt x="0" y="628"/>
                  </a:lnTo>
                  <a:lnTo>
                    <a:pt x="293" y="733"/>
                  </a:lnTo>
                  <a:lnTo>
                    <a:pt x="398" y="670"/>
                  </a:lnTo>
                  <a:lnTo>
                    <a:pt x="523" y="691"/>
                  </a:lnTo>
                  <a:lnTo>
                    <a:pt x="502" y="754"/>
                  </a:lnTo>
                  <a:lnTo>
                    <a:pt x="544" y="900"/>
                  </a:lnTo>
                  <a:lnTo>
                    <a:pt x="481" y="963"/>
                  </a:lnTo>
                  <a:lnTo>
                    <a:pt x="398" y="942"/>
                  </a:lnTo>
                  <a:lnTo>
                    <a:pt x="314" y="984"/>
                  </a:lnTo>
                  <a:lnTo>
                    <a:pt x="272" y="1151"/>
                  </a:lnTo>
                  <a:lnTo>
                    <a:pt x="168" y="1172"/>
                  </a:lnTo>
                  <a:lnTo>
                    <a:pt x="168" y="1402"/>
                  </a:lnTo>
                  <a:lnTo>
                    <a:pt x="293" y="1570"/>
                  </a:lnTo>
                  <a:lnTo>
                    <a:pt x="419" y="1612"/>
                  </a:lnTo>
                  <a:lnTo>
                    <a:pt x="586" y="1800"/>
                  </a:lnTo>
                  <a:lnTo>
                    <a:pt x="586" y="1988"/>
                  </a:lnTo>
                  <a:lnTo>
                    <a:pt x="628" y="2114"/>
                  </a:lnTo>
                  <a:lnTo>
                    <a:pt x="607" y="2218"/>
                  </a:lnTo>
                  <a:lnTo>
                    <a:pt x="628" y="2407"/>
                  </a:lnTo>
                  <a:lnTo>
                    <a:pt x="816" y="2637"/>
                  </a:lnTo>
                  <a:lnTo>
                    <a:pt x="816" y="2783"/>
                  </a:lnTo>
                  <a:lnTo>
                    <a:pt x="837" y="2888"/>
                  </a:lnTo>
                  <a:lnTo>
                    <a:pt x="879" y="3076"/>
                  </a:lnTo>
                  <a:lnTo>
                    <a:pt x="921" y="3055"/>
                  </a:lnTo>
                  <a:lnTo>
                    <a:pt x="984" y="3160"/>
                  </a:lnTo>
                  <a:lnTo>
                    <a:pt x="1005" y="3202"/>
                  </a:lnTo>
                  <a:lnTo>
                    <a:pt x="1046" y="3202"/>
                  </a:lnTo>
                  <a:lnTo>
                    <a:pt x="1067" y="3139"/>
                  </a:lnTo>
                  <a:lnTo>
                    <a:pt x="1130" y="3097"/>
                  </a:lnTo>
                  <a:lnTo>
                    <a:pt x="1214" y="3160"/>
                  </a:lnTo>
                  <a:lnTo>
                    <a:pt x="1214" y="3181"/>
                  </a:lnTo>
                  <a:lnTo>
                    <a:pt x="1256" y="3160"/>
                  </a:lnTo>
                  <a:lnTo>
                    <a:pt x="1298" y="3055"/>
                  </a:lnTo>
                  <a:lnTo>
                    <a:pt x="1214" y="2930"/>
                  </a:lnTo>
                  <a:lnTo>
                    <a:pt x="1256" y="2888"/>
                  </a:lnTo>
                  <a:lnTo>
                    <a:pt x="1256" y="2783"/>
                  </a:lnTo>
                  <a:lnTo>
                    <a:pt x="1318" y="2721"/>
                  </a:lnTo>
                  <a:lnTo>
                    <a:pt x="1318" y="2742"/>
                  </a:lnTo>
                  <a:lnTo>
                    <a:pt x="1256" y="2951"/>
                  </a:lnTo>
                  <a:lnTo>
                    <a:pt x="1339" y="3055"/>
                  </a:lnTo>
                  <a:lnTo>
                    <a:pt x="1423" y="2930"/>
                  </a:lnTo>
                  <a:lnTo>
                    <a:pt x="1507" y="2888"/>
                  </a:lnTo>
                  <a:lnTo>
                    <a:pt x="1507" y="2888"/>
                  </a:lnTo>
                  <a:lnTo>
                    <a:pt x="1465" y="2951"/>
                  </a:lnTo>
                  <a:lnTo>
                    <a:pt x="1423" y="2972"/>
                  </a:lnTo>
                  <a:lnTo>
                    <a:pt x="1360" y="3076"/>
                  </a:lnTo>
                  <a:lnTo>
                    <a:pt x="1465" y="3139"/>
                  </a:lnTo>
                  <a:lnTo>
                    <a:pt x="1549" y="2951"/>
                  </a:lnTo>
                  <a:lnTo>
                    <a:pt x="1653" y="2930"/>
                  </a:lnTo>
                  <a:lnTo>
                    <a:pt x="1674" y="2762"/>
                  </a:lnTo>
                  <a:lnTo>
                    <a:pt x="1590" y="2637"/>
                  </a:lnTo>
                  <a:lnTo>
                    <a:pt x="1528" y="2616"/>
                  </a:lnTo>
                  <a:lnTo>
                    <a:pt x="1632" y="2553"/>
                  </a:lnTo>
                  <a:lnTo>
                    <a:pt x="1653" y="2511"/>
                  </a:lnTo>
                  <a:lnTo>
                    <a:pt x="1570" y="2365"/>
                  </a:lnTo>
                  <a:lnTo>
                    <a:pt x="1549" y="2156"/>
                  </a:lnTo>
                  <a:lnTo>
                    <a:pt x="1590" y="2344"/>
                  </a:lnTo>
                  <a:lnTo>
                    <a:pt x="1716" y="2449"/>
                  </a:lnTo>
                  <a:lnTo>
                    <a:pt x="1779" y="2428"/>
                  </a:lnTo>
                  <a:lnTo>
                    <a:pt x="1779" y="2470"/>
                  </a:lnTo>
                  <a:lnTo>
                    <a:pt x="1988" y="2574"/>
                  </a:lnTo>
                  <a:lnTo>
                    <a:pt x="2093" y="2511"/>
                  </a:lnTo>
                  <a:lnTo>
                    <a:pt x="2155" y="2532"/>
                  </a:lnTo>
                  <a:lnTo>
                    <a:pt x="2155" y="2470"/>
                  </a:lnTo>
                  <a:lnTo>
                    <a:pt x="2197" y="2470"/>
                  </a:lnTo>
                  <a:lnTo>
                    <a:pt x="2365" y="2888"/>
                  </a:lnTo>
                  <a:lnTo>
                    <a:pt x="2448" y="2951"/>
                  </a:lnTo>
                  <a:lnTo>
                    <a:pt x="2448" y="3034"/>
                  </a:lnTo>
                  <a:lnTo>
                    <a:pt x="2406" y="3160"/>
                  </a:lnTo>
                  <a:lnTo>
                    <a:pt x="2469" y="3181"/>
                  </a:lnTo>
                  <a:lnTo>
                    <a:pt x="2406" y="3348"/>
                  </a:lnTo>
                  <a:lnTo>
                    <a:pt x="2448" y="3369"/>
                  </a:lnTo>
                  <a:lnTo>
                    <a:pt x="2511" y="3306"/>
                  </a:lnTo>
                  <a:lnTo>
                    <a:pt x="2553" y="3265"/>
                  </a:lnTo>
                  <a:lnTo>
                    <a:pt x="2553" y="3265"/>
                  </a:lnTo>
                  <a:lnTo>
                    <a:pt x="2511" y="3369"/>
                  </a:lnTo>
                  <a:lnTo>
                    <a:pt x="2490" y="3411"/>
                  </a:lnTo>
                  <a:lnTo>
                    <a:pt x="2553" y="3495"/>
                  </a:lnTo>
                  <a:lnTo>
                    <a:pt x="2637" y="3620"/>
                  </a:lnTo>
                  <a:lnTo>
                    <a:pt x="2720" y="3830"/>
                  </a:lnTo>
                  <a:lnTo>
                    <a:pt x="2762" y="3830"/>
                  </a:lnTo>
                  <a:lnTo>
                    <a:pt x="2720" y="3683"/>
                  </a:lnTo>
                  <a:lnTo>
                    <a:pt x="2720" y="3620"/>
                  </a:lnTo>
                  <a:lnTo>
                    <a:pt x="2762" y="3516"/>
                  </a:lnTo>
                  <a:lnTo>
                    <a:pt x="2867" y="3390"/>
                  </a:lnTo>
                  <a:lnTo>
                    <a:pt x="2909" y="3411"/>
                  </a:lnTo>
                  <a:lnTo>
                    <a:pt x="2971" y="3286"/>
                  </a:lnTo>
                  <a:lnTo>
                    <a:pt x="2971" y="3160"/>
                  </a:lnTo>
                  <a:lnTo>
                    <a:pt x="2930" y="3139"/>
                  </a:lnTo>
                  <a:lnTo>
                    <a:pt x="2909" y="3076"/>
                  </a:lnTo>
                  <a:lnTo>
                    <a:pt x="2909" y="3034"/>
                  </a:lnTo>
                  <a:lnTo>
                    <a:pt x="2888" y="2972"/>
                  </a:lnTo>
                  <a:lnTo>
                    <a:pt x="2867" y="2888"/>
                  </a:lnTo>
                  <a:lnTo>
                    <a:pt x="2804" y="2742"/>
                  </a:lnTo>
                  <a:lnTo>
                    <a:pt x="2783" y="2511"/>
                  </a:lnTo>
                  <a:lnTo>
                    <a:pt x="2720" y="2428"/>
                  </a:lnTo>
                  <a:lnTo>
                    <a:pt x="2720" y="2302"/>
                  </a:lnTo>
                  <a:lnTo>
                    <a:pt x="2699" y="2135"/>
                  </a:lnTo>
                  <a:lnTo>
                    <a:pt x="2637" y="2051"/>
                  </a:lnTo>
                  <a:lnTo>
                    <a:pt x="2595" y="2009"/>
                  </a:lnTo>
                  <a:lnTo>
                    <a:pt x="2511" y="2009"/>
                  </a:lnTo>
                  <a:lnTo>
                    <a:pt x="2448" y="1946"/>
                  </a:lnTo>
                  <a:lnTo>
                    <a:pt x="2386" y="2009"/>
                  </a:lnTo>
                  <a:lnTo>
                    <a:pt x="2406" y="2051"/>
                  </a:lnTo>
                  <a:lnTo>
                    <a:pt x="2386" y="2114"/>
                  </a:lnTo>
                  <a:lnTo>
                    <a:pt x="2386" y="2156"/>
                  </a:lnTo>
                  <a:lnTo>
                    <a:pt x="2344" y="2239"/>
                  </a:lnTo>
                  <a:lnTo>
                    <a:pt x="2365" y="2302"/>
                  </a:lnTo>
                  <a:lnTo>
                    <a:pt x="2365" y="2365"/>
                  </a:lnTo>
                  <a:lnTo>
                    <a:pt x="2281" y="2365"/>
                  </a:lnTo>
                  <a:lnTo>
                    <a:pt x="2197" y="2260"/>
                  </a:lnTo>
                  <a:lnTo>
                    <a:pt x="2093" y="2156"/>
                  </a:lnTo>
                  <a:lnTo>
                    <a:pt x="2093" y="2114"/>
                  </a:lnTo>
                  <a:lnTo>
                    <a:pt x="2030" y="2051"/>
                  </a:lnTo>
                  <a:lnTo>
                    <a:pt x="1967" y="1905"/>
                  </a:lnTo>
                  <a:lnTo>
                    <a:pt x="1967" y="1821"/>
                  </a:lnTo>
                  <a:lnTo>
                    <a:pt x="2030" y="1800"/>
                  </a:lnTo>
                  <a:lnTo>
                    <a:pt x="2051" y="1716"/>
                  </a:lnTo>
                  <a:lnTo>
                    <a:pt x="2155" y="1633"/>
                  </a:lnTo>
                  <a:lnTo>
                    <a:pt x="2176" y="1695"/>
                  </a:lnTo>
                  <a:lnTo>
                    <a:pt x="2260" y="1695"/>
                  </a:lnTo>
                  <a:lnTo>
                    <a:pt x="2302" y="1633"/>
                  </a:lnTo>
                  <a:lnTo>
                    <a:pt x="2302" y="1570"/>
                  </a:lnTo>
                  <a:lnTo>
                    <a:pt x="2365" y="1528"/>
                  </a:lnTo>
                  <a:lnTo>
                    <a:pt x="2448" y="1319"/>
                  </a:lnTo>
                  <a:lnTo>
                    <a:pt x="2469" y="1193"/>
                  </a:lnTo>
                  <a:lnTo>
                    <a:pt x="2511" y="1068"/>
                  </a:lnTo>
                  <a:lnTo>
                    <a:pt x="2469" y="1047"/>
                  </a:lnTo>
                  <a:lnTo>
                    <a:pt x="2365" y="942"/>
                  </a:lnTo>
                  <a:lnTo>
                    <a:pt x="2302" y="963"/>
                  </a:lnTo>
                  <a:lnTo>
                    <a:pt x="2260" y="942"/>
                  </a:lnTo>
                  <a:lnTo>
                    <a:pt x="2176" y="942"/>
                  </a:lnTo>
                  <a:lnTo>
                    <a:pt x="1967" y="963"/>
                  </a:lnTo>
                  <a:lnTo>
                    <a:pt x="1779" y="942"/>
                  </a:lnTo>
                  <a:lnTo>
                    <a:pt x="1423" y="942"/>
                  </a:lnTo>
                  <a:lnTo>
                    <a:pt x="1298" y="879"/>
                  </a:lnTo>
                  <a:lnTo>
                    <a:pt x="1193" y="900"/>
                  </a:lnTo>
                  <a:lnTo>
                    <a:pt x="1067" y="858"/>
                  </a:lnTo>
                  <a:lnTo>
                    <a:pt x="1067" y="775"/>
                  </a:lnTo>
                  <a:lnTo>
                    <a:pt x="1026" y="649"/>
                  </a:lnTo>
                  <a:lnTo>
                    <a:pt x="1026" y="565"/>
                  </a:lnTo>
                  <a:lnTo>
                    <a:pt x="1005" y="440"/>
                  </a:lnTo>
                  <a:lnTo>
                    <a:pt x="921" y="314"/>
                  </a:lnTo>
                  <a:lnTo>
                    <a:pt x="879" y="314"/>
                  </a:lnTo>
                  <a:lnTo>
                    <a:pt x="837" y="356"/>
                  </a:lnTo>
                  <a:lnTo>
                    <a:pt x="733" y="314"/>
                  </a:lnTo>
                  <a:lnTo>
                    <a:pt x="691" y="252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523" y="252"/>
                  </a:lnTo>
                  <a:lnTo>
                    <a:pt x="607" y="314"/>
                  </a:lnTo>
                  <a:lnTo>
                    <a:pt x="544" y="335"/>
                  </a:lnTo>
                  <a:lnTo>
                    <a:pt x="419" y="314"/>
                  </a:lnTo>
                  <a:lnTo>
                    <a:pt x="356" y="210"/>
                  </a:lnTo>
                  <a:lnTo>
                    <a:pt x="356" y="147"/>
                  </a:lnTo>
                  <a:lnTo>
                    <a:pt x="272" y="42"/>
                  </a:lnTo>
                  <a:lnTo>
                    <a:pt x="20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78"/>
            <p:cNvSpPr/>
            <p:nvPr/>
          </p:nvSpPr>
          <p:spPr>
            <a:xfrm>
              <a:off x="3793178" y="2712975"/>
              <a:ext cx="26423" cy="30945"/>
            </a:xfrm>
            <a:custGeom>
              <a:avLst/>
              <a:gdLst/>
              <a:ahLst/>
              <a:cxnLst/>
              <a:rect l="l" t="t" r="r" b="b"/>
              <a:pathLst>
                <a:path w="2219" h="2721" extrusionOk="0">
                  <a:moveTo>
                    <a:pt x="1298" y="1"/>
                  </a:moveTo>
                  <a:lnTo>
                    <a:pt x="1152" y="168"/>
                  </a:lnTo>
                  <a:lnTo>
                    <a:pt x="984" y="231"/>
                  </a:lnTo>
                  <a:lnTo>
                    <a:pt x="880" y="231"/>
                  </a:lnTo>
                  <a:lnTo>
                    <a:pt x="817" y="336"/>
                  </a:lnTo>
                  <a:lnTo>
                    <a:pt x="754" y="482"/>
                  </a:lnTo>
                  <a:lnTo>
                    <a:pt x="649" y="545"/>
                  </a:lnTo>
                  <a:lnTo>
                    <a:pt x="524" y="545"/>
                  </a:lnTo>
                  <a:lnTo>
                    <a:pt x="357" y="649"/>
                  </a:lnTo>
                  <a:lnTo>
                    <a:pt x="315" y="629"/>
                  </a:lnTo>
                  <a:lnTo>
                    <a:pt x="231" y="629"/>
                  </a:lnTo>
                  <a:lnTo>
                    <a:pt x="210" y="754"/>
                  </a:lnTo>
                  <a:lnTo>
                    <a:pt x="126" y="838"/>
                  </a:lnTo>
                  <a:lnTo>
                    <a:pt x="189" y="901"/>
                  </a:lnTo>
                  <a:lnTo>
                    <a:pt x="231" y="859"/>
                  </a:lnTo>
                  <a:lnTo>
                    <a:pt x="357" y="1005"/>
                  </a:lnTo>
                  <a:lnTo>
                    <a:pt x="336" y="838"/>
                  </a:lnTo>
                  <a:lnTo>
                    <a:pt x="357" y="754"/>
                  </a:lnTo>
                  <a:lnTo>
                    <a:pt x="545" y="629"/>
                  </a:lnTo>
                  <a:lnTo>
                    <a:pt x="566" y="649"/>
                  </a:lnTo>
                  <a:lnTo>
                    <a:pt x="670" y="629"/>
                  </a:lnTo>
                  <a:lnTo>
                    <a:pt x="817" y="649"/>
                  </a:lnTo>
                  <a:lnTo>
                    <a:pt x="859" y="629"/>
                  </a:lnTo>
                  <a:lnTo>
                    <a:pt x="859" y="629"/>
                  </a:lnTo>
                  <a:cubicBezTo>
                    <a:pt x="859" y="649"/>
                    <a:pt x="838" y="649"/>
                    <a:pt x="838" y="691"/>
                  </a:cubicBezTo>
                  <a:lnTo>
                    <a:pt x="754" y="712"/>
                  </a:lnTo>
                  <a:lnTo>
                    <a:pt x="670" y="712"/>
                  </a:lnTo>
                  <a:lnTo>
                    <a:pt x="629" y="733"/>
                  </a:lnTo>
                  <a:lnTo>
                    <a:pt x="733" y="859"/>
                  </a:lnTo>
                  <a:lnTo>
                    <a:pt x="691" y="921"/>
                  </a:lnTo>
                  <a:lnTo>
                    <a:pt x="775" y="1026"/>
                  </a:lnTo>
                  <a:lnTo>
                    <a:pt x="775" y="1047"/>
                  </a:lnTo>
                  <a:lnTo>
                    <a:pt x="691" y="1026"/>
                  </a:lnTo>
                  <a:lnTo>
                    <a:pt x="587" y="1047"/>
                  </a:lnTo>
                  <a:lnTo>
                    <a:pt x="566" y="1005"/>
                  </a:lnTo>
                  <a:lnTo>
                    <a:pt x="629" y="942"/>
                  </a:lnTo>
                  <a:lnTo>
                    <a:pt x="566" y="838"/>
                  </a:lnTo>
                  <a:lnTo>
                    <a:pt x="545" y="838"/>
                  </a:lnTo>
                  <a:lnTo>
                    <a:pt x="461" y="963"/>
                  </a:lnTo>
                  <a:lnTo>
                    <a:pt x="524" y="1047"/>
                  </a:lnTo>
                  <a:lnTo>
                    <a:pt x="419" y="1131"/>
                  </a:lnTo>
                  <a:lnTo>
                    <a:pt x="336" y="1047"/>
                  </a:lnTo>
                  <a:lnTo>
                    <a:pt x="231" y="1047"/>
                  </a:lnTo>
                  <a:lnTo>
                    <a:pt x="147" y="1026"/>
                  </a:lnTo>
                  <a:lnTo>
                    <a:pt x="64" y="1110"/>
                  </a:lnTo>
                  <a:lnTo>
                    <a:pt x="210" y="1173"/>
                  </a:lnTo>
                  <a:lnTo>
                    <a:pt x="210" y="1277"/>
                  </a:lnTo>
                  <a:lnTo>
                    <a:pt x="126" y="1235"/>
                  </a:lnTo>
                  <a:lnTo>
                    <a:pt x="64" y="1256"/>
                  </a:lnTo>
                  <a:lnTo>
                    <a:pt x="105" y="1424"/>
                  </a:lnTo>
                  <a:lnTo>
                    <a:pt x="168" y="1465"/>
                  </a:lnTo>
                  <a:lnTo>
                    <a:pt x="168" y="1591"/>
                  </a:lnTo>
                  <a:lnTo>
                    <a:pt x="231" y="1675"/>
                  </a:lnTo>
                  <a:lnTo>
                    <a:pt x="64" y="1758"/>
                  </a:lnTo>
                  <a:lnTo>
                    <a:pt x="1" y="1905"/>
                  </a:lnTo>
                  <a:lnTo>
                    <a:pt x="64" y="1968"/>
                  </a:lnTo>
                  <a:lnTo>
                    <a:pt x="168" y="1905"/>
                  </a:lnTo>
                  <a:lnTo>
                    <a:pt x="315" y="2051"/>
                  </a:lnTo>
                  <a:lnTo>
                    <a:pt x="336" y="2219"/>
                  </a:lnTo>
                  <a:lnTo>
                    <a:pt x="273" y="2261"/>
                  </a:lnTo>
                  <a:lnTo>
                    <a:pt x="315" y="2323"/>
                  </a:lnTo>
                  <a:lnTo>
                    <a:pt x="461" y="2323"/>
                  </a:lnTo>
                  <a:lnTo>
                    <a:pt x="608" y="2533"/>
                  </a:lnTo>
                  <a:lnTo>
                    <a:pt x="649" y="2574"/>
                  </a:lnTo>
                  <a:lnTo>
                    <a:pt x="754" y="2533"/>
                  </a:lnTo>
                  <a:lnTo>
                    <a:pt x="775" y="2470"/>
                  </a:lnTo>
                  <a:lnTo>
                    <a:pt x="691" y="2386"/>
                  </a:lnTo>
                  <a:lnTo>
                    <a:pt x="649" y="2386"/>
                  </a:lnTo>
                  <a:lnTo>
                    <a:pt x="649" y="2302"/>
                  </a:lnTo>
                  <a:lnTo>
                    <a:pt x="733" y="2261"/>
                  </a:lnTo>
                  <a:lnTo>
                    <a:pt x="733" y="2177"/>
                  </a:lnTo>
                  <a:lnTo>
                    <a:pt x="670" y="2135"/>
                  </a:lnTo>
                  <a:lnTo>
                    <a:pt x="670" y="2072"/>
                  </a:lnTo>
                  <a:lnTo>
                    <a:pt x="754" y="2009"/>
                  </a:lnTo>
                  <a:cubicBezTo>
                    <a:pt x="775" y="2051"/>
                    <a:pt x="817" y="2093"/>
                    <a:pt x="838" y="2135"/>
                  </a:cubicBezTo>
                  <a:lnTo>
                    <a:pt x="838" y="2177"/>
                  </a:lnTo>
                  <a:lnTo>
                    <a:pt x="880" y="2302"/>
                  </a:lnTo>
                  <a:lnTo>
                    <a:pt x="984" y="2407"/>
                  </a:lnTo>
                  <a:lnTo>
                    <a:pt x="1089" y="2407"/>
                  </a:lnTo>
                  <a:lnTo>
                    <a:pt x="1152" y="2449"/>
                  </a:lnTo>
                  <a:lnTo>
                    <a:pt x="1256" y="2428"/>
                  </a:lnTo>
                  <a:cubicBezTo>
                    <a:pt x="1277" y="2428"/>
                    <a:pt x="1298" y="2428"/>
                    <a:pt x="1298" y="2407"/>
                  </a:cubicBezTo>
                  <a:cubicBezTo>
                    <a:pt x="1319" y="2407"/>
                    <a:pt x="1319" y="2428"/>
                    <a:pt x="1361" y="2428"/>
                  </a:cubicBezTo>
                  <a:lnTo>
                    <a:pt x="1361" y="2449"/>
                  </a:lnTo>
                  <a:lnTo>
                    <a:pt x="1298" y="2533"/>
                  </a:lnTo>
                  <a:lnTo>
                    <a:pt x="1319" y="2595"/>
                  </a:lnTo>
                  <a:lnTo>
                    <a:pt x="1382" y="2512"/>
                  </a:lnTo>
                  <a:lnTo>
                    <a:pt x="1403" y="2449"/>
                  </a:lnTo>
                  <a:cubicBezTo>
                    <a:pt x="1445" y="2491"/>
                    <a:pt x="1486" y="2512"/>
                    <a:pt x="1507" y="2553"/>
                  </a:cubicBezTo>
                  <a:lnTo>
                    <a:pt x="1507" y="2595"/>
                  </a:lnTo>
                  <a:lnTo>
                    <a:pt x="1465" y="2616"/>
                  </a:lnTo>
                  <a:lnTo>
                    <a:pt x="1507" y="2658"/>
                  </a:lnTo>
                  <a:lnTo>
                    <a:pt x="1675" y="2721"/>
                  </a:lnTo>
                  <a:lnTo>
                    <a:pt x="1821" y="2700"/>
                  </a:lnTo>
                  <a:lnTo>
                    <a:pt x="1884" y="2616"/>
                  </a:lnTo>
                  <a:lnTo>
                    <a:pt x="1905" y="2700"/>
                  </a:lnTo>
                  <a:lnTo>
                    <a:pt x="1926" y="2721"/>
                  </a:lnTo>
                  <a:lnTo>
                    <a:pt x="1926" y="2616"/>
                  </a:lnTo>
                  <a:lnTo>
                    <a:pt x="1968" y="2574"/>
                  </a:lnTo>
                  <a:cubicBezTo>
                    <a:pt x="2009" y="2533"/>
                    <a:pt x="2030" y="2512"/>
                    <a:pt x="2030" y="2470"/>
                  </a:cubicBezTo>
                  <a:lnTo>
                    <a:pt x="2093" y="2386"/>
                  </a:lnTo>
                  <a:lnTo>
                    <a:pt x="2177" y="2344"/>
                  </a:lnTo>
                  <a:lnTo>
                    <a:pt x="2135" y="2302"/>
                  </a:lnTo>
                  <a:lnTo>
                    <a:pt x="2072" y="2323"/>
                  </a:lnTo>
                  <a:lnTo>
                    <a:pt x="2009" y="2407"/>
                  </a:lnTo>
                  <a:lnTo>
                    <a:pt x="2009" y="2386"/>
                  </a:lnTo>
                  <a:cubicBezTo>
                    <a:pt x="1989" y="2344"/>
                    <a:pt x="1989" y="2344"/>
                    <a:pt x="1989" y="2323"/>
                  </a:cubicBezTo>
                  <a:lnTo>
                    <a:pt x="2009" y="2302"/>
                  </a:lnTo>
                  <a:lnTo>
                    <a:pt x="2009" y="2219"/>
                  </a:lnTo>
                  <a:lnTo>
                    <a:pt x="2135" y="2177"/>
                  </a:lnTo>
                  <a:lnTo>
                    <a:pt x="2198" y="2114"/>
                  </a:lnTo>
                  <a:lnTo>
                    <a:pt x="2177" y="2051"/>
                  </a:lnTo>
                  <a:lnTo>
                    <a:pt x="2072" y="1968"/>
                  </a:lnTo>
                  <a:lnTo>
                    <a:pt x="2072" y="1905"/>
                  </a:lnTo>
                  <a:lnTo>
                    <a:pt x="2198" y="1863"/>
                  </a:lnTo>
                  <a:lnTo>
                    <a:pt x="2219" y="1737"/>
                  </a:lnTo>
                  <a:lnTo>
                    <a:pt x="2219" y="1591"/>
                  </a:lnTo>
                  <a:lnTo>
                    <a:pt x="2198" y="1486"/>
                  </a:lnTo>
                  <a:lnTo>
                    <a:pt x="2072" y="1486"/>
                  </a:lnTo>
                  <a:lnTo>
                    <a:pt x="1905" y="1528"/>
                  </a:lnTo>
                  <a:lnTo>
                    <a:pt x="1863" y="1633"/>
                  </a:lnTo>
                  <a:lnTo>
                    <a:pt x="1905" y="1675"/>
                  </a:lnTo>
                  <a:lnTo>
                    <a:pt x="1989" y="1737"/>
                  </a:lnTo>
                  <a:lnTo>
                    <a:pt x="1989" y="1779"/>
                  </a:lnTo>
                  <a:lnTo>
                    <a:pt x="1926" y="1758"/>
                  </a:lnTo>
                  <a:lnTo>
                    <a:pt x="1905" y="1779"/>
                  </a:lnTo>
                  <a:lnTo>
                    <a:pt x="1800" y="1696"/>
                  </a:lnTo>
                  <a:lnTo>
                    <a:pt x="1800" y="1654"/>
                  </a:lnTo>
                  <a:lnTo>
                    <a:pt x="1758" y="1570"/>
                  </a:lnTo>
                  <a:lnTo>
                    <a:pt x="1696" y="1591"/>
                  </a:lnTo>
                  <a:lnTo>
                    <a:pt x="1654" y="1675"/>
                  </a:lnTo>
                  <a:lnTo>
                    <a:pt x="1570" y="1696"/>
                  </a:lnTo>
                  <a:lnTo>
                    <a:pt x="1591" y="1779"/>
                  </a:lnTo>
                  <a:lnTo>
                    <a:pt x="1654" y="1863"/>
                  </a:lnTo>
                  <a:lnTo>
                    <a:pt x="1654" y="1989"/>
                  </a:lnTo>
                  <a:lnTo>
                    <a:pt x="1717" y="2072"/>
                  </a:lnTo>
                  <a:lnTo>
                    <a:pt x="1800" y="2072"/>
                  </a:lnTo>
                  <a:lnTo>
                    <a:pt x="1926" y="2093"/>
                  </a:lnTo>
                  <a:lnTo>
                    <a:pt x="1968" y="2156"/>
                  </a:lnTo>
                  <a:lnTo>
                    <a:pt x="1905" y="2198"/>
                  </a:lnTo>
                  <a:lnTo>
                    <a:pt x="1968" y="2261"/>
                  </a:lnTo>
                  <a:cubicBezTo>
                    <a:pt x="1926" y="2281"/>
                    <a:pt x="1926" y="2323"/>
                    <a:pt x="1926" y="2365"/>
                  </a:cubicBezTo>
                  <a:lnTo>
                    <a:pt x="1905" y="2386"/>
                  </a:lnTo>
                  <a:lnTo>
                    <a:pt x="1863" y="2386"/>
                  </a:lnTo>
                  <a:lnTo>
                    <a:pt x="1779" y="2407"/>
                  </a:lnTo>
                  <a:lnTo>
                    <a:pt x="1675" y="2261"/>
                  </a:lnTo>
                  <a:lnTo>
                    <a:pt x="1612" y="2281"/>
                  </a:lnTo>
                  <a:cubicBezTo>
                    <a:pt x="1591" y="2261"/>
                    <a:pt x="1570" y="2261"/>
                    <a:pt x="1549" y="2219"/>
                  </a:cubicBezTo>
                  <a:lnTo>
                    <a:pt x="1549" y="2198"/>
                  </a:lnTo>
                  <a:lnTo>
                    <a:pt x="1465" y="2114"/>
                  </a:lnTo>
                  <a:lnTo>
                    <a:pt x="1465" y="2177"/>
                  </a:lnTo>
                  <a:cubicBezTo>
                    <a:pt x="1465" y="2177"/>
                    <a:pt x="1445" y="2177"/>
                    <a:pt x="1445" y="2156"/>
                  </a:cubicBezTo>
                  <a:cubicBezTo>
                    <a:pt x="1403" y="2156"/>
                    <a:pt x="1403" y="2156"/>
                    <a:pt x="1382" y="2177"/>
                  </a:cubicBezTo>
                  <a:lnTo>
                    <a:pt x="1403" y="2093"/>
                  </a:lnTo>
                  <a:lnTo>
                    <a:pt x="1382" y="2009"/>
                  </a:lnTo>
                  <a:lnTo>
                    <a:pt x="1298" y="1863"/>
                  </a:lnTo>
                  <a:lnTo>
                    <a:pt x="1235" y="1863"/>
                  </a:lnTo>
                  <a:lnTo>
                    <a:pt x="1089" y="1779"/>
                  </a:lnTo>
                  <a:lnTo>
                    <a:pt x="1026" y="1612"/>
                  </a:lnTo>
                  <a:lnTo>
                    <a:pt x="1047" y="1654"/>
                  </a:lnTo>
                  <a:lnTo>
                    <a:pt x="1173" y="1591"/>
                  </a:lnTo>
                  <a:lnTo>
                    <a:pt x="1173" y="1445"/>
                  </a:lnTo>
                  <a:lnTo>
                    <a:pt x="1131" y="1340"/>
                  </a:lnTo>
                  <a:lnTo>
                    <a:pt x="1193" y="1256"/>
                  </a:lnTo>
                  <a:lnTo>
                    <a:pt x="1298" y="1235"/>
                  </a:lnTo>
                  <a:lnTo>
                    <a:pt x="1382" y="1298"/>
                  </a:lnTo>
                  <a:lnTo>
                    <a:pt x="1445" y="1277"/>
                  </a:lnTo>
                  <a:lnTo>
                    <a:pt x="1486" y="1298"/>
                  </a:lnTo>
                  <a:lnTo>
                    <a:pt x="1507" y="1256"/>
                  </a:lnTo>
                  <a:lnTo>
                    <a:pt x="1549" y="1152"/>
                  </a:lnTo>
                  <a:lnTo>
                    <a:pt x="1445" y="1047"/>
                  </a:lnTo>
                  <a:lnTo>
                    <a:pt x="1382" y="1110"/>
                  </a:lnTo>
                  <a:lnTo>
                    <a:pt x="1256" y="1110"/>
                  </a:lnTo>
                  <a:lnTo>
                    <a:pt x="1193" y="1026"/>
                  </a:lnTo>
                  <a:lnTo>
                    <a:pt x="1152" y="921"/>
                  </a:lnTo>
                  <a:lnTo>
                    <a:pt x="1089" y="921"/>
                  </a:lnTo>
                  <a:lnTo>
                    <a:pt x="1152" y="859"/>
                  </a:lnTo>
                  <a:lnTo>
                    <a:pt x="1152" y="754"/>
                  </a:lnTo>
                  <a:lnTo>
                    <a:pt x="1131" y="754"/>
                  </a:lnTo>
                  <a:cubicBezTo>
                    <a:pt x="1131" y="733"/>
                    <a:pt x="1152" y="712"/>
                    <a:pt x="1152" y="691"/>
                  </a:cubicBezTo>
                  <a:lnTo>
                    <a:pt x="1173" y="691"/>
                  </a:lnTo>
                  <a:lnTo>
                    <a:pt x="1277" y="503"/>
                  </a:lnTo>
                  <a:lnTo>
                    <a:pt x="1256" y="377"/>
                  </a:lnTo>
                  <a:lnTo>
                    <a:pt x="1277" y="315"/>
                  </a:lnTo>
                  <a:lnTo>
                    <a:pt x="1256" y="210"/>
                  </a:lnTo>
                  <a:lnTo>
                    <a:pt x="1340" y="64"/>
                  </a:lnTo>
                  <a:lnTo>
                    <a:pt x="129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78"/>
            <p:cNvSpPr/>
            <p:nvPr/>
          </p:nvSpPr>
          <p:spPr>
            <a:xfrm>
              <a:off x="3772256" y="2560208"/>
              <a:ext cx="138282" cy="153495"/>
            </a:xfrm>
            <a:custGeom>
              <a:avLst/>
              <a:gdLst/>
              <a:ahLst/>
              <a:cxnLst/>
              <a:rect l="l" t="t" r="r" b="b"/>
              <a:pathLst>
                <a:path w="11613" h="13497" extrusionOk="0">
                  <a:moveTo>
                    <a:pt x="9792" y="1"/>
                  </a:moveTo>
                  <a:lnTo>
                    <a:pt x="9709" y="64"/>
                  </a:lnTo>
                  <a:lnTo>
                    <a:pt x="9709" y="126"/>
                  </a:lnTo>
                  <a:lnTo>
                    <a:pt x="9792" y="231"/>
                  </a:lnTo>
                  <a:lnTo>
                    <a:pt x="9730" y="273"/>
                  </a:lnTo>
                  <a:lnTo>
                    <a:pt x="9688" y="273"/>
                  </a:lnTo>
                  <a:lnTo>
                    <a:pt x="9604" y="168"/>
                  </a:lnTo>
                  <a:lnTo>
                    <a:pt x="9541" y="231"/>
                  </a:lnTo>
                  <a:lnTo>
                    <a:pt x="9520" y="336"/>
                  </a:lnTo>
                  <a:lnTo>
                    <a:pt x="9541" y="357"/>
                  </a:lnTo>
                  <a:lnTo>
                    <a:pt x="9625" y="357"/>
                  </a:lnTo>
                  <a:lnTo>
                    <a:pt x="9688" y="419"/>
                  </a:lnTo>
                  <a:lnTo>
                    <a:pt x="9646" y="440"/>
                  </a:lnTo>
                  <a:lnTo>
                    <a:pt x="9604" y="482"/>
                  </a:lnTo>
                  <a:lnTo>
                    <a:pt x="9604" y="566"/>
                  </a:lnTo>
                  <a:lnTo>
                    <a:pt x="9520" y="587"/>
                  </a:lnTo>
                  <a:lnTo>
                    <a:pt x="9520" y="670"/>
                  </a:lnTo>
                  <a:lnTo>
                    <a:pt x="9541" y="691"/>
                  </a:lnTo>
                  <a:lnTo>
                    <a:pt x="9479" y="754"/>
                  </a:lnTo>
                  <a:lnTo>
                    <a:pt x="9520" y="859"/>
                  </a:lnTo>
                  <a:lnTo>
                    <a:pt x="9479" y="901"/>
                  </a:lnTo>
                  <a:lnTo>
                    <a:pt x="9416" y="859"/>
                  </a:lnTo>
                  <a:lnTo>
                    <a:pt x="9332" y="901"/>
                  </a:lnTo>
                  <a:lnTo>
                    <a:pt x="9332" y="942"/>
                  </a:lnTo>
                  <a:lnTo>
                    <a:pt x="9269" y="984"/>
                  </a:lnTo>
                  <a:lnTo>
                    <a:pt x="9228" y="880"/>
                  </a:lnTo>
                  <a:lnTo>
                    <a:pt x="9332" y="670"/>
                  </a:lnTo>
                  <a:lnTo>
                    <a:pt x="9269" y="649"/>
                  </a:lnTo>
                  <a:lnTo>
                    <a:pt x="9269" y="587"/>
                  </a:lnTo>
                  <a:lnTo>
                    <a:pt x="9311" y="545"/>
                  </a:lnTo>
                  <a:lnTo>
                    <a:pt x="9311" y="357"/>
                  </a:lnTo>
                  <a:lnTo>
                    <a:pt x="9290" y="315"/>
                  </a:lnTo>
                  <a:lnTo>
                    <a:pt x="9228" y="315"/>
                  </a:lnTo>
                  <a:lnTo>
                    <a:pt x="9102" y="545"/>
                  </a:lnTo>
                  <a:lnTo>
                    <a:pt x="9081" y="670"/>
                  </a:lnTo>
                  <a:lnTo>
                    <a:pt x="8956" y="880"/>
                  </a:lnTo>
                  <a:lnTo>
                    <a:pt x="8893" y="1005"/>
                  </a:lnTo>
                  <a:lnTo>
                    <a:pt x="8956" y="1068"/>
                  </a:lnTo>
                  <a:lnTo>
                    <a:pt x="8914" y="1193"/>
                  </a:lnTo>
                  <a:lnTo>
                    <a:pt x="8767" y="1361"/>
                  </a:lnTo>
                  <a:lnTo>
                    <a:pt x="8704" y="1382"/>
                  </a:lnTo>
                  <a:lnTo>
                    <a:pt x="8704" y="1298"/>
                  </a:lnTo>
                  <a:lnTo>
                    <a:pt x="8663" y="1214"/>
                  </a:lnTo>
                  <a:lnTo>
                    <a:pt x="8767" y="1068"/>
                  </a:lnTo>
                  <a:lnTo>
                    <a:pt x="8746" y="963"/>
                  </a:lnTo>
                  <a:lnTo>
                    <a:pt x="8788" y="880"/>
                  </a:lnTo>
                  <a:lnTo>
                    <a:pt x="8746" y="775"/>
                  </a:lnTo>
                  <a:lnTo>
                    <a:pt x="8893" y="587"/>
                  </a:lnTo>
                  <a:lnTo>
                    <a:pt x="8914" y="482"/>
                  </a:lnTo>
                  <a:lnTo>
                    <a:pt x="8956" y="461"/>
                  </a:lnTo>
                  <a:lnTo>
                    <a:pt x="8956" y="419"/>
                  </a:lnTo>
                  <a:lnTo>
                    <a:pt x="8851" y="419"/>
                  </a:lnTo>
                  <a:lnTo>
                    <a:pt x="8767" y="315"/>
                  </a:lnTo>
                  <a:lnTo>
                    <a:pt x="8704" y="336"/>
                  </a:lnTo>
                  <a:lnTo>
                    <a:pt x="8746" y="440"/>
                  </a:lnTo>
                  <a:lnTo>
                    <a:pt x="8663" y="482"/>
                  </a:lnTo>
                  <a:lnTo>
                    <a:pt x="8663" y="419"/>
                  </a:lnTo>
                  <a:lnTo>
                    <a:pt x="8579" y="336"/>
                  </a:lnTo>
                  <a:lnTo>
                    <a:pt x="8495" y="315"/>
                  </a:lnTo>
                  <a:lnTo>
                    <a:pt x="8432" y="336"/>
                  </a:lnTo>
                  <a:lnTo>
                    <a:pt x="8453" y="482"/>
                  </a:lnTo>
                  <a:lnTo>
                    <a:pt x="8391" y="545"/>
                  </a:lnTo>
                  <a:lnTo>
                    <a:pt x="8349" y="482"/>
                  </a:lnTo>
                  <a:lnTo>
                    <a:pt x="8286" y="461"/>
                  </a:lnTo>
                  <a:lnTo>
                    <a:pt x="8244" y="482"/>
                  </a:lnTo>
                  <a:lnTo>
                    <a:pt x="8265" y="545"/>
                  </a:lnTo>
                  <a:lnTo>
                    <a:pt x="8391" y="608"/>
                  </a:lnTo>
                  <a:lnTo>
                    <a:pt x="8432" y="733"/>
                  </a:lnTo>
                  <a:lnTo>
                    <a:pt x="8391" y="775"/>
                  </a:lnTo>
                  <a:lnTo>
                    <a:pt x="8349" y="691"/>
                  </a:lnTo>
                  <a:lnTo>
                    <a:pt x="8265" y="775"/>
                  </a:lnTo>
                  <a:lnTo>
                    <a:pt x="8265" y="838"/>
                  </a:lnTo>
                  <a:lnTo>
                    <a:pt x="8286" y="880"/>
                  </a:lnTo>
                  <a:lnTo>
                    <a:pt x="8265" y="901"/>
                  </a:lnTo>
                  <a:lnTo>
                    <a:pt x="8160" y="859"/>
                  </a:lnTo>
                  <a:lnTo>
                    <a:pt x="8119" y="859"/>
                  </a:lnTo>
                  <a:lnTo>
                    <a:pt x="8035" y="963"/>
                  </a:lnTo>
                  <a:lnTo>
                    <a:pt x="7951" y="1005"/>
                  </a:lnTo>
                  <a:lnTo>
                    <a:pt x="7951" y="1047"/>
                  </a:lnTo>
                  <a:lnTo>
                    <a:pt x="8014" y="1068"/>
                  </a:lnTo>
                  <a:lnTo>
                    <a:pt x="7909" y="1131"/>
                  </a:lnTo>
                  <a:lnTo>
                    <a:pt x="7868" y="1214"/>
                  </a:lnTo>
                  <a:lnTo>
                    <a:pt x="7972" y="1319"/>
                  </a:lnTo>
                  <a:lnTo>
                    <a:pt x="7909" y="1382"/>
                  </a:lnTo>
                  <a:lnTo>
                    <a:pt x="7972" y="1424"/>
                  </a:lnTo>
                  <a:lnTo>
                    <a:pt x="8035" y="1466"/>
                  </a:lnTo>
                  <a:lnTo>
                    <a:pt x="7972" y="1507"/>
                  </a:lnTo>
                  <a:lnTo>
                    <a:pt x="7847" y="1507"/>
                  </a:lnTo>
                  <a:lnTo>
                    <a:pt x="7805" y="1361"/>
                  </a:lnTo>
                  <a:lnTo>
                    <a:pt x="7742" y="1319"/>
                  </a:lnTo>
                  <a:lnTo>
                    <a:pt x="7805" y="1277"/>
                  </a:lnTo>
                  <a:lnTo>
                    <a:pt x="7721" y="1214"/>
                  </a:lnTo>
                  <a:lnTo>
                    <a:pt x="7491" y="1214"/>
                  </a:lnTo>
                  <a:lnTo>
                    <a:pt x="7303" y="1089"/>
                  </a:lnTo>
                  <a:lnTo>
                    <a:pt x="7240" y="1089"/>
                  </a:lnTo>
                  <a:lnTo>
                    <a:pt x="7198" y="1131"/>
                  </a:lnTo>
                  <a:lnTo>
                    <a:pt x="7177" y="1068"/>
                  </a:lnTo>
                  <a:lnTo>
                    <a:pt x="7072" y="1173"/>
                  </a:lnTo>
                  <a:lnTo>
                    <a:pt x="6968" y="1173"/>
                  </a:lnTo>
                  <a:lnTo>
                    <a:pt x="6968" y="1214"/>
                  </a:lnTo>
                  <a:lnTo>
                    <a:pt x="7093" y="1382"/>
                  </a:lnTo>
                  <a:lnTo>
                    <a:pt x="7177" y="1382"/>
                  </a:lnTo>
                  <a:lnTo>
                    <a:pt x="7219" y="1424"/>
                  </a:lnTo>
                  <a:lnTo>
                    <a:pt x="7344" y="1424"/>
                  </a:lnTo>
                  <a:lnTo>
                    <a:pt x="7303" y="1528"/>
                  </a:lnTo>
                  <a:lnTo>
                    <a:pt x="7303" y="1633"/>
                  </a:lnTo>
                  <a:lnTo>
                    <a:pt x="7407" y="1779"/>
                  </a:lnTo>
                  <a:lnTo>
                    <a:pt x="7386" y="1842"/>
                  </a:lnTo>
                  <a:lnTo>
                    <a:pt x="7303" y="1800"/>
                  </a:lnTo>
                  <a:lnTo>
                    <a:pt x="7219" y="1654"/>
                  </a:lnTo>
                  <a:lnTo>
                    <a:pt x="7114" y="1612"/>
                  </a:lnTo>
                  <a:lnTo>
                    <a:pt x="7072" y="1528"/>
                  </a:lnTo>
                  <a:lnTo>
                    <a:pt x="7031" y="1633"/>
                  </a:lnTo>
                  <a:lnTo>
                    <a:pt x="6968" y="1717"/>
                  </a:lnTo>
                  <a:lnTo>
                    <a:pt x="6926" y="1591"/>
                  </a:lnTo>
                  <a:lnTo>
                    <a:pt x="6863" y="1633"/>
                  </a:lnTo>
                  <a:lnTo>
                    <a:pt x="6863" y="1717"/>
                  </a:lnTo>
                  <a:lnTo>
                    <a:pt x="6759" y="1800"/>
                  </a:lnTo>
                  <a:lnTo>
                    <a:pt x="6759" y="1884"/>
                  </a:lnTo>
                  <a:lnTo>
                    <a:pt x="6884" y="1947"/>
                  </a:lnTo>
                  <a:lnTo>
                    <a:pt x="6926" y="2051"/>
                  </a:lnTo>
                  <a:lnTo>
                    <a:pt x="6821" y="2030"/>
                  </a:lnTo>
                  <a:lnTo>
                    <a:pt x="6779" y="1989"/>
                  </a:lnTo>
                  <a:lnTo>
                    <a:pt x="6696" y="2114"/>
                  </a:lnTo>
                  <a:lnTo>
                    <a:pt x="6675" y="2177"/>
                  </a:lnTo>
                  <a:lnTo>
                    <a:pt x="6549" y="2302"/>
                  </a:lnTo>
                  <a:lnTo>
                    <a:pt x="6549" y="2219"/>
                  </a:lnTo>
                  <a:lnTo>
                    <a:pt x="6654" y="2156"/>
                  </a:lnTo>
                  <a:lnTo>
                    <a:pt x="6591" y="2093"/>
                  </a:lnTo>
                  <a:lnTo>
                    <a:pt x="6696" y="1926"/>
                  </a:lnTo>
                  <a:lnTo>
                    <a:pt x="6612" y="1612"/>
                  </a:lnTo>
                  <a:lnTo>
                    <a:pt x="6549" y="1654"/>
                  </a:lnTo>
                  <a:lnTo>
                    <a:pt x="6403" y="1842"/>
                  </a:lnTo>
                  <a:lnTo>
                    <a:pt x="6403" y="2010"/>
                  </a:lnTo>
                  <a:lnTo>
                    <a:pt x="6445" y="2051"/>
                  </a:lnTo>
                  <a:lnTo>
                    <a:pt x="6340" y="2156"/>
                  </a:lnTo>
                  <a:lnTo>
                    <a:pt x="6340" y="2051"/>
                  </a:lnTo>
                  <a:lnTo>
                    <a:pt x="6382" y="1947"/>
                  </a:lnTo>
                  <a:lnTo>
                    <a:pt x="6340" y="1800"/>
                  </a:lnTo>
                  <a:lnTo>
                    <a:pt x="6277" y="1779"/>
                  </a:lnTo>
                  <a:lnTo>
                    <a:pt x="6173" y="1842"/>
                  </a:lnTo>
                  <a:lnTo>
                    <a:pt x="6089" y="1989"/>
                  </a:lnTo>
                  <a:lnTo>
                    <a:pt x="6152" y="2114"/>
                  </a:lnTo>
                  <a:lnTo>
                    <a:pt x="6152" y="2177"/>
                  </a:lnTo>
                  <a:lnTo>
                    <a:pt x="6298" y="2323"/>
                  </a:lnTo>
                  <a:lnTo>
                    <a:pt x="6340" y="2407"/>
                  </a:lnTo>
                  <a:lnTo>
                    <a:pt x="6277" y="2512"/>
                  </a:lnTo>
                  <a:lnTo>
                    <a:pt x="6235" y="2344"/>
                  </a:lnTo>
                  <a:lnTo>
                    <a:pt x="6131" y="2302"/>
                  </a:lnTo>
                  <a:lnTo>
                    <a:pt x="6047" y="2114"/>
                  </a:lnTo>
                  <a:lnTo>
                    <a:pt x="5984" y="2093"/>
                  </a:lnTo>
                  <a:lnTo>
                    <a:pt x="5859" y="2135"/>
                  </a:lnTo>
                  <a:lnTo>
                    <a:pt x="5838" y="2219"/>
                  </a:lnTo>
                  <a:lnTo>
                    <a:pt x="5984" y="2323"/>
                  </a:lnTo>
                  <a:lnTo>
                    <a:pt x="6047" y="2323"/>
                  </a:lnTo>
                  <a:lnTo>
                    <a:pt x="6089" y="2365"/>
                  </a:lnTo>
                  <a:lnTo>
                    <a:pt x="5984" y="2344"/>
                  </a:lnTo>
                  <a:lnTo>
                    <a:pt x="5880" y="2407"/>
                  </a:lnTo>
                  <a:lnTo>
                    <a:pt x="5963" y="2512"/>
                  </a:lnTo>
                  <a:lnTo>
                    <a:pt x="5838" y="2428"/>
                  </a:lnTo>
                  <a:lnTo>
                    <a:pt x="5838" y="2302"/>
                  </a:lnTo>
                  <a:lnTo>
                    <a:pt x="5775" y="2261"/>
                  </a:lnTo>
                  <a:lnTo>
                    <a:pt x="5754" y="2156"/>
                  </a:lnTo>
                  <a:lnTo>
                    <a:pt x="5712" y="2219"/>
                  </a:lnTo>
                  <a:lnTo>
                    <a:pt x="5671" y="2365"/>
                  </a:lnTo>
                  <a:lnTo>
                    <a:pt x="5733" y="2428"/>
                  </a:lnTo>
                  <a:lnTo>
                    <a:pt x="5712" y="2554"/>
                  </a:lnTo>
                  <a:lnTo>
                    <a:pt x="5629" y="2512"/>
                  </a:lnTo>
                  <a:lnTo>
                    <a:pt x="5545" y="2533"/>
                  </a:lnTo>
                  <a:lnTo>
                    <a:pt x="5419" y="2658"/>
                  </a:lnTo>
                  <a:lnTo>
                    <a:pt x="5440" y="2679"/>
                  </a:lnTo>
                  <a:lnTo>
                    <a:pt x="5524" y="2658"/>
                  </a:lnTo>
                  <a:lnTo>
                    <a:pt x="5608" y="2763"/>
                  </a:lnTo>
                  <a:lnTo>
                    <a:pt x="5503" y="2763"/>
                  </a:lnTo>
                  <a:lnTo>
                    <a:pt x="5440" y="2826"/>
                  </a:lnTo>
                  <a:lnTo>
                    <a:pt x="5503" y="2846"/>
                  </a:lnTo>
                  <a:lnTo>
                    <a:pt x="5461" y="2888"/>
                  </a:lnTo>
                  <a:lnTo>
                    <a:pt x="5357" y="2930"/>
                  </a:lnTo>
                  <a:lnTo>
                    <a:pt x="5357" y="2972"/>
                  </a:lnTo>
                  <a:lnTo>
                    <a:pt x="5399" y="2993"/>
                  </a:lnTo>
                  <a:lnTo>
                    <a:pt x="5336" y="2993"/>
                  </a:lnTo>
                  <a:lnTo>
                    <a:pt x="5294" y="2951"/>
                  </a:lnTo>
                  <a:lnTo>
                    <a:pt x="5210" y="2972"/>
                  </a:lnTo>
                  <a:lnTo>
                    <a:pt x="5127" y="3077"/>
                  </a:lnTo>
                  <a:lnTo>
                    <a:pt x="5147" y="3139"/>
                  </a:lnTo>
                  <a:lnTo>
                    <a:pt x="5127" y="3160"/>
                  </a:lnTo>
                  <a:lnTo>
                    <a:pt x="5022" y="3160"/>
                  </a:lnTo>
                  <a:lnTo>
                    <a:pt x="4938" y="3265"/>
                  </a:lnTo>
                  <a:lnTo>
                    <a:pt x="5043" y="3307"/>
                  </a:lnTo>
                  <a:lnTo>
                    <a:pt x="5315" y="3223"/>
                  </a:lnTo>
                  <a:lnTo>
                    <a:pt x="5357" y="3265"/>
                  </a:lnTo>
                  <a:lnTo>
                    <a:pt x="5461" y="3202"/>
                  </a:lnTo>
                  <a:lnTo>
                    <a:pt x="5524" y="3202"/>
                  </a:lnTo>
                  <a:lnTo>
                    <a:pt x="5524" y="3286"/>
                  </a:lnTo>
                  <a:lnTo>
                    <a:pt x="5461" y="3370"/>
                  </a:lnTo>
                  <a:lnTo>
                    <a:pt x="5440" y="3516"/>
                  </a:lnTo>
                  <a:lnTo>
                    <a:pt x="5419" y="3558"/>
                  </a:lnTo>
                  <a:lnTo>
                    <a:pt x="5357" y="3495"/>
                  </a:lnTo>
                  <a:lnTo>
                    <a:pt x="5336" y="3411"/>
                  </a:lnTo>
                  <a:lnTo>
                    <a:pt x="5252" y="3453"/>
                  </a:lnTo>
                  <a:lnTo>
                    <a:pt x="5210" y="3390"/>
                  </a:lnTo>
                  <a:lnTo>
                    <a:pt x="5106" y="3390"/>
                  </a:lnTo>
                  <a:lnTo>
                    <a:pt x="5127" y="3453"/>
                  </a:lnTo>
                  <a:lnTo>
                    <a:pt x="5106" y="3495"/>
                  </a:lnTo>
                  <a:lnTo>
                    <a:pt x="5022" y="3453"/>
                  </a:lnTo>
                  <a:lnTo>
                    <a:pt x="4938" y="3474"/>
                  </a:lnTo>
                  <a:lnTo>
                    <a:pt x="5043" y="3516"/>
                  </a:lnTo>
                  <a:lnTo>
                    <a:pt x="5085" y="3600"/>
                  </a:lnTo>
                  <a:lnTo>
                    <a:pt x="5022" y="3621"/>
                  </a:lnTo>
                  <a:lnTo>
                    <a:pt x="5001" y="3683"/>
                  </a:lnTo>
                  <a:lnTo>
                    <a:pt x="5001" y="3746"/>
                  </a:lnTo>
                  <a:lnTo>
                    <a:pt x="4980" y="3809"/>
                  </a:lnTo>
                  <a:lnTo>
                    <a:pt x="4938" y="3725"/>
                  </a:lnTo>
                  <a:lnTo>
                    <a:pt x="4938" y="3621"/>
                  </a:lnTo>
                  <a:lnTo>
                    <a:pt x="4875" y="3558"/>
                  </a:lnTo>
                  <a:lnTo>
                    <a:pt x="4792" y="3621"/>
                  </a:lnTo>
                  <a:lnTo>
                    <a:pt x="4708" y="3662"/>
                  </a:lnTo>
                  <a:lnTo>
                    <a:pt x="4666" y="3579"/>
                  </a:lnTo>
                  <a:lnTo>
                    <a:pt x="4687" y="3516"/>
                  </a:lnTo>
                  <a:lnTo>
                    <a:pt x="4624" y="3516"/>
                  </a:lnTo>
                  <a:lnTo>
                    <a:pt x="4520" y="3621"/>
                  </a:lnTo>
                  <a:lnTo>
                    <a:pt x="4603" y="3704"/>
                  </a:lnTo>
                  <a:lnTo>
                    <a:pt x="4729" y="3704"/>
                  </a:lnTo>
                  <a:lnTo>
                    <a:pt x="4834" y="3746"/>
                  </a:lnTo>
                  <a:lnTo>
                    <a:pt x="4792" y="3830"/>
                  </a:lnTo>
                  <a:lnTo>
                    <a:pt x="4583" y="3893"/>
                  </a:lnTo>
                  <a:lnTo>
                    <a:pt x="4520" y="3830"/>
                  </a:lnTo>
                  <a:lnTo>
                    <a:pt x="4457" y="3830"/>
                  </a:lnTo>
                  <a:lnTo>
                    <a:pt x="4394" y="3934"/>
                  </a:lnTo>
                  <a:lnTo>
                    <a:pt x="4478" y="4018"/>
                  </a:lnTo>
                  <a:lnTo>
                    <a:pt x="4394" y="4102"/>
                  </a:lnTo>
                  <a:lnTo>
                    <a:pt x="4478" y="4102"/>
                  </a:lnTo>
                  <a:lnTo>
                    <a:pt x="4583" y="3976"/>
                  </a:lnTo>
                  <a:lnTo>
                    <a:pt x="4687" y="3976"/>
                  </a:lnTo>
                  <a:lnTo>
                    <a:pt x="4729" y="4039"/>
                  </a:lnTo>
                  <a:lnTo>
                    <a:pt x="4583" y="4081"/>
                  </a:lnTo>
                  <a:lnTo>
                    <a:pt x="4562" y="4186"/>
                  </a:lnTo>
                  <a:lnTo>
                    <a:pt x="4603" y="4248"/>
                  </a:lnTo>
                  <a:lnTo>
                    <a:pt x="4729" y="4332"/>
                  </a:lnTo>
                  <a:lnTo>
                    <a:pt x="4729" y="4416"/>
                  </a:lnTo>
                  <a:lnTo>
                    <a:pt x="4666" y="4353"/>
                  </a:lnTo>
                  <a:lnTo>
                    <a:pt x="4583" y="4353"/>
                  </a:lnTo>
                  <a:lnTo>
                    <a:pt x="4499" y="4248"/>
                  </a:lnTo>
                  <a:lnTo>
                    <a:pt x="4457" y="4248"/>
                  </a:lnTo>
                  <a:lnTo>
                    <a:pt x="4373" y="4332"/>
                  </a:lnTo>
                  <a:lnTo>
                    <a:pt x="4457" y="4395"/>
                  </a:lnTo>
                  <a:lnTo>
                    <a:pt x="4352" y="4416"/>
                  </a:lnTo>
                  <a:lnTo>
                    <a:pt x="4248" y="4499"/>
                  </a:lnTo>
                  <a:lnTo>
                    <a:pt x="4248" y="4541"/>
                  </a:lnTo>
                  <a:lnTo>
                    <a:pt x="4352" y="4604"/>
                  </a:lnTo>
                  <a:lnTo>
                    <a:pt x="4457" y="4541"/>
                  </a:lnTo>
                  <a:lnTo>
                    <a:pt x="4499" y="4604"/>
                  </a:lnTo>
                  <a:lnTo>
                    <a:pt x="4603" y="4562"/>
                  </a:lnTo>
                  <a:lnTo>
                    <a:pt x="4624" y="4646"/>
                  </a:lnTo>
                  <a:lnTo>
                    <a:pt x="4708" y="4709"/>
                  </a:lnTo>
                  <a:lnTo>
                    <a:pt x="4708" y="4751"/>
                  </a:lnTo>
                  <a:lnTo>
                    <a:pt x="4562" y="4667"/>
                  </a:lnTo>
                  <a:lnTo>
                    <a:pt x="4415" y="4667"/>
                  </a:lnTo>
                  <a:lnTo>
                    <a:pt x="4373" y="4709"/>
                  </a:lnTo>
                  <a:lnTo>
                    <a:pt x="4206" y="4730"/>
                  </a:lnTo>
                  <a:lnTo>
                    <a:pt x="4206" y="4792"/>
                  </a:lnTo>
                  <a:lnTo>
                    <a:pt x="4143" y="4855"/>
                  </a:lnTo>
                  <a:lnTo>
                    <a:pt x="4080" y="4834"/>
                  </a:lnTo>
                  <a:lnTo>
                    <a:pt x="3955" y="4918"/>
                  </a:lnTo>
                  <a:lnTo>
                    <a:pt x="3871" y="4918"/>
                  </a:lnTo>
                  <a:lnTo>
                    <a:pt x="3850" y="4960"/>
                  </a:lnTo>
                  <a:lnTo>
                    <a:pt x="3955" y="4981"/>
                  </a:lnTo>
                  <a:lnTo>
                    <a:pt x="3997" y="5064"/>
                  </a:lnTo>
                  <a:lnTo>
                    <a:pt x="3934" y="5127"/>
                  </a:lnTo>
                  <a:lnTo>
                    <a:pt x="3871" y="5085"/>
                  </a:lnTo>
                  <a:lnTo>
                    <a:pt x="3850" y="5127"/>
                  </a:lnTo>
                  <a:lnTo>
                    <a:pt x="3934" y="5169"/>
                  </a:lnTo>
                  <a:lnTo>
                    <a:pt x="3892" y="5232"/>
                  </a:lnTo>
                  <a:lnTo>
                    <a:pt x="3787" y="5190"/>
                  </a:lnTo>
                  <a:lnTo>
                    <a:pt x="3766" y="5169"/>
                  </a:lnTo>
                  <a:lnTo>
                    <a:pt x="3746" y="5190"/>
                  </a:lnTo>
                  <a:lnTo>
                    <a:pt x="3829" y="5274"/>
                  </a:lnTo>
                  <a:lnTo>
                    <a:pt x="3766" y="5295"/>
                  </a:lnTo>
                  <a:lnTo>
                    <a:pt x="3787" y="5378"/>
                  </a:lnTo>
                  <a:lnTo>
                    <a:pt x="3850" y="5378"/>
                  </a:lnTo>
                  <a:lnTo>
                    <a:pt x="3787" y="5399"/>
                  </a:lnTo>
                  <a:lnTo>
                    <a:pt x="3725" y="5441"/>
                  </a:lnTo>
                  <a:lnTo>
                    <a:pt x="3662" y="5378"/>
                  </a:lnTo>
                  <a:lnTo>
                    <a:pt x="3662" y="5462"/>
                  </a:lnTo>
                  <a:lnTo>
                    <a:pt x="3641" y="5504"/>
                  </a:lnTo>
                  <a:lnTo>
                    <a:pt x="3683" y="5546"/>
                  </a:lnTo>
                  <a:lnTo>
                    <a:pt x="3850" y="5587"/>
                  </a:lnTo>
                  <a:lnTo>
                    <a:pt x="3871" y="5671"/>
                  </a:lnTo>
                  <a:lnTo>
                    <a:pt x="3934" y="5671"/>
                  </a:lnTo>
                  <a:lnTo>
                    <a:pt x="4039" y="5650"/>
                  </a:lnTo>
                  <a:lnTo>
                    <a:pt x="3955" y="5692"/>
                  </a:lnTo>
                  <a:lnTo>
                    <a:pt x="3955" y="5755"/>
                  </a:lnTo>
                  <a:lnTo>
                    <a:pt x="3850" y="5755"/>
                  </a:lnTo>
                  <a:lnTo>
                    <a:pt x="3829" y="5713"/>
                  </a:lnTo>
                  <a:lnTo>
                    <a:pt x="3662" y="5713"/>
                  </a:lnTo>
                  <a:lnTo>
                    <a:pt x="3557" y="5818"/>
                  </a:lnTo>
                  <a:lnTo>
                    <a:pt x="3578" y="5839"/>
                  </a:lnTo>
                  <a:lnTo>
                    <a:pt x="3683" y="5839"/>
                  </a:lnTo>
                  <a:lnTo>
                    <a:pt x="3725" y="5922"/>
                  </a:lnTo>
                  <a:lnTo>
                    <a:pt x="3766" y="5985"/>
                  </a:lnTo>
                  <a:lnTo>
                    <a:pt x="3766" y="6069"/>
                  </a:lnTo>
                  <a:lnTo>
                    <a:pt x="3683" y="6006"/>
                  </a:lnTo>
                  <a:lnTo>
                    <a:pt x="3641" y="6006"/>
                  </a:lnTo>
                  <a:lnTo>
                    <a:pt x="3578" y="6069"/>
                  </a:lnTo>
                  <a:lnTo>
                    <a:pt x="3578" y="6131"/>
                  </a:lnTo>
                  <a:lnTo>
                    <a:pt x="3557" y="6173"/>
                  </a:lnTo>
                  <a:lnTo>
                    <a:pt x="3620" y="6215"/>
                  </a:lnTo>
                  <a:lnTo>
                    <a:pt x="3641" y="6299"/>
                  </a:lnTo>
                  <a:lnTo>
                    <a:pt x="3578" y="6299"/>
                  </a:lnTo>
                  <a:lnTo>
                    <a:pt x="3515" y="6236"/>
                  </a:lnTo>
                  <a:lnTo>
                    <a:pt x="3474" y="6278"/>
                  </a:lnTo>
                  <a:lnTo>
                    <a:pt x="3474" y="6341"/>
                  </a:lnTo>
                  <a:lnTo>
                    <a:pt x="3578" y="6362"/>
                  </a:lnTo>
                  <a:lnTo>
                    <a:pt x="3578" y="6424"/>
                  </a:lnTo>
                  <a:lnTo>
                    <a:pt x="3578" y="6508"/>
                  </a:lnTo>
                  <a:lnTo>
                    <a:pt x="3453" y="6403"/>
                  </a:lnTo>
                  <a:lnTo>
                    <a:pt x="3411" y="6445"/>
                  </a:lnTo>
                  <a:lnTo>
                    <a:pt x="3411" y="6529"/>
                  </a:lnTo>
                  <a:lnTo>
                    <a:pt x="3432" y="6529"/>
                  </a:lnTo>
                  <a:lnTo>
                    <a:pt x="3432" y="6634"/>
                  </a:lnTo>
                  <a:lnTo>
                    <a:pt x="3474" y="6738"/>
                  </a:lnTo>
                  <a:lnTo>
                    <a:pt x="3536" y="6738"/>
                  </a:lnTo>
                  <a:lnTo>
                    <a:pt x="3578" y="6634"/>
                  </a:lnTo>
                  <a:lnTo>
                    <a:pt x="3641" y="6634"/>
                  </a:lnTo>
                  <a:lnTo>
                    <a:pt x="3578" y="6759"/>
                  </a:lnTo>
                  <a:lnTo>
                    <a:pt x="3536" y="6801"/>
                  </a:lnTo>
                  <a:lnTo>
                    <a:pt x="3432" y="6885"/>
                  </a:lnTo>
                  <a:lnTo>
                    <a:pt x="3348" y="6885"/>
                  </a:lnTo>
                  <a:lnTo>
                    <a:pt x="3264" y="6927"/>
                  </a:lnTo>
                  <a:lnTo>
                    <a:pt x="3264" y="6968"/>
                  </a:lnTo>
                  <a:lnTo>
                    <a:pt x="3202" y="7031"/>
                  </a:lnTo>
                  <a:lnTo>
                    <a:pt x="3118" y="7073"/>
                  </a:lnTo>
                  <a:lnTo>
                    <a:pt x="3202" y="7136"/>
                  </a:lnTo>
                  <a:lnTo>
                    <a:pt x="3160" y="7157"/>
                  </a:lnTo>
                  <a:lnTo>
                    <a:pt x="3013" y="7178"/>
                  </a:lnTo>
                  <a:lnTo>
                    <a:pt x="2950" y="7261"/>
                  </a:lnTo>
                  <a:lnTo>
                    <a:pt x="2950" y="7324"/>
                  </a:lnTo>
                  <a:lnTo>
                    <a:pt x="3055" y="7345"/>
                  </a:lnTo>
                  <a:lnTo>
                    <a:pt x="2992" y="7387"/>
                  </a:lnTo>
                  <a:lnTo>
                    <a:pt x="2930" y="7492"/>
                  </a:lnTo>
                  <a:lnTo>
                    <a:pt x="2846" y="7492"/>
                  </a:lnTo>
                  <a:lnTo>
                    <a:pt x="2825" y="7408"/>
                  </a:lnTo>
                  <a:lnTo>
                    <a:pt x="2783" y="7366"/>
                  </a:lnTo>
                  <a:lnTo>
                    <a:pt x="2741" y="7408"/>
                  </a:lnTo>
                  <a:lnTo>
                    <a:pt x="2678" y="7408"/>
                  </a:lnTo>
                  <a:lnTo>
                    <a:pt x="2699" y="7492"/>
                  </a:lnTo>
                  <a:lnTo>
                    <a:pt x="2637" y="7554"/>
                  </a:lnTo>
                  <a:lnTo>
                    <a:pt x="2637" y="7596"/>
                  </a:lnTo>
                  <a:lnTo>
                    <a:pt x="2678" y="7659"/>
                  </a:lnTo>
                  <a:lnTo>
                    <a:pt x="2532" y="7659"/>
                  </a:lnTo>
                  <a:lnTo>
                    <a:pt x="2490" y="7680"/>
                  </a:lnTo>
                  <a:lnTo>
                    <a:pt x="2490" y="7805"/>
                  </a:lnTo>
                  <a:lnTo>
                    <a:pt x="2386" y="7868"/>
                  </a:lnTo>
                  <a:lnTo>
                    <a:pt x="2406" y="7910"/>
                  </a:lnTo>
                  <a:lnTo>
                    <a:pt x="2386" y="8015"/>
                  </a:lnTo>
                  <a:lnTo>
                    <a:pt x="2302" y="8098"/>
                  </a:lnTo>
                  <a:lnTo>
                    <a:pt x="2197" y="8182"/>
                  </a:lnTo>
                  <a:lnTo>
                    <a:pt x="2218" y="8224"/>
                  </a:lnTo>
                  <a:lnTo>
                    <a:pt x="2365" y="8161"/>
                  </a:lnTo>
                  <a:lnTo>
                    <a:pt x="2406" y="8161"/>
                  </a:lnTo>
                  <a:lnTo>
                    <a:pt x="2406" y="8224"/>
                  </a:lnTo>
                  <a:lnTo>
                    <a:pt x="2323" y="8266"/>
                  </a:lnTo>
                  <a:lnTo>
                    <a:pt x="2323" y="8370"/>
                  </a:lnTo>
                  <a:lnTo>
                    <a:pt x="2386" y="8454"/>
                  </a:lnTo>
                  <a:lnTo>
                    <a:pt x="2511" y="8391"/>
                  </a:lnTo>
                  <a:lnTo>
                    <a:pt x="2637" y="8370"/>
                  </a:lnTo>
                  <a:lnTo>
                    <a:pt x="2804" y="8203"/>
                  </a:lnTo>
                  <a:lnTo>
                    <a:pt x="2804" y="8119"/>
                  </a:lnTo>
                  <a:lnTo>
                    <a:pt x="2720" y="8161"/>
                  </a:lnTo>
                  <a:lnTo>
                    <a:pt x="2804" y="8056"/>
                  </a:lnTo>
                  <a:lnTo>
                    <a:pt x="2825" y="7910"/>
                  </a:lnTo>
                  <a:lnTo>
                    <a:pt x="2846" y="7910"/>
                  </a:lnTo>
                  <a:lnTo>
                    <a:pt x="2909" y="7868"/>
                  </a:lnTo>
                  <a:lnTo>
                    <a:pt x="3013" y="7889"/>
                  </a:lnTo>
                  <a:lnTo>
                    <a:pt x="3055" y="7889"/>
                  </a:lnTo>
                  <a:lnTo>
                    <a:pt x="2909" y="7994"/>
                  </a:lnTo>
                  <a:lnTo>
                    <a:pt x="2909" y="8056"/>
                  </a:lnTo>
                  <a:lnTo>
                    <a:pt x="3055" y="8098"/>
                  </a:lnTo>
                  <a:lnTo>
                    <a:pt x="3013" y="8182"/>
                  </a:lnTo>
                  <a:lnTo>
                    <a:pt x="2930" y="8182"/>
                  </a:lnTo>
                  <a:lnTo>
                    <a:pt x="2783" y="8370"/>
                  </a:lnTo>
                  <a:lnTo>
                    <a:pt x="2888" y="8412"/>
                  </a:lnTo>
                  <a:lnTo>
                    <a:pt x="2804" y="8496"/>
                  </a:lnTo>
                  <a:lnTo>
                    <a:pt x="2825" y="8600"/>
                  </a:lnTo>
                  <a:lnTo>
                    <a:pt x="2720" y="8580"/>
                  </a:lnTo>
                  <a:lnTo>
                    <a:pt x="2637" y="8496"/>
                  </a:lnTo>
                  <a:lnTo>
                    <a:pt x="2511" y="8496"/>
                  </a:lnTo>
                  <a:lnTo>
                    <a:pt x="2427" y="8538"/>
                  </a:lnTo>
                  <a:lnTo>
                    <a:pt x="2427" y="8642"/>
                  </a:lnTo>
                  <a:lnTo>
                    <a:pt x="2365" y="8705"/>
                  </a:lnTo>
                  <a:lnTo>
                    <a:pt x="2260" y="8747"/>
                  </a:lnTo>
                  <a:lnTo>
                    <a:pt x="2260" y="8747"/>
                  </a:lnTo>
                  <a:lnTo>
                    <a:pt x="2323" y="8684"/>
                  </a:lnTo>
                  <a:lnTo>
                    <a:pt x="2386" y="8642"/>
                  </a:lnTo>
                  <a:lnTo>
                    <a:pt x="2302" y="8538"/>
                  </a:lnTo>
                  <a:lnTo>
                    <a:pt x="2302" y="8433"/>
                  </a:lnTo>
                  <a:lnTo>
                    <a:pt x="2218" y="8328"/>
                  </a:lnTo>
                  <a:lnTo>
                    <a:pt x="2155" y="8328"/>
                  </a:lnTo>
                  <a:lnTo>
                    <a:pt x="2093" y="8412"/>
                  </a:lnTo>
                  <a:lnTo>
                    <a:pt x="1988" y="8412"/>
                  </a:lnTo>
                  <a:lnTo>
                    <a:pt x="1988" y="8454"/>
                  </a:lnTo>
                  <a:lnTo>
                    <a:pt x="2155" y="8454"/>
                  </a:lnTo>
                  <a:lnTo>
                    <a:pt x="1988" y="8600"/>
                  </a:lnTo>
                  <a:lnTo>
                    <a:pt x="1883" y="8580"/>
                  </a:lnTo>
                  <a:lnTo>
                    <a:pt x="1800" y="8580"/>
                  </a:lnTo>
                  <a:lnTo>
                    <a:pt x="1695" y="8684"/>
                  </a:lnTo>
                  <a:lnTo>
                    <a:pt x="1758" y="8705"/>
                  </a:lnTo>
                  <a:lnTo>
                    <a:pt x="1842" y="8684"/>
                  </a:lnTo>
                  <a:lnTo>
                    <a:pt x="1862" y="8705"/>
                  </a:lnTo>
                  <a:lnTo>
                    <a:pt x="1737" y="8789"/>
                  </a:lnTo>
                  <a:lnTo>
                    <a:pt x="1674" y="8831"/>
                  </a:lnTo>
                  <a:lnTo>
                    <a:pt x="1632" y="8789"/>
                  </a:lnTo>
                  <a:lnTo>
                    <a:pt x="1549" y="8789"/>
                  </a:lnTo>
                  <a:lnTo>
                    <a:pt x="1549" y="8831"/>
                  </a:lnTo>
                  <a:lnTo>
                    <a:pt x="1674" y="8914"/>
                  </a:lnTo>
                  <a:lnTo>
                    <a:pt x="1800" y="8914"/>
                  </a:lnTo>
                  <a:lnTo>
                    <a:pt x="1779" y="8977"/>
                  </a:lnTo>
                  <a:lnTo>
                    <a:pt x="1862" y="9019"/>
                  </a:lnTo>
                  <a:lnTo>
                    <a:pt x="1842" y="9103"/>
                  </a:lnTo>
                  <a:lnTo>
                    <a:pt x="1695" y="9040"/>
                  </a:lnTo>
                  <a:lnTo>
                    <a:pt x="1695" y="8956"/>
                  </a:lnTo>
                  <a:lnTo>
                    <a:pt x="1590" y="8956"/>
                  </a:lnTo>
                  <a:lnTo>
                    <a:pt x="1486" y="8893"/>
                  </a:lnTo>
                  <a:lnTo>
                    <a:pt x="1465" y="8810"/>
                  </a:lnTo>
                  <a:lnTo>
                    <a:pt x="1444" y="8810"/>
                  </a:lnTo>
                  <a:lnTo>
                    <a:pt x="1423" y="8914"/>
                  </a:lnTo>
                  <a:lnTo>
                    <a:pt x="1528" y="9040"/>
                  </a:lnTo>
                  <a:lnTo>
                    <a:pt x="1632" y="9124"/>
                  </a:lnTo>
                  <a:lnTo>
                    <a:pt x="1695" y="9124"/>
                  </a:lnTo>
                  <a:lnTo>
                    <a:pt x="1758" y="9165"/>
                  </a:lnTo>
                  <a:lnTo>
                    <a:pt x="1653" y="9165"/>
                  </a:lnTo>
                  <a:lnTo>
                    <a:pt x="1486" y="9124"/>
                  </a:lnTo>
                  <a:lnTo>
                    <a:pt x="1360" y="8956"/>
                  </a:lnTo>
                  <a:lnTo>
                    <a:pt x="1277" y="8977"/>
                  </a:lnTo>
                  <a:lnTo>
                    <a:pt x="1214" y="8935"/>
                  </a:lnTo>
                  <a:lnTo>
                    <a:pt x="1067" y="8935"/>
                  </a:lnTo>
                  <a:lnTo>
                    <a:pt x="1026" y="8893"/>
                  </a:lnTo>
                  <a:lnTo>
                    <a:pt x="963" y="8935"/>
                  </a:lnTo>
                  <a:lnTo>
                    <a:pt x="1005" y="9019"/>
                  </a:lnTo>
                  <a:lnTo>
                    <a:pt x="942" y="9061"/>
                  </a:lnTo>
                  <a:lnTo>
                    <a:pt x="1026" y="9165"/>
                  </a:lnTo>
                  <a:lnTo>
                    <a:pt x="1214" y="9124"/>
                  </a:lnTo>
                  <a:lnTo>
                    <a:pt x="1235" y="9144"/>
                  </a:lnTo>
                  <a:lnTo>
                    <a:pt x="1151" y="9207"/>
                  </a:lnTo>
                  <a:lnTo>
                    <a:pt x="1214" y="9228"/>
                  </a:lnTo>
                  <a:lnTo>
                    <a:pt x="1339" y="9165"/>
                  </a:lnTo>
                  <a:lnTo>
                    <a:pt x="1423" y="9165"/>
                  </a:lnTo>
                  <a:lnTo>
                    <a:pt x="1381" y="9228"/>
                  </a:lnTo>
                  <a:lnTo>
                    <a:pt x="1214" y="9312"/>
                  </a:lnTo>
                  <a:lnTo>
                    <a:pt x="1151" y="9375"/>
                  </a:lnTo>
                  <a:lnTo>
                    <a:pt x="1026" y="9354"/>
                  </a:lnTo>
                  <a:lnTo>
                    <a:pt x="942" y="9228"/>
                  </a:lnTo>
                  <a:lnTo>
                    <a:pt x="900" y="9228"/>
                  </a:lnTo>
                  <a:lnTo>
                    <a:pt x="837" y="9270"/>
                  </a:lnTo>
                  <a:lnTo>
                    <a:pt x="753" y="9207"/>
                  </a:lnTo>
                  <a:lnTo>
                    <a:pt x="691" y="9249"/>
                  </a:lnTo>
                  <a:lnTo>
                    <a:pt x="628" y="9228"/>
                  </a:lnTo>
                  <a:lnTo>
                    <a:pt x="544" y="9270"/>
                  </a:lnTo>
                  <a:lnTo>
                    <a:pt x="586" y="9333"/>
                  </a:lnTo>
                  <a:lnTo>
                    <a:pt x="753" y="9354"/>
                  </a:lnTo>
                  <a:lnTo>
                    <a:pt x="858" y="9416"/>
                  </a:lnTo>
                  <a:lnTo>
                    <a:pt x="1005" y="9479"/>
                  </a:lnTo>
                  <a:lnTo>
                    <a:pt x="963" y="9584"/>
                  </a:lnTo>
                  <a:lnTo>
                    <a:pt x="1026" y="9668"/>
                  </a:lnTo>
                  <a:lnTo>
                    <a:pt x="921" y="9688"/>
                  </a:lnTo>
                  <a:lnTo>
                    <a:pt x="900" y="9668"/>
                  </a:lnTo>
                  <a:lnTo>
                    <a:pt x="900" y="9500"/>
                  </a:lnTo>
                  <a:lnTo>
                    <a:pt x="795" y="9479"/>
                  </a:lnTo>
                  <a:lnTo>
                    <a:pt x="691" y="9479"/>
                  </a:lnTo>
                  <a:lnTo>
                    <a:pt x="733" y="9563"/>
                  </a:lnTo>
                  <a:lnTo>
                    <a:pt x="712" y="9626"/>
                  </a:lnTo>
                  <a:lnTo>
                    <a:pt x="586" y="9542"/>
                  </a:lnTo>
                  <a:lnTo>
                    <a:pt x="481" y="9668"/>
                  </a:lnTo>
                  <a:lnTo>
                    <a:pt x="586" y="9730"/>
                  </a:lnTo>
                  <a:lnTo>
                    <a:pt x="502" y="9751"/>
                  </a:lnTo>
                  <a:lnTo>
                    <a:pt x="440" y="9772"/>
                  </a:lnTo>
                  <a:lnTo>
                    <a:pt x="398" y="9668"/>
                  </a:lnTo>
                  <a:lnTo>
                    <a:pt x="230" y="9647"/>
                  </a:lnTo>
                  <a:lnTo>
                    <a:pt x="293" y="9772"/>
                  </a:lnTo>
                  <a:lnTo>
                    <a:pt x="209" y="9793"/>
                  </a:lnTo>
                  <a:lnTo>
                    <a:pt x="189" y="9688"/>
                  </a:lnTo>
                  <a:lnTo>
                    <a:pt x="105" y="9626"/>
                  </a:lnTo>
                  <a:lnTo>
                    <a:pt x="63" y="9647"/>
                  </a:lnTo>
                  <a:lnTo>
                    <a:pt x="63" y="9688"/>
                  </a:lnTo>
                  <a:lnTo>
                    <a:pt x="168" y="9793"/>
                  </a:lnTo>
                  <a:lnTo>
                    <a:pt x="105" y="9856"/>
                  </a:lnTo>
                  <a:lnTo>
                    <a:pt x="168" y="9898"/>
                  </a:lnTo>
                  <a:lnTo>
                    <a:pt x="293" y="9877"/>
                  </a:lnTo>
                  <a:lnTo>
                    <a:pt x="481" y="9898"/>
                  </a:lnTo>
                  <a:lnTo>
                    <a:pt x="586" y="9981"/>
                  </a:lnTo>
                  <a:lnTo>
                    <a:pt x="733" y="9981"/>
                  </a:lnTo>
                  <a:lnTo>
                    <a:pt x="795" y="9940"/>
                  </a:lnTo>
                  <a:lnTo>
                    <a:pt x="858" y="9940"/>
                  </a:lnTo>
                  <a:lnTo>
                    <a:pt x="753" y="10023"/>
                  </a:lnTo>
                  <a:lnTo>
                    <a:pt x="607" y="10023"/>
                  </a:lnTo>
                  <a:lnTo>
                    <a:pt x="544" y="10065"/>
                  </a:lnTo>
                  <a:lnTo>
                    <a:pt x="377" y="9960"/>
                  </a:lnTo>
                  <a:lnTo>
                    <a:pt x="272" y="9981"/>
                  </a:lnTo>
                  <a:lnTo>
                    <a:pt x="209" y="9981"/>
                  </a:lnTo>
                  <a:lnTo>
                    <a:pt x="126" y="10023"/>
                  </a:lnTo>
                  <a:lnTo>
                    <a:pt x="0" y="10065"/>
                  </a:lnTo>
                  <a:lnTo>
                    <a:pt x="0" y="10107"/>
                  </a:lnTo>
                  <a:lnTo>
                    <a:pt x="189" y="10191"/>
                  </a:lnTo>
                  <a:lnTo>
                    <a:pt x="105" y="10274"/>
                  </a:lnTo>
                  <a:lnTo>
                    <a:pt x="209" y="10295"/>
                  </a:lnTo>
                  <a:lnTo>
                    <a:pt x="272" y="10253"/>
                  </a:lnTo>
                  <a:lnTo>
                    <a:pt x="419" y="10253"/>
                  </a:lnTo>
                  <a:lnTo>
                    <a:pt x="314" y="10316"/>
                  </a:lnTo>
                  <a:lnTo>
                    <a:pt x="126" y="10316"/>
                  </a:lnTo>
                  <a:lnTo>
                    <a:pt x="105" y="10358"/>
                  </a:lnTo>
                  <a:lnTo>
                    <a:pt x="63" y="10358"/>
                  </a:lnTo>
                  <a:lnTo>
                    <a:pt x="63" y="10379"/>
                  </a:lnTo>
                  <a:lnTo>
                    <a:pt x="126" y="10400"/>
                  </a:lnTo>
                  <a:lnTo>
                    <a:pt x="189" y="10400"/>
                  </a:lnTo>
                  <a:lnTo>
                    <a:pt x="105" y="10463"/>
                  </a:lnTo>
                  <a:lnTo>
                    <a:pt x="63" y="10484"/>
                  </a:lnTo>
                  <a:lnTo>
                    <a:pt x="63" y="10525"/>
                  </a:lnTo>
                  <a:lnTo>
                    <a:pt x="105" y="10546"/>
                  </a:lnTo>
                  <a:lnTo>
                    <a:pt x="168" y="10630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523" y="10546"/>
                  </a:lnTo>
                  <a:lnTo>
                    <a:pt x="649" y="10588"/>
                  </a:lnTo>
                  <a:lnTo>
                    <a:pt x="691" y="10609"/>
                  </a:lnTo>
                  <a:lnTo>
                    <a:pt x="753" y="10546"/>
                  </a:lnTo>
                  <a:lnTo>
                    <a:pt x="753" y="10484"/>
                  </a:lnTo>
                  <a:lnTo>
                    <a:pt x="837" y="10463"/>
                  </a:lnTo>
                  <a:lnTo>
                    <a:pt x="858" y="10525"/>
                  </a:lnTo>
                  <a:lnTo>
                    <a:pt x="963" y="10525"/>
                  </a:lnTo>
                  <a:lnTo>
                    <a:pt x="1067" y="10421"/>
                  </a:lnTo>
                  <a:lnTo>
                    <a:pt x="1130" y="10463"/>
                  </a:lnTo>
                  <a:lnTo>
                    <a:pt x="1130" y="10505"/>
                  </a:lnTo>
                  <a:lnTo>
                    <a:pt x="1046" y="10525"/>
                  </a:lnTo>
                  <a:lnTo>
                    <a:pt x="1151" y="10588"/>
                  </a:lnTo>
                  <a:lnTo>
                    <a:pt x="1214" y="10525"/>
                  </a:lnTo>
                  <a:lnTo>
                    <a:pt x="1214" y="10463"/>
                  </a:lnTo>
                  <a:lnTo>
                    <a:pt x="1277" y="10358"/>
                  </a:lnTo>
                  <a:lnTo>
                    <a:pt x="1256" y="10421"/>
                  </a:lnTo>
                  <a:lnTo>
                    <a:pt x="1339" y="10525"/>
                  </a:lnTo>
                  <a:lnTo>
                    <a:pt x="1277" y="10609"/>
                  </a:lnTo>
                  <a:lnTo>
                    <a:pt x="1130" y="10672"/>
                  </a:lnTo>
                  <a:lnTo>
                    <a:pt x="1046" y="10714"/>
                  </a:lnTo>
                  <a:lnTo>
                    <a:pt x="1109" y="10735"/>
                  </a:lnTo>
                  <a:lnTo>
                    <a:pt x="1046" y="10839"/>
                  </a:lnTo>
                  <a:lnTo>
                    <a:pt x="921" y="10839"/>
                  </a:lnTo>
                  <a:lnTo>
                    <a:pt x="921" y="10797"/>
                  </a:lnTo>
                  <a:lnTo>
                    <a:pt x="963" y="10735"/>
                  </a:lnTo>
                  <a:lnTo>
                    <a:pt x="942" y="10630"/>
                  </a:lnTo>
                  <a:lnTo>
                    <a:pt x="837" y="10609"/>
                  </a:lnTo>
                  <a:lnTo>
                    <a:pt x="733" y="10735"/>
                  </a:lnTo>
                  <a:lnTo>
                    <a:pt x="712" y="10797"/>
                  </a:lnTo>
                  <a:lnTo>
                    <a:pt x="628" y="10693"/>
                  </a:lnTo>
                  <a:lnTo>
                    <a:pt x="523" y="10672"/>
                  </a:lnTo>
                  <a:lnTo>
                    <a:pt x="419" y="10693"/>
                  </a:lnTo>
                  <a:lnTo>
                    <a:pt x="335" y="10672"/>
                  </a:lnTo>
                  <a:lnTo>
                    <a:pt x="209" y="10735"/>
                  </a:lnTo>
                  <a:lnTo>
                    <a:pt x="126" y="10735"/>
                  </a:lnTo>
                  <a:lnTo>
                    <a:pt x="63" y="10693"/>
                  </a:lnTo>
                  <a:lnTo>
                    <a:pt x="21" y="10693"/>
                  </a:lnTo>
                  <a:lnTo>
                    <a:pt x="63" y="10797"/>
                  </a:lnTo>
                  <a:lnTo>
                    <a:pt x="21" y="10839"/>
                  </a:lnTo>
                  <a:lnTo>
                    <a:pt x="84" y="10902"/>
                  </a:lnTo>
                  <a:lnTo>
                    <a:pt x="168" y="10881"/>
                  </a:lnTo>
                  <a:lnTo>
                    <a:pt x="209" y="10818"/>
                  </a:lnTo>
                  <a:lnTo>
                    <a:pt x="293" y="10818"/>
                  </a:lnTo>
                  <a:lnTo>
                    <a:pt x="209" y="10902"/>
                  </a:lnTo>
                  <a:lnTo>
                    <a:pt x="209" y="11007"/>
                  </a:lnTo>
                  <a:lnTo>
                    <a:pt x="168" y="11049"/>
                  </a:lnTo>
                  <a:lnTo>
                    <a:pt x="84" y="11007"/>
                  </a:lnTo>
                  <a:lnTo>
                    <a:pt x="126" y="11132"/>
                  </a:lnTo>
                  <a:lnTo>
                    <a:pt x="189" y="11195"/>
                  </a:lnTo>
                  <a:lnTo>
                    <a:pt x="335" y="11007"/>
                  </a:lnTo>
                  <a:lnTo>
                    <a:pt x="481" y="11049"/>
                  </a:lnTo>
                  <a:lnTo>
                    <a:pt x="419" y="11111"/>
                  </a:lnTo>
                  <a:lnTo>
                    <a:pt x="419" y="11195"/>
                  </a:lnTo>
                  <a:lnTo>
                    <a:pt x="293" y="11258"/>
                  </a:lnTo>
                  <a:lnTo>
                    <a:pt x="314" y="11300"/>
                  </a:lnTo>
                  <a:lnTo>
                    <a:pt x="398" y="11321"/>
                  </a:lnTo>
                  <a:lnTo>
                    <a:pt x="377" y="11404"/>
                  </a:lnTo>
                  <a:lnTo>
                    <a:pt x="419" y="11467"/>
                  </a:lnTo>
                  <a:lnTo>
                    <a:pt x="377" y="11572"/>
                  </a:lnTo>
                  <a:lnTo>
                    <a:pt x="419" y="11572"/>
                  </a:lnTo>
                  <a:lnTo>
                    <a:pt x="502" y="11446"/>
                  </a:lnTo>
                  <a:lnTo>
                    <a:pt x="586" y="11425"/>
                  </a:lnTo>
                  <a:lnTo>
                    <a:pt x="607" y="11300"/>
                  </a:lnTo>
                  <a:lnTo>
                    <a:pt x="816" y="11216"/>
                  </a:lnTo>
                  <a:lnTo>
                    <a:pt x="921" y="11216"/>
                  </a:lnTo>
                  <a:lnTo>
                    <a:pt x="1005" y="11195"/>
                  </a:lnTo>
                  <a:lnTo>
                    <a:pt x="942" y="11237"/>
                  </a:lnTo>
                  <a:lnTo>
                    <a:pt x="837" y="11321"/>
                  </a:lnTo>
                  <a:lnTo>
                    <a:pt x="837" y="11446"/>
                  </a:lnTo>
                  <a:lnTo>
                    <a:pt x="858" y="11530"/>
                  </a:lnTo>
                  <a:lnTo>
                    <a:pt x="795" y="11467"/>
                  </a:lnTo>
                  <a:lnTo>
                    <a:pt x="753" y="11341"/>
                  </a:lnTo>
                  <a:lnTo>
                    <a:pt x="712" y="11341"/>
                  </a:lnTo>
                  <a:lnTo>
                    <a:pt x="628" y="11467"/>
                  </a:lnTo>
                  <a:lnTo>
                    <a:pt x="586" y="11509"/>
                  </a:lnTo>
                  <a:lnTo>
                    <a:pt x="691" y="11530"/>
                  </a:lnTo>
                  <a:lnTo>
                    <a:pt x="586" y="11655"/>
                  </a:lnTo>
                  <a:lnTo>
                    <a:pt x="502" y="11655"/>
                  </a:lnTo>
                  <a:lnTo>
                    <a:pt x="481" y="11739"/>
                  </a:lnTo>
                  <a:lnTo>
                    <a:pt x="523" y="11760"/>
                  </a:lnTo>
                  <a:lnTo>
                    <a:pt x="691" y="11760"/>
                  </a:lnTo>
                  <a:lnTo>
                    <a:pt x="733" y="11823"/>
                  </a:lnTo>
                  <a:lnTo>
                    <a:pt x="607" y="11844"/>
                  </a:lnTo>
                  <a:lnTo>
                    <a:pt x="586" y="11885"/>
                  </a:lnTo>
                  <a:lnTo>
                    <a:pt x="544" y="11969"/>
                  </a:lnTo>
                  <a:lnTo>
                    <a:pt x="440" y="11885"/>
                  </a:lnTo>
                  <a:lnTo>
                    <a:pt x="398" y="11927"/>
                  </a:lnTo>
                  <a:lnTo>
                    <a:pt x="377" y="12032"/>
                  </a:lnTo>
                  <a:lnTo>
                    <a:pt x="335" y="11885"/>
                  </a:lnTo>
                  <a:lnTo>
                    <a:pt x="272" y="11948"/>
                  </a:lnTo>
                  <a:lnTo>
                    <a:pt x="168" y="12074"/>
                  </a:lnTo>
                  <a:lnTo>
                    <a:pt x="209" y="12178"/>
                  </a:lnTo>
                  <a:lnTo>
                    <a:pt x="335" y="12367"/>
                  </a:lnTo>
                  <a:lnTo>
                    <a:pt x="398" y="12262"/>
                  </a:lnTo>
                  <a:lnTo>
                    <a:pt x="419" y="12283"/>
                  </a:lnTo>
                  <a:lnTo>
                    <a:pt x="502" y="12262"/>
                  </a:lnTo>
                  <a:lnTo>
                    <a:pt x="481" y="12199"/>
                  </a:lnTo>
                  <a:lnTo>
                    <a:pt x="523" y="12095"/>
                  </a:lnTo>
                  <a:lnTo>
                    <a:pt x="649" y="12178"/>
                  </a:lnTo>
                  <a:lnTo>
                    <a:pt x="607" y="12241"/>
                  </a:lnTo>
                  <a:lnTo>
                    <a:pt x="649" y="12304"/>
                  </a:lnTo>
                  <a:lnTo>
                    <a:pt x="628" y="12388"/>
                  </a:lnTo>
                  <a:lnTo>
                    <a:pt x="586" y="12450"/>
                  </a:lnTo>
                  <a:lnTo>
                    <a:pt x="628" y="12597"/>
                  </a:lnTo>
                  <a:lnTo>
                    <a:pt x="691" y="12555"/>
                  </a:lnTo>
                  <a:lnTo>
                    <a:pt x="816" y="12513"/>
                  </a:lnTo>
                  <a:lnTo>
                    <a:pt x="900" y="12597"/>
                  </a:lnTo>
                  <a:lnTo>
                    <a:pt x="753" y="12597"/>
                  </a:lnTo>
                  <a:lnTo>
                    <a:pt x="712" y="12639"/>
                  </a:lnTo>
                  <a:lnTo>
                    <a:pt x="753" y="12722"/>
                  </a:lnTo>
                  <a:lnTo>
                    <a:pt x="753" y="12785"/>
                  </a:lnTo>
                  <a:lnTo>
                    <a:pt x="544" y="12618"/>
                  </a:lnTo>
                  <a:lnTo>
                    <a:pt x="481" y="12639"/>
                  </a:lnTo>
                  <a:lnTo>
                    <a:pt x="419" y="12597"/>
                  </a:lnTo>
                  <a:lnTo>
                    <a:pt x="314" y="12597"/>
                  </a:lnTo>
                  <a:lnTo>
                    <a:pt x="314" y="12701"/>
                  </a:lnTo>
                  <a:lnTo>
                    <a:pt x="272" y="12764"/>
                  </a:lnTo>
                  <a:lnTo>
                    <a:pt x="419" y="12994"/>
                  </a:lnTo>
                  <a:lnTo>
                    <a:pt x="523" y="13015"/>
                  </a:lnTo>
                  <a:lnTo>
                    <a:pt x="691" y="13141"/>
                  </a:lnTo>
                  <a:lnTo>
                    <a:pt x="900" y="13245"/>
                  </a:lnTo>
                  <a:lnTo>
                    <a:pt x="921" y="13308"/>
                  </a:lnTo>
                  <a:lnTo>
                    <a:pt x="858" y="13329"/>
                  </a:lnTo>
                  <a:lnTo>
                    <a:pt x="963" y="13413"/>
                  </a:lnTo>
                  <a:lnTo>
                    <a:pt x="1026" y="13392"/>
                  </a:lnTo>
                  <a:lnTo>
                    <a:pt x="1005" y="13287"/>
                  </a:lnTo>
                  <a:lnTo>
                    <a:pt x="1067" y="13287"/>
                  </a:lnTo>
                  <a:lnTo>
                    <a:pt x="1151" y="13329"/>
                  </a:lnTo>
                  <a:lnTo>
                    <a:pt x="1130" y="13350"/>
                  </a:lnTo>
                  <a:lnTo>
                    <a:pt x="1235" y="13497"/>
                  </a:lnTo>
                  <a:lnTo>
                    <a:pt x="1277" y="13434"/>
                  </a:lnTo>
                  <a:lnTo>
                    <a:pt x="1339" y="13455"/>
                  </a:lnTo>
                  <a:lnTo>
                    <a:pt x="1444" y="13413"/>
                  </a:lnTo>
                  <a:lnTo>
                    <a:pt x="1570" y="13308"/>
                  </a:lnTo>
                  <a:lnTo>
                    <a:pt x="1632" y="13287"/>
                  </a:lnTo>
                  <a:lnTo>
                    <a:pt x="1653" y="13225"/>
                  </a:lnTo>
                  <a:lnTo>
                    <a:pt x="1674" y="13245"/>
                  </a:lnTo>
                  <a:lnTo>
                    <a:pt x="1695" y="13329"/>
                  </a:lnTo>
                  <a:lnTo>
                    <a:pt x="1779" y="13329"/>
                  </a:lnTo>
                  <a:lnTo>
                    <a:pt x="1988" y="13120"/>
                  </a:lnTo>
                  <a:lnTo>
                    <a:pt x="1967" y="13078"/>
                  </a:lnTo>
                  <a:lnTo>
                    <a:pt x="1883" y="12932"/>
                  </a:lnTo>
                  <a:lnTo>
                    <a:pt x="2051" y="13036"/>
                  </a:lnTo>
                  <a:lnTo>
                    <a:pt x="2155" y="12911"/>
                  </a:lnTo>
                  <a:lnTo>
                    <a:pt x="2114" y="12890"/>
                  </a:lnTo>
                  <a:lnTo>
                    <a:pt x="2197" y="12827"/>
                  </a:lnTo>
                  <a:lnTo>
                    <a:pt x="2176" y="12764"/>
                  </a:lnTo>
                  <a:lnTo>
                    <a:pt x="2281" y="12701"/>
                  </a:lnTo>
                  <a:lnTo>
                    <a:pt x="2386" y="12681"/>
                  </a:lnTo>
                  <a:lnTo>
                    <a:pt x="2386" y="12597"/>
                  </a:lnTo>
                  <a:lnTo>
                    <a:pt x="2302" y="12492"/>
                  </a:lnTo>
                  <a:lnTo>
                    <a:pt x="2323" y="12409"/>
                  </a:lnTo>
                  <a:lnTo>
                    <a:pt x="2260" y="12304"/>
                  </a:lnTo>
                  <a:lnTo>
                    <a:pt x="2155" y="12241"/>
                  </a:lnTo>
                  <a:lnTo>
                    <a:pt x="2176" y="12157"/>
                  </a:lnTo>
                  <a:lnTo>
                    <a:pt x="2218" y="12178"/>
                  </a:lnTo>
                  <a:lnTo>
                    <a:pt x="2323" y="12304"/>
                  </a:lnTo>
                  <a:lnTo>
                    <a:pt x="2386" y="12471"/>
                  </a:lnTo>
                  <a:lnTo>
                    <a:pt x="2406" y="12492"/>
                  </a:lnTo>
                  <a:lnTo>
                    <a:pt x="2490" y="12513"/>
                  </a:lnTo>
                  <a:lnTo>
                    <a:pt x="2469" y="12576"/>
                  </a:lnTo>
                  <a:lnTo>
                    <a:pt x="2511" y="12639"/>
                  </a:lnTo>
                  <a:lnTo>
                    <a:pt x="2616" y="12597"/>
                  </a:lnTo>
                  <a:lnTo>
                    <a:pt x="2595" y="12513"/>
                  </a:lnTo>
                  <a:lnTo>
                    <a:pt x="2532" y="12492"/>
                  </a:lnTo>
                  <a:lnTo>
                    <a:pt x="2595" y="12409"/>
                  </a:lnTo>
                  <a:lnTo>
                    <a:pt x="2678" y="12492"/>
                  </a:lnTo>
                  <a:lnTo>
                    <a:pt x="2699" y="12555"/>
                  </a:lnTo>
                  <a:lnTo>
                    <a:pt x="2825" y="12409"/>
                  </a:lnTo>
                  <a:lnTo>
                    <a:pt x="2846" y="12283"/>
                  </a:lnTo>
                  <a:lnTo>
                    <a:pt x="2825" y="12178"/>
                  </a:lnTo>
                  <a:lnTo>
                    <a:pt x="2741" y="12157"/>
                  </a:lnTo>
                  <a:lnTo>
                    <a:pt x="2720" y="12074"/>
                  </a:lnTo>
                  <a:lnTo>
                    <a:pt x="2783" y="12053"/>
                  </a:lnTo>
                  <a:lnTo>
                    <a:pt x="2783" y="11990"/>
                  </a:lnTo>
                  <a:lnTo>
                    <a:pt x="2825" y="11990"/>
                  </a:lnTo>
                  <a:lnTo>
                    <a:pt x="2888" y="11948"/>
                  </a:lnTo>
                  <a:lnTo>
                    <a:pt x="2825" y="11865"/>
                  </a:lnTo>
                  <a:lnTo>
                    <a:pt x="2825" y="11760"/>
                  </a:lnTo>
                  <a:lnTo>
                    <a:pt x="2909" y="11718"/>
                  </a:lnTo>
                  <a:lnTo>
                    <a:pt x="2992" y="11781"/>
                  </a:lnTo>
                  <a:lnTo>
                    <a:pt x="2930" y="11885"/>
                  </a:lnTo>
                  <a:lnTo>
                    <a:pt x="2950" y="12032"/>
                  </a:lnTo>
                  <a:lnTo>
                    <a:pt x="2930" y="12095"/>
                  </a:lnTo>
                  <a:lnTo>
                    <a:pt x="2992" y="12199"/>
                  </a:lnTo>
                  <a:lnTo>
                    <a:pt x="3013" y="12283"/>
                  </a:lnTo>
                  <a:lnTo>
                    <a:pt x="3118" y="12409"/>
                  </a:lnTo>
                  <a:lnTo>
                    <a:pt x="3264" y="12409"/>
                  </a:lnTo>
                  <a:lnTo>
                    <a:pt x="3327" y="12450"/>
                  </a:lnTo>
                  <a:lnTo>
                    <a:pt x="3264" y="12492"/>
                  </a:lnTo>
                  <a:lnTo>
                    <a:pt x="3348" y="12555"/>
                  </a:lnTo>
                  <a:lnTo>
                    <a:pt x="3432" y="12639"/>
                  </a:lnTo>
                  <a:lnTo>
                    <a:pt x="3474" y="12555"/>
                  </a:lnTo>
                  <a:lnTo>
                    <a:pt x="3453" y="12178"/>
                  </a:lnTo>
                  <a:lnTo>
                    <a:pt x="3369" y="12032"/>
                  </a:lnTo>
                  <a:lnTo>
                    <a:pt x="3432" y="11948"/>
                  </a:lnTo>
                  <a:lnTo>
                    <a:pt x="3515" y="11885"/>
                  </a:lnTo>
                  <a:lnTo>
                    <a:pt x="3432" y="11781"/>
                  </a:lnTo>
                  <a:lnTo>
                    <a:pt x="3474" y="11718"/>
                  </a:lnTo>
                  <a:lnTo>
                    <a:pt x="3662" y="11676"/>
                  </a:lnTo>
                  <a:lnTo>
                    <a:pt x="3683" y="11593"/>
                  </a:lnTo>
                  <a:lnTo>
                    <a:pt x="3683" y="11467"/>
                  </a:lnTo>
                  <a:lnTo>
                    <a:pt x="3766" y="11321"/>
                  </a:lnTo>
                  <a:lnTo>
                    <a:pt x="3683" y="11195"/>
                  </a:lnTo>
                  <a:lnTo>
                    <a:pt x="3662" y="10923"/>
                  </a:lnTo>
                  <a:lnTo>
                    <a:pt x="3536" y="10714"/>
                  </a:lnTo>
                  <a:lnTo>
                    <a:pt x="3557" y="10609"/>
                  </a:lnTo>
                  <a:lnTo>
                    <a:pt x="3829" y="10525"/>
                  </a:lnTo>
                  <a:lnTo>
                    <a:pt x="3829" y="10358"/>
                  </a:lnTo>
                  <a:lnTo>
                    <a:pt x="3871" y="10212"/>
                  </a:lnTo>
                  <a:lnTo>
                    <a:pt x="3662" y="10002"/>
                  </a:lnTo>
                  <a:lnTo>
                    <a:pt x="3515" y="9898"/>
                  </a:lnTo>
                  <a:lnTo>
                    <a:pt x="3515" y="9688"/>
                  </a:lnTo>
                  <a:lnTo>
                    <a:pt x="3536" y="9479"/>
                  </a:lnTo>
                  <a:lnTo>
                    <a:pt x="3515" y="9249"/>
                  </a:lnTo>
                  <a:lnTo>
                    <a:pt x="3453" y="9103"/>
                  </a:lnTo>
                  <a:lnTo>
                    <a:pt x="3515" y="8914"/>
                  </a:lnTo>
                  <a:lnTo>
                    <a:pt x="3453" y="8621"/>
                  </a:lnTo>
                  <a:lnTo>
                    <a:pt x="3411" y="8308"/>
                  </a:lnTo>
                  <a:lnTo>
                    <a:pt x="3453" y="8077"/>
                  </a:lnTo>
                  <a:lnTo>
                    <a:pt x="3578" y="7847"/>
                  </a:lnTo>
                  <a:lnTo>
                    <a:pt x="3683" y="7764"/>
                  </a:lnTo>
                  <a:lnTo>
                    <a:pt x="3850" y="7784"/>
                  </a:lnTo>
                  <a:lnTo>
                    <a:pt x="4059" y="7805"/>
                  </a:lnTo>
                  <a:lnTo>
                    <a:pt x="4164" y="7680"/>
                  </a:lnTo>
                  <a:lnTo>
                    <a:pt x="4143" y="7450"/>
                  </a:lnTo>
                  <a:lnTo>
                    <a:pt x="4080" y="7366"/>
                  </a:lnTo>
                  <a:lnTo>
                    <a:pt x="4080" y="7240"/>
                  </a:lnTo>
                  <a:lnTo>
                    <a:pt x="4290" y="6738"/>
                  </a:lnTo>
                  <a:lnTo>
                    <a:pt x="4290" y="6487"/>
                  </a:lnTo>
                  <a:lnTo>
                    <a:pt x="4352" y="6215"/>
                  </a:lnTo>
                  <a:lnTo>
                    <a:pt x="4394" y="6069"/>
                  </a:lnTo>
                  <a:lnTo>
                    <a:pt x="4394" y="5901"/>
                  </a:lnTo>
                  <a:lnTo>
                    <a:pt x="4311" y="5818"/>
                  </a:lnTo>
                  <a:lnTo>
                    <a:pt x="4311" y="5692"/>
                  </a:lnTo>
                  <a:lnTo>
                    <a:pt x="4499" y="5587"/>
                  </a:lnTo>
                  <a:lnTo>
                    <a:pt x="4708" y="5567"/>
                  </a:lnTo>
                  <a:lnTo>
                    <a:pt x="4792" y="5483"/>
                  </a:lnTo>
                  <a:lnTo>
                    <a:pt x="4813" y="5357"/>
                  </a:lnTo>
                  <a:lnTo>
                    <a:pt x="4980" y="5064"/>
                  </a:lnTo>
                  <a:lnTo>
                    <a:pt x="5127" y="4855"/>
                  </a:lnTo>
                  <a:lnTo>
                    <a:pt x="5189" y="4730"/>
                  </a:lnTo>
                  <a:lnTo>
                    <a:pt x="5106" y="4541"/>
                  </a:lnTo>
                  <a:lnTo>
                    <a:pt x="5043" y="4458"/>
                  </a:lnTo>
                  <a:lnTo>
                    <a:pt x="5043" y="4206"/>
                  </a:lnTo>
                  <a:lnTo>
                    <a:pt x="5127" y="4186"/>
                  </a:lnTo>
                  <a:lnTo>
                    <a:pt x="5189" y="4081"/>
                  </a:lnTo>
                  <a:lnTo>
                    <a:pt x="5231" y="3934"/>
                  </a:lnTo>
                  <a:lnTo>
                    <a:pt x="5315" y="3893"/>
                  </a:lnTo>
                  <a:lnTo>
                    <a:pt x="5399" y="3704"/>
                  </a:lnTo>
                  <a:lnTo>
                    <a:pt x="5524" y="3600"/>
                  </a:lnTo>
                  <a:lnTo>
                    <a:pt x="5629" y="3683"/>
                  </a:lnTo>
                  <a:lnTo>
                    <a:pt x="5712" y="3725"/>
                  </a:lnTo>
                  <a:lnTo>
                    <a:pt x="5754" y="3725"/>
                  </a:lnTo>
                  <a:lnTo>
                    <a:pt x="5859" y="3621"/>
                  </a:lnTo>
                  <a:lnTo>
                    <a:pt x="5775" y="3516"/>
                  </a:lnTo>
                  <a:lnTo>
                    <a:pt x="5859" y="3474"/>
                  </a:lnTo>
                  <a:lnTo>
                    <a:pt x="5859" y="3390"/>
                  </a:lnTo>
                  <a:lnTo>
                    <a:pt x="5880" y="3349"/>
                  </a:lnTo>
                  <a:lnTo>
                    <a:pt x="5775" y="3181"/>
                  </a:lnTo>
                  <a:lnTo>
                    <a:pt x="5838" y="3160"/>
                  </a:lnTo>
                  <a:lnTo>
                    <a:pt x="6026" y="3160"/>
                  </a:lnTo>
                  <a:lnTo>
                    <a:pt x="6152" y="3077"/>
                  </a:lnTo>
                  <a:lnTo>
                    <a:pt x="6340" y="3139"/>
                  </a:lnTo>
                  <a:lnTo>
                    <a:pt x="6445" y="3202"/>
                  </a:lnTo>
                  <a:lnTo>
                    <a:pt x="6570" y="3223"/>
                  </a:lnTo>
                  <a:lnTo>
                    <a:pt x="6654" y="3286"/>
                  </a:lnTo>
                  <a:lnTo>
                    <a:pt x="6696" y="3265"/>
                  </a:lnTo>
                  <a:lnTo>
                    <a:pt x="6759" y="3307"/>
                  </a:lnTo>
                  <a:lnTo>
                    <a:pt x="6759" y="3160"/>
                  </a:lnTo>
                  <a:lnTo>
                    <a:pt x="6696" y="3077"/>
                  </a:lnTo>
                  <a:lnTo>
                    <a:pt x="6717" y="2888"/>
                  </a:lnTo>
                  <a:lnTo>
                    <a:pt x="6800" y="2846"/>
                  </a:lnTo>
                  <a:lnTo>
                    <a:pt x="6779" y="2700"/>
                  </a:lnTo>
                  <a:lnTo>
                    <a:pt x="6696" y="2658"/>
                  </a:lnTo>
                  <a:lnTo>
                    <a:pt x="6675" y="2554"/>
                  </a:lnTo>
                  <a:lnTo>
                    <a:pt x="6675" y="2554"/>
                  </a:lnTo>
                  <a:lnTo>
                    <a:pt x="6800" y="2616"/>
                  </a:lnTo>
                  <a:lnTo>
                    <a:pt x="6926" y="2574"/>
                  </a:lnTo>
                  <a:lnTo>
                    <a:pt x="6989" y="2554"/>
                  </a:lnTo>
                  <a:lnTo>
                    <a:pt x="7010" y="2533"/>
                  </a:lnTo>
                  <a:lnTo>
                    <a:pt x="7072" y="2533"/>
                  </a:lnTo>
                  <a:lnTo>
                    <a:pt x="7093" y="2512"/>
                  </a:lnTo>
                  <a:lnTo>
                    <a:pt x="7072" y="2428"/>
                  </a:lnTo>
                  <a:lnTo>
                    <a:pt x="7093" y="2323"/>
                  </a:lnTo>
                  <a:lnTo>
                    <a:pt x="7177" y="2261"/>
                  </a:lnTo>
                  <a:lnTo>
                    <a:pt x="7282" y="2261"/>
                  </a:lnTo>
                  <a:lnTo>
                    <a:pt x="7344" y="2407"/>
                  </a:lnTo>
                  <a:lnTo>
                    <a:pt x="7616" y="2616"/>
                  </a:lnTo>
                  <a:lnTo>
                    <a:pt x="7637" y="2742"/>
                  </a:lnTo>
                  <a:lnTo>
                    <a:pt x="7742" y="2846"/>
                  </a:lnTo>
                  <a:lnTo>
                    <a:pt x="7909" y="2930"/>
                  </a:lnTo>
                  <a:lnTo>
                    <a:pt x="8160" y="2930"/>
                  </a:lnTo>
                  <a:lnTo>
                    <a:pt x="8328" y="2784"/>
                  </a:lnTo>
                  <a:lnTo>
                    <a:pt x="8391" y="2700"/>
                  </a:lnTo>
                  <a:lnTo>
                    <a:pt x="8495" y="2700"/>
                  </a:lnTo>
                  <a:lnTo>
                    <a:pt x="8704" y="2846"/>
                  </a:lnTo>
                  <a:lnTo>
                    <a:pt x="8851" y="2867"/>
                  </a:lnTo>
                  <a:lnTo>
                    <a:pt x="8893" y="2742"/>
                  </a:lnTo>
                  <a:lnTo>
                    <a:pt x="8976" y="2679"/>
                  </a:lnTo>
                  <a:lnTo>
                    <a:pt x="9060" y="2616"/>
                  </a:lnTo>
                  <a:lnTo>
                    <a:pt x="9165" y="2616"/>
                  </a:lnTo>
                  <a:lnTo>
                    <a:pt x="9269" y="2554"/>
                  </a:lnTo>
                  <a:lnTo>
                    <a:pt x="9311" y="2470"/>
                  </a:lnTo>
                  <a:lnTo>
                    <a:pt x="9269" y="2365"/>
                  </a:lnTo>
                  <a:lnTo>
                    <a:pt x="9207" y="2219"/>
                  </a:lnTo>
                  <a:lnTo>
                    <a:pt x="9228" y="1905"/>
                  </a:lnTo>
                  <a:lnTo>
                    <a:pt x="9290" y="1821"/>
                  </a:lnTo>
                  <a:lnTo>
                    <a:pt x="9228" y="1717"/>
                  </a:lnTo>
                  <a:lnTo>
                    <a:pt x="9290" y="1696"/>
                  </a:lnTo>
                  <a:lnTo>
                    <a:pt x="9395" y="1570"/>
                  </a:lnTo>
                  <a:lnTo>
                    <a:pt x="9374" y="1507"/>
                  </a:lnTo>
                  <a:lnTo>
                    <a:pt x="9500" y="1424"/>
                  </a:lnTo>
                  <a:lnTo>
                    <a:pt x="9646" y="1486"/>
                  </a:lnTo>
                  <a:lnTo>
                    <a:pt x="9730" y="1466"/>
                  </a:lnTo>
                  <a:lnTo>
                    <a:pt x="9730" y="1403"/>
                  </a:lnTo>
                  <a:lnTo>
                    <a:pt x="9813" y="1298"/>
                  </a:lnTo>
                  <a:lnTo>
                    <a:pt x="10065" y="1298"/>
                  </a:lnTo>
                  <a:lnTo>
                    <a:pt x="10169" y="1382"/>
                  </a:lnTo>
                  <a:lnTo>
                    <a:pt x="10316" y="1528"/>
                  </a:lnTo>
                  <a:lnTo>
                    <a:pt x="10378" y="1633"/>
                  </a:lnTo>
                  <a:lnTo>
                    <a:pt x="10525" y="1654"/>
                  </a:lnTo>
                  <a:lnTo>
                    <a:pt x="10692" y="1696"/>
                  </a:lnTo>
                  <a:lnTo>
                    <a:pt x="10755" y="1800"/>
                  </a:lnTo>
                  <a:lnTo>
                    <a:pt x="10860" y="1905"/>
                  </a:lnTo>
                  <a:lnTo>
                    <a:pt x="10839" y="2030"/>
                  </a:lnTo>
                  <a:lnTo>
                    <a:pt x="10734" y="2177"/>
                  </a:lnTo>
                  <a:lnTo>
                    <a:pt x="10755" y="2428"/>
                  </a:lnTo>
                  <a:lnTo>
                    <a:pt x="10839" y="2428"/>
                  </a:lnTo>
                  <a:lnTo>
                    <a:pt x="10839" y="2219"/>
                  </a:lnTo>
                  <a:lnTo>
                    <a:pt x="10985" y="2051"/>
                  </a:lnTo>
                  <a:lnTo>
                    <a:pt x="11111" y="2030"/>
                  </a:lnTo>
                  <a:lnTo>
                    <a:pt x="11194" y="1926"/>
                  </a:lnTo>
                  <a:lnTo>
                    <a:pt x="11194" y="1779"/>
                  </a:lnTo>
                  <a:lnTo>
                    <a:pt x="11299" y="1738"/>
                  </a:lnTo>
                  <a:lnTo>
                    <a:pt x="11404" y="1800"/>
                  </a:lnTo>
                  <a:lnTo>
                    <a:pt x="11487" y="1717"/>
                  </a:lnTo>
                  <a:lnTo>
                    <a:pt x="11487" y="1591"/>
                  </a:lnTo>
                  <a:lnTo>
                    <a:pt x="11425" y="1591"/>
                  </a:lnTo>
                  <a:lnTo>
                    <a:pt x="11362" y="1507"/>
                  </a:lnTo>
                  <a:lnTo>
                    <a:pt x="11299" y="1507"/>
                  </a:lnTo>
                  <a:lnTo>
                    <a:pt x="11278" y="1528"/>
                  </a:lnTo>
                  <a:lnTo>
                    <a:pt x="11278" y="1612"/>
                  </a:lnTo>
                  <a:lnTo>
                    <a:pt x="11215" y="1570"/>
                  </a:lnTo>
                  <a:lnTo>
                    <a:pt x="11194" y="1507"/>
                  </a:lnTo>
                  <a:lnTo>
                    <a:pt x="11153" y="1507"/>
                  </a:lnTo>
                  <a:lnTo>
                    <a:pt x="11153" y="1570"/>
                  </a:lnTo>
                  <a:lnTo>
                    <a:pt x="11111" y="1696"/>
                  </a:lnTo>
                  <a:lnTo>
                    <a:pt x="11090" y="1654"/>
                  </a:lnTo>
                  <a:lnTo>
                    <a:pt x="11048" y="1591"/>
                  </a:lnTo>
                  <a:lnTo>
                    <a:pt x="10964" y="1633"/>
                  </a:lnTo>
                  <a:lnTo>
                    <a:pt x="10943" y="1696"/>
                  </a:lnTo>
                  <a:lnTo>
                    <a:pt x="10901" y="1612"/>
                  </a:lnTo>
                  <a:lnTo>
                    <a:pt x="10881" y="1486"/>
                  </a:lnTo>
                  <a:lnTo>
                    <a:pt x="10839" y="1486"/>
                  </a:lnTo>
                  <a:lnTo>
                    <a:pt x="10776" y="1361"/>
                  </a:lnTo>
                  <a:lnTo>
                    <a:pt x="10734" y="1319"/>
                  </a:lnTo>
                  <a:lnTo>
                    <a:pt x="10650" y="1319"/>
                  </a:lnTo>
                  <a:lnTo>
                    <a:pt x="10567" y="1298"/>
                  </a:lnTo>
                  <a:lnTo>
                    <a:pt x="10420" y="1277"/>
                  </a:lnTo>
                  <a:lnTo>
                    <a:pt x="10357" y="1193"/>
                  </a:lnTo>
                  <a:lnTo>
                    <a:pt x="10378" y="1173"/>
                  </a:lnTo>
                  <a:lnTo>
                    <a:pt x="10546" y="1214"/>
                  </a:lnTo>
                  <a:lnTo>
                    <a:pt x="10692" y="1193"/>
                  </a:lnTo>
                  <a:lnTo>
                    <a:pt x="10797" y="1214"/>
                  </a:lnTo>
                  <a:lnTo>
                    <a:pt x="11048" y="1256"/>
                  </a:lnTo>
                  <a:lnTo>
                    <a:pt x="11194" y="1193"/>
                  </a:lnTo>
                  <a:lnTo>
                    <a:pt x="11299" y="984"/>
                  </a:lnTo>
                  <a:lnTo>
                    <a:pt x="11508" y="942"/>
                  </a:lnTo>
                  <a:lnTo>
                    <a:pt x="11613" y="859"/>
                  </a:lnTo>
                  <a:lnTo>
                    <a:pt x="11613" y="838"/>
                  </a:lnTo>
                  <a:lnTo>
                    <a:pt x="11529" y="796"/>
                  </a:lnTo>
                  <a:lnTo>
                    <a:pt x="11508" y="754"/>
                  </a:lnTo>
                  <a:lnTo>
                    <a:pt x="11425" y="733"/>
                  </a:lnTo>
                  <a:lnTo>
                    <a:pt x="11320" y="754"/>
                  </a:lnTo>
                  <a:lnTo>
                    <a:pt x="11194" y="608"/>
                  </a:lnTo>
                  <a:lnTo>
                    <a:pt x="11111" y="608"/>
                  </a:lnTo>
                  <a:lnTo>
                    <a:pt x="11006" y="733"/>
                  </a:lnTo>
                  <a:lnTo>
                    <a:pt x="10964" y="733"/>
                  </a:lnTo>
                  <a:lnTo>
                    <a:pt x="10943" y="691"/>
                  </a:lnTo>
                  <a:lnTo>
                    <a:pt x="11048" y="649"/>
                  </a:lnTo>
                  <a:lnTo>
                    <a:pt x="11048" y="566"/>
                  </a:lnTo>
                  <a:lnTo>
                    <a:pt x="10943" y="524"/>
                  </a:lnTo>
                  <a:lnTo>
                    <a:pt x="10901" y="482"/>
                  </a:lnTo>
                  <a:lnTo>
                    <a:pt x="10839" y="482"/>
                  </a:lnTo>
                  <a:lnTo>
                    <a:pt x="10776" y="608"/>
                  </a:lnTo>
                  <a:lnTo>
                    <a:pt x="10734" y="608"/>
                  </a:lnTo>
                  <a:lnTo>
                    <a:pt x="10734" y="524"/>
                  </a:lnTo>
                  <a:lnTo>
                    <a:pt x="10671" y="545"/>
                  </a:lnTo>
                  <a:lnTo>
                    <a:pt x="10650" y="587"/>
                  </a:lnTo>
                  <a:lnTo>
                    <a:pt x="10588" y="587"/>
                  </a:lnTo>
                  <a:lnTo>
                    <a:pt x="10567" y="545"/>
                  </a:lnTo>
                  <a:lnTo>
                    <a:pt x="10650" y="482"/>
                  </a:lnTo>
                  <a:lnTo>
                    <a:pt x="10650" y="419"/>
                  </a:lnTo>
                  <a:lnTo>
                    <a:pt x="10546" y="357"/>
                  </a:lnTo>
                  <a:lnTo>
                    <a:pt x="10420" y="357"/>
                  </a:lnTo>
                  <a:lnTo>
                    <a:pt x="10357" y="377"/>
                  </a:lnTo>
                  <a:lnTo>
                    <a:pt x="10337" y="545"/>
                  </a:lnTo>
                  <a:lnTo>
                    <a:pt x="10253" y="587"/>
                  </a:lnTo>
                  <a:lnTo>
                    <a:pt x="10253" y="649"/>
                  </a:lnTo>
                  <a:lnTo>
                    <a:pt x="10316" y="796"/>
                  </a:lnTo>
                  <a:lnTo>
                    <a:pt x="10316" y="880"/>
                  </a:lnTo>
                  <a:lnTo>
                    <a:pt x="10253" y="942"/>
                  </a:lnTo>
                  <a:lnTo>
                    <a:pt x="10211" y="838"/>
                  </a:lnTo>
                  <a:lnTo>
                    <a:pt x="10127" y="838"/>
                  </a:lnTo>
                  <a:lnTo>
                    <a:pt x="10127" y="859"/>
                  </a:lnTo>
                  <a:lnTo>
                    <a:pt x="10023" y="838"/>
                  </a:lnTo>
                  <a:lnTo>
                    <a:pt x="9897" y="901"/>
                  </a:lnTo>
                  <a:lnTo>
                    <a:pt x="9897" y="901"/>
                  </a:lnTo>
                  <a:lnTo>
                    <a:pt x="10002" y="754"/>
                  </a:lnTo>
                  <a:lnTo>
                    <a:pt x="10065" y="733"/>
                  </a:lnTo>
                  <a:lnTo>
                    <a:pt x="10127" y="608"/>
                  </a:lnTo>
                  <a:lnTo>
                    <a:pt x="10127" y="566"/>
                  </a:lnTo>
                  <a:lnTo>
                    <a:pt x="10065" y="566"/>
                  </a:lnTo>
                  <a:lnTo>
                    <a:pt x="9960" y="649"/>
                  </a:lnTo>
                  <a:lnTo>
                    <a:pt x="9897" y="649"/>
                  </a:lnTo>
                  <a:lnTo>
                    <a:pt x="9918" y="587"/>
                  </a:lnTo>
                  <a:lnTo>
                    <a:pt x="10002" y="524"/>
                  </a:lnTo>
                  <a:lnTo>
                    <a:pt x="10002" y="482"/>
                  </a:lnTo>
                  <a:lnTo>
                    <a:pt x="9897" y="461"/>
                  </a:lnTo>
                  <a:lnTo>
                    <a:pt x="9855" y="419"/>
                  </a:lnTo>
                  <a:lnTo>
                    <a:pt x="9960" y="377"/>
                  </a:lnTo>
                  <a:lnTo>
                    <a:pt x="10002" y="419"/>
                  </a:lnTo>
                  <a:lnTo>
                    <a:pt x="10127" y="419"/>
                  </a:lnTo>
                  <a:lnTo>
                    <a:pt x="10169" y="231"/>
                  </a:lnTo>
                  <a:lnTo>
                    <a:pt x="10169" y="168"/>
                  </a:lnTo>
                  <a:lnTo>
                    <a:pt x="10044" y="210"/>
                  </a:lnTo>
                  <a:lnTo>
                    <a:pt x="10002" y="147"/>
                  </a:lnTo>
                  <a:lnTo>
                    <a:pt x="10023" y="64"/>
                  </a:lnTo>
                  <a:lnTo>
                    <a:pt x="10002" y="1"/>
                  </a:lnTo>
                  <a:lnTo>
                    <a:pt x="9918" y="64"/>
                  </a:lnTo>
                  <a:lnTo>
                    <a:pt x="9855" y="64"/>
                  </a:lnTo>
                  <a:lnTo>
                    <a:pt x="97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78"/>
            <p:cNvSpPr/>
            <p:nvPr/>
          </p:nvSpPr>
          <p:spPr>
            <a:xfrm>
              <a:off x="3810372" y="2589242"/>
              <a:ext cx="68528" cy="147786"/>
            </a:xfrm>
            <a:custGeom>
              <a:avLst/>
              <a:gdLst/>
              <a:ahLst/>
              <a:cxnLst/>
              <a:rect l="l" t="t" r="r" b="b"/>
              <a:pathLst>
                <a:path w="5755" h="12995" extrusionOk="0">
                  <a:moveTo>
                    <a:pt x="3788" y="1"/>
                  </a:moveTo>
                  <a:lnTo>
                    <a:pt x="3725" y="21"/>
                  </a:lnTo>
                  <a:lnTo>
                    <a:pt x="3599" y="63"/>
                  </a:lnTo>
                  <a:lnTo>
                    <a:pt x="3474" y="1"/>
                  </a:lnTo>
                  <a:lnTo>
                    <a:pt x="3474" y="1"/>
                  </a:lnTo>
                  <a:lnTo>
                    <a:pt x="3495" y="105"/>
                  </a:lnTo>
                  <a:lnTo>
                    <a:pt x="3578" y="147"/>
                  </a:lnTo>
                  <a:lnTo>
                    <a:pt x="3599" y="293"/>
                  </a:lnTo>
                  <a:lnTo>
                    <a:pt x="3516" y="335"/>
                  </a:lnTo>
                  <a:lnTo>
                    <a:pt x="3495" y="524"/>
                  </a:lnTo>
                  <a:lnTo>
                    <a:pt x="3558" y="607"/>
                  </a:lnTo>
                  <a:lnTo>
                    <a:pt x="3558" y="754"/>
                  </a:lnTo>
                  <a:lnTo>
                    <a:pt x="3495" y="712"/>
                  </a:lnTo>
                  <a:lnTo>
                    <a:pt x="3453" y="733"/>
                  </a:lnTo>
                  <a:lnTo>
                    <a:pt x="3369" y="670"/>
                  </a:lnTo>
                  <a:lnTo>
                    <a:pt x="3244" y="649"/>
                  </a:lnTo>
                  <a:lnTo>
                    <a:pt x="3139" y="586"/>
                  </a:lnTo>
                  <a:lnTo>
                    <a:pt x="2951" y="524"/>
                  </a:lnTo>
                  <a:lnTo>
                    <a:pt x="2825" y="607"/>
                  </a:lnTo>
                  <a:lnTo>
                    <a:pt x="2637" y="607"/>
                  </a:lnTo>
                  <a:lnTo>
                    <a:pt x="2574" y="628"/>
                  </a:lnTo>
                  <a:lnTo>
                    <a:pt x="2679" y="796"/>
                  </a:lnTo>
                  <a:lnTo>
                    <a:pt x="2658" y="837"/>
                  </a:lnTo>
                  <a:lnTo>
                    <a:pt x="2658" y="921"/>
                  </a:lnTo>
                  <a:lnTo>
                    <a:pt x="2574" y="963"/>
                  </a:lnTo>
                  <a:lnTo>
                    <a:pt x="2658" y="1068"/>
                  </a:lnTo>
                  <a:lnTo>
                    <a:pt x="2553" y="1172"/>
                  </a:lnTo>
                  <a:lnTo>
                    <a:pt x="2511" y="1172"/>
                  </a:lnTo>
                  <a:lnTo>
                    <a:pt x="2428" y="1130"/>
                  </a:lnTo>
                  <a:lnTo>
                    <a:pt x="2323" y="1047"/>
                  </a:lnTo>
                  <a:lnTo>
                    <a:pt x="2198" y="1151"/>
                  </a:lnTo>
                  <a:lnTo>
                    <a:pt x="2114" y="1340"/>
                  </a:lnTo>
                  <a:lnTo>
                    <a:pt x="2030" y="1381"/>
                  </a:lnTo>
                  <a:lnTo>
                    <a:pt x="1988" y="1528"/>
                  </a:lnTo>
                  <a:lnTo>
                    <a:pt x="1926" y="1633"/>
                  </a:lnTo>
                  <a:lnTo>
                    <a:pt x="1842" y="1653"/>
                  </a:lnTo>
                  <a:lnTo>
                    <a:pt x="1842" y="1905"/>
                  </a:lnTo>
                  <a:lnTo>
                    <a:pt x="1905" y="1988"/>
                  </a:lnTo>
                  <a:lnTo>
                    <a:pt x="1988" y="2177"/>
                  </a:lnTo>
                  <a:lnTo>
                    <a:pt x="1926" y="2302"/>
                  </a:lnTo>
                  <a:lnTo>
                    <a:pt x="1779" y="2511"/>
                  </a:lnTo>
                  <a:lnTo>
                    <a:pt x="1612" y="2804"/>
                  </a:lnTo>
                  <a:lnTo>
                    <a:pt x="1591" y="2930"/>
                  </a:lnTo>
                  <a:lnTo>
                    <a:pt x="1507" y="3014"/>
                  </a:lnTo>
                  <a:lnTo>
                    <a:pt x="1298" y="3034"/>
                  </a:lnTo>
                  <a:lnTo>
                    <a:pt x="1110" y="3139"/>
                  </a:lnTo>
                  <a:lnTo>
                    <a:pt x="1110" y="3265"/>
                  </a:lnTo>
                  <a:lnTo>
                    <a:pt x="1193" y="3348"/>
                  </a:lnTo>
                  <a:lnTo>
                    <a:pt x="1193" y="3516"/>
                  </a:lnTo>
                  <a:lnTo>
                    <a:pt x="1151" y="3662"/>
                  </a:lnTo>
                  <a:lnTo>
                    <a:pt x="1089" y="3934"/>
                  </a:lnTo>
                  <a:lnTo>
                    <a:pt x="1089" y="4185"/>
                  </a:lnTo>
                  <a:lnTo>
                    <a:pt x="879" y="4687"/>
                  </a:lnTo>
                  <a:lnTo>
                    <a:pt x="879" y="4813"/>
                  </a:lnTo>
                  <a:lnTo>
                    <a:pt x="942" y="4897"/>
                  </a:lnTo>
                  <a:lnTo>
                    <a:pt x="963" y="5127"/>
                  </a:lnTo>
                  <a:lnTo>
                    <a:pt x="858" y="5252"/>
                  </a:lnTo>
                  <a:lnTo>
                    <a:pt x="649" y="5231"/>
                  </a:lnTo>
                  <a:lnTo>
                    <a:pt x="482" y="5211"/>
                  </a:lnTo>
                  <a:lnTo>
                    <a:pt x="377" y="5294"/>
                  </a:lnTo>
                  <a:lnTo>
                    <a:pt x="252" y="5524"/>
                  </a:lnTo>
                  <a:lnTo>
                    <a:pt x="210" y="5755"/>
                  </a:lnTo>
                  <a:lnTo>
                    <a:pt x="252" y="6068"/>
                  </a:lnTo>
                  <a:lnTo>
                    <a:pt x="314" y="6361"/>
                  </a:lnTo>
                  <a:lnTo>
                    <a:pt x="252" y="6550"/>
                  </a:lnTo>
                  <a:lnTo>
                    <a:pt x="314" y="6696"/>
                  </a:lnTo>
                  <a:lnTo>
                    <a:pt x="335" y="6926"/>
                  </a:lnTo>
                  <a:lnTo>
                    <a:pt x="314" y="7135"/>
                  </a:lnTo>
                  <a:lnTo>
                    <a:pt x="314" y="7345"/>
                  </a:lnTo>
                  <a:lnTo>
                    <a:pt x="461" y="7449"/>
                  </a:lnTo>
                  <a:lnTo>
                    <a:pt x="670" y="7659"/>
                  </a:lnTo>
                  <a:lnTo>
                    <a:pt x="628" y="7805"/>
                  </a:lnTo>
                  <a:lnTo>
                    <a:pt x="628" y="7972"/>
                  </a:lnTo>
                  <a:lnTo>
                    <a:pt x="356" y="8056"/>
                  </a:lnTo>
                  <a:lnTo>
                    <a:pt x="335" y="8161"/>
                  </a:lnTo>
                  <a:lnTo>
                    <a:pt x="461" y="8370"/>
                  </a:lnTo>
                  <a:lnTo>
                    <a:pt x="482" y="8642"/>
                  </a:lnTo>
                  <a:lnTo>
                    <a:pt x="565" y="8768"/>
                  </a:lnTo>
                  <a:lnTo>
                    <a:pt x="482" y="8914"/>
                  </a:lnTo>
                  <a:lnTo>
                    <a:pt x="482" y="9040"/>
                  </a:lnTo>
                  <a:lnTo>
                    <a:pt x="461" y="9123"/>
                  </a:lnTo>
                  <a:lnTo>
                    <a:pt x="273" y="9165"/>
                  </a:lnTo>
                  <a:lnTo>
                    <a:pt x="231" y="9228"/>
                  </a:lnTo>
                  <a:lnTo>
                    <a:pt x="314" y="9332"/>
                  </a:lnTo>
                  <a:lnTo>
                    <a:pt x="231" y="9395"/>
                  </a:lnTo>
                  <a:lnTo>
                    <a:pt x="168" y="9479"/>
                  </a:lnTo>
                  <a:lnTo>
                    <a:pt x="252" y="9625"/>
                  </a:lnTo>
                  <a:lnTo>
                    <a:pt x="273" y="10002"/>
                  </a:lnTo>
                  <a:lnTo>
                    <a:pt x="231" y="10086"/>
                  </a:lnTo>
                  <a:lnTo>
                    <a:pt x="147" y="10002"/>
                  </a:lnTo>
                  <a:lnTo>
                    <a:pt x="63" y="9939"/>
                  </a:lnTo>
                  <a:lnTo>
                    <a:pt x="63" y="9960"/>
                  </a:lnTo>
                  <a:lnTo>
                    <a:pt x="1" y="10023"/>
                  </a:lnTo>
                  <a:lnTo>
                    <a:pt x="21" y="10253"/>
                  </a:lnTo>
                  <a:lnTo>
                    <a:pt x="42" y="10337"/>
                  </a:lnTo>
                  <a:lnTo>
                    <a:pt x="63" y="10525"/>
                  </a:lnTo>
                  <a:lnTo>
                    <a:pt x="147" y="10546"/>
                  </a:lnTo>
                  <a:lnTo>
                    <a:pt x="168" y="10588"/>
                  </a:lnTo>
                  <a:lnTo>
                    <a:pt x="147" y="10734"/>
                  </a:lnTo>
                  <a:lnTo>
                    <a:pt x="273" y="10672"/>
                  </a:lnTo>
                  <a:lnTo>
                    <a:pt x="210" y="10567"/>
                  </a:lnTo>
                  <a:lnTo>
                    <a:pt x="231" y="10483"/>
                  </a:lnTo>
                  <a:lnTo>
                    <a:pt x="273" y="10483"/>
                  </a:lnTo>
                  <a:lnTo>
                    <a:pt x="252" y="10546"/>
                  </a:lnTo>
                  <a:lnTo>
                    <a:pt x="335" y="10588"/>
                  </a:lnTo>
                  <a:lnTo>
                    <a:pt x="377" y="10672"/>
                  </a:lnTo>
                  <a:lnTo>
                    <a:pt x="252" y="10755"/>
                  </a:lnTo>
                  <a:lnTo>
                    <a:pt x="231" y="10860"/>
                  </a:lnTo>
                  <a:lnTo>
                    <a:pt x="273" y="10944"/>
                  </a:lnTo>
                  <a:lnTo>
                    <a:pt x="252" y="11069"/>
                  </a:lnTo>
                  <a:lnTo>
                    <a:pt x="210" y="11111"/>
                  </a:lnTo>
                  <a:lnTo>
                    <a:pt x="273" y="11216"/>
                  </a:lnTo>
                  <a:lnTo>
                    <a:pt x="356" y="11257"/>
                  </a:lnTo>
                  <a:lnTo>
                    <a:pt x="440" y="11383"/>
                  </a:lnTo>
                  <a:lnTo>
                    <a:pt x="482" y="11425"/>
                  </a:lnTo>
                  <a:lnTo>
                    <a:pt x="586" y="11634"/>
                  </a:lnTo>
                  <a:lnTo>
                    <a:pt x="586" y="11801"/>
                  </a:lnTo>
                  <a:lnTo>
                    <a:pt x="733" y="11843"/>
                  </a:lnTo>
                  <a:lnTo>
                    <a:pt x="754" y="11948"/>
                  </a:lnTo>
                  <a:lnTo>
                    <a:pt x="858" y="12094"/>
                  </a:lnTo>
                  <a:lnTo>
                    <a:pt x="984" y="12011"/>
                  </a:lnTo>
                  <a:lnTo>
                    <a:pt x="1005" y="12136"/>
                  </a:lnTo>
                  <a:lnTo>
                    <a:pt x="942" y="12304"/>
                  </a:lnTo>
                  <a:lnTo>
                    <a:pt x="775" y="12325"/>
                  </a:lnTo>
                  <a:lnTo>
                    <a:pt x="754" y="12366"/>
                  </a:lnTo>
                  <a:lnTo>
                    <a:pt x="838" y="12429"/>
                  </a:lnTo>
                  <a:lnTo>
                    <a:pt x="858" y="12534"/>
                  </a:lnTo>
                  <a:lnTo>
                    <a:pt x="984" y="12555"/>
                  </a:lnTo>
                  <a:lnTo>
                    <a:pt x="1047" y="12848"/>
                  </a:lnTo>
                  <a:lnTo>
                    <a:pt x="963" y="12952"/>
                  </a:lnTo>
                  <a:lnTo>
                    <a:pt x="1005" y="12994"/>
                  </a:lnTo>
                  <a:lnTo>
                    <a:pt x="1151" y="12994"/>
                  </a:lnTo>
                  <a:lnTo>
                    <a:pt x="1423" y="12931"/>
                  </a:lnTo>
                  <a:lnTo>
                    <a:pt x="1570" y="12973"/>
                  </a:lnTo>
                  <a:lnTo>
                    <a:pt x="1695" y="12869"/>
                  </a:lnTo>
                  <a:lnTo>
                    <a:pt x="1674" y="12764"/>
                  </a:lnTo>
                  <a:lnTo>
                    <a:pt x="1612" y="12701"/>
                  </a:lnTo>
                  <a:lnTo>
                    <a:pt x="1695" y="12534"/>
                  </a:lnTo>
                  <a:lnTo>
                    <a:pt x="1884" y="12513"/>
                  </a:lnTo>
                  <a:lnTo>
                    <a:pt x="1905" y="12325"/>
                  </a:lnTo>
                  <a:lnTo>
                    <a:pt x="1926" y="12408"/>
                  </a:lnTo>
                  <a:lnTo>
                    <a:pt x="2135" y="12450"/>
                  </a:lnTo>
                  <a:lnTo>
                    <a:pt x="2260" y="12366"/>
                  </a:lnTo>
                  <a:lnTo>
                    <a:pt x="2365" y="12429"/>
                  </a:lnTo>
                  <a:lnTo>
                    <a:pt x="2449" y="12513"/>
                  </a:lnTo>
                  <a:lnTo>
                    <a:pt x="2553" y="12345"/>
                  </a:lnTo>
                  <a:lnTo>
                    <a:pt x="2616" y="12115"/>
                  </a:lnTo>
                  <a:lnTo>
                    <a:pt x="2679" y="12032"/>
                  </a:lnTo>
                  <a:lnTo>
                    <a:pt x="2721" y="11739"/>
                  </a:lnTo>
                  <a:lnTo>
                    <a:pt x="2762" y="11634"/>
                  </a:lnTo>
                  <a:lnTo>
                    <a:pt x="2658" y="11571"/>
                  </a:lnTo>
                  <a:lnTo>
                    <a:pt x="2679" y="11467"/>
                  </a:lnTo>
                  <a:lnTo>
                    <a:pt x="2783" y="11320"/>
                  </a:lnTo>
                  <a:lnTo>
                    <a:pt x="2679" y="11216"/>
                  </a:lnTo>
                  <a:lnTo>
                    <a:pt x="2783" y="11111"/>
                  </a:lnTo>
                  <a:lnTo>
                    <a:pt x="2658" y="11048"/>
                  </a:lnTo>
                  <a:lnTo>
                    <a:pt x="2721" y="10965"/>
                  </a:lnTo>
                  <a:lnTo>
                    <a:pt x="2658" y="10839"/>
                  </a:lnTo>
                  <a:lnTo>
                    <a:pt x="2762" y="10881"/>
                  </a:lnTo>
                  <a:lnTo>
                    <a:pt x="2930" y="10860"/>
                  </a:lnTo>
                  <a:lnTo>
                    <a:pt x="2783" y="10755"/>
                  </a:lnTo>
                  <a:lnTo>
                    <a:pt x="2846" y="10609"/>
                  </a:lnTo>
                  <a:lnTo>
                    <a:pt x="2846" y="10546"/>
                  </a:lnTo>
                  <a:lnTo>
                    <a:pt x="2658" y="10483"/>
                  </a:lnTo>
                  <a:lnTo>
                    <a:pt x="2888" y="10483"/>
                  </a:lnTo>
                  <a:lnTo>
                    <a:pt x="2762" y="10358"/>
                  </a:lnTo>
                  <a:lnTo>
                    <a:pt x="2679" y="10358"/>
                  </a:lnTo>
                  <a:lnTo>
                    <a:pt x="2742" y="10274"/>
                  </a:lnTo>
                  <a:lnTo>
                    <a:pt x="2783" y="10274"/>
                  </a:lnTo>
                  <a:lnTo>
                    <a:pt x="2825" y="10316"/>
                  </a:lnTo>
                  <a:lnTo>
                    <a:pt x="2888" y="10232"/>
                  </a:lnTo>
                  <a:lnTo>
                    <a:pt x="2867" y="10148"/>
                  </a:lnTo>
                  <a:lnTo>
                    <a:pt x="2972" y="10232"/>
                  </a:lnTo>
                  <a:lnTo>
                    <a:pt x="2993" y="10128"/>
                  </a:lnTo>
                  <a:lnTo>
                    <a:pt x="3076" y="10023"/>
                  </a:lnTo>
                  <a:lnTo>
                    <a:pt x="3160" y="10023"/>
                  </a:lnTo>
                  <a:lnTo>
                    <a:pt x="3139" y="9939"/>
                  </a:lnTo>
                  <a:lnTo>
                    <a:pt x="3181" y="9897"/>
                  </a:lnTo>
                  <a:lnTo>
                    <a:pt x="3202" y="9939"/>
                  </a:lnTo>
                  <a:lnTo>
                    <a:pt x="3181" y="10044"/>
                  </a:lnTo>
                  <a:lnTo>
                    <a:pt x="3265" y="10044"/>
                  </a:lnTo>
                  <a:lnTo>
                    <a:pt x="3369" y="9897"/>
                  </a:lnTo>
                  <a:lnTo>
                    <a:pt x="3453" y="9897"/>
                  </a:lnTo>
                  <a:lnTo>
                    <a:pt x="3516" y="9835"/>
                  </a:lnTo>
                  <a:lnTo>
                    <a:pt x="3495" y="9730"/>
                  </a:lnTo>
                  <a:lnTo>
                    <a:pt x="3411" y="9646"/>
                  </a:lnTo>
                  <a:lnTo>
                    <a:pt x="3286" y="9625"/>
                  </a:lnTo>
                  <a:lnTo>
                    <a:pt x="3181" y="9688"/>
                  </a:lnTo>
                  <a:lnTo>
                    <a:pt x="3139" y="9646"/>
                  </a:lnTo>
                  <a:lnTo>
                    <a:pt x="3055" y="9709"/>
                  </a:lnTo>
                  <a:lnTo>
                    <a:pt x="2972" y="9604"/>
                  </a:lnTo>
                  <a:lnTo>
                    <a:pt x="2846" y="9563"/>
                  </a:lnTo>
                  <a:lnTo>
                    <a:pt x="2762" y="9521"/>
                  </a:lnTo>
                  <a:lnTo>
                    <a:pt x="2616" y="9542"/>
                  </a:lnTo>
                  <a:lnTo>
                    <a:pt x="2616" y="9604"/>
                  </a:lnTo>
                  <a:lnTo>
                    <a:pt x="2553" y="9542"/>
                  </a:lnTo>
                  <a:lnTo>
                    <a:pt x="2407" y="9542"/>
                  </a:lnTo>
                  <a:lnTo>
                    <a:pt x="2365" y="9500"/>
                  </a:lnTo>
                  <a:lnTo>
                    <a:pt x="2470" y="9479"/>
                  </a:lnTo>
                  <a:lnTo>
                    <a:pt x="2553" y="9521"/>
                  </a:lnTo>
                  <a:lnTo>
                    <a:pt x="2637" y="9395"/>
                  </a:lnTo>
                  <a:lnTo>
                    <a:pt x="2679" y="9437"/>
                  </a:lnTo>
                  <a:lnTo>
                    <a:pt x="2783" y="9416"/>
                  </a:lnTo>
                  <a:lnTo>
                    <a:pt x="2825" y="9332"/>
                  </a:lnTo>
                  <a:lnTo>
                    <a:pt x="2930" y="9374"/>
                  </a:lnTo>
                  <a:lnTo>
                    <a:pt x="2972" y="9416"/>
                  </a:lnTo>
                  <a:lnTo>
                    <a:pt x="3034" y="9416"/>
                  </a:lnTo>
                  <a:lnTo>
                    <a:pt x="3055" y="9332"/>
                  </a:lnTo>
                  <a:lnTo>
                    <a:pt x="3097" y="9416"/>
                  </a:lnTo>
                  <a:lnTo>
                    <a:pt x="3244" y="9437"/>
                  </a:lnTo>
                  <a:lnTo>
                    <a:pt x="3202" y="9521"/>
                  </a:lnTo>
                  <a:lnTo>
                    <a:pt x="3306" y="9563"/>
                  </a:lnTo>
                  <a:lnTo>
                    <a:pt x="3474" y="9542"/>
                  </a:lnTo>
                  <a:lnTo>
                    <a:pt x="3495" y="9416"/>
                  </a:lnTo>
                  <a:lnTo>
                    <a:pt x="3662" y="9270"/>
                  </a:lnTo>
                  <a:lnTo>
                    <a:pt x="3725" y="9102"/>
                  </a:lnTo>
                  <a:lnTo>
                    <a:pt x="3599" y="8977"/>
                  </a:lnTo>
                  <a:lnTo>
                    <a:pt x="3599" y="8893"/>
                  </a:lnTo>
                  <a:lnTo>
                    <a:pt x="3453" y="8788"/>
                  </a:lnTo>
                  <a:lnTo>
                    <a:pt x="3474" y="8747"/>
                  </a:lnTo>
                  <a:lnTo>
                    <a:pt x="3265" y="8579"/>
                  </a:lnTo>
                  <a:lnTo>
                    <a:pt x="3244" y="8475"/>
                  </a:lnTo>
                  <a:lnTo>
                    <a:pt x="3160" y="8391"/>
                  </a:lnTo>
                  <a:lnTo>
                    <a:pt x="3055" y="8516"/>
                  </a:lnTo>
                  <a:lnTo>
                    <a:pt x="2993" y="8433"/>
                  </a:lnTo>
                  <a:lnTo>
                    <a:pt x="2951" y="8454"/>
                  </a:lnTo>
                  <a:lnTo>
                    <a:pt x="2951" y="8349"/>
                  </a:lnTo>
                  <a:lnTo>
                    <a:pt x="2867" y="8349"/>
                  </a:lnTo>
                  <a:lnTo>
                    <a:pt x="2825" y="8244"/>
                  </a:lnTo>
                  <a:lnTo>
                    <a:pt x="2742" y="8182"/>
                  </a:lnTo>
                  <a:lnTo>
                    <a:pt x="2825" y="8077"/>
                  </a:lnTo>
                  <a:lnTo>
                    <a:pt x="2762" y="7952"/>
                  </a:lnTo>
                  <a:lnTo>
                    <a:pt x="2825" y="7931"/>
                  </a:lnTo>
                  <a:lnTo>
                    <a:pt x="2825" y="7847"/>
                  </a:lnTo>
                  <a:lnTo>
                    <a:pt x="2742" y="7826"/>
                  </a:lnTo>
                  <a:lnTo>
                    <a:pt x="2825" y="7721"/>
                  </a:lnTo>
                  <a:lnTo>
                    <a:pt x="2783" y="7533"/>
                  </a:lnTo>
                  <a:lnTo>
                    <a:pt x="2825" y="7512"/>
                  </a:lnTo>
                  <a:lnTo>
                    <a:pt x="2867" y="7554"/>
                  </a:lnTo>
                  <a:lnTo>
                    <a:pt x="2888" y="7449"/>
                  </a:lnTo>
                  <a:lnTo>
                    <a:pt x="2825" y="7345"/>
                  </a:lnTo>
                  <a:lnTo>
                    <a:pt x="2846" y="7198"/>
                  </a:lnTo>
                  <a:lnTo>
                    <a:pt x="2825" y="7073"/>
                  </a:lnTo>
                  <a:lnTo>
                    <a:pt x="2846" y="7010"/>
                  </a:lnTo>
                  <a:lnTo>
                    <a:pt x="2825" y="6884"/>
                  </a:lnTo>
                  <a:lnTo>
                    <a:pt x="2679" y="6696"/>
                  </a:lnTo>
                  <a:lnTo>
                    <a:pt x="2679" y="6696"/>
                  </a:lnTo>
                  <a:lnTo>
                    <a:pt x="2783" y="6759"/>
                  </a:lnTo>
                  <a:lnTo>
                    <a:pt x="2951" y="6717"/>
                  </a:lnTo>
                  <a:lnTo>
                    <a:pt x="3055" y="6571"/>
                  </a:lnTo>
                  <a:lnTo>
                    <a:pt x="2993" y="6466"/>
                  </a:lnTo>
                  <a:lnTo>
                    <a:pt x="3034" y="6403"/>
                  </a:lnTo>
                  <a:lnTo>
                    <a:pt x="3139" y="6424"/>
                  </a:lnTo>
                  <a:lnTo>
                    <a:pt x="3286" y="6299"/>
                  </a:lnTo>
                  <a:lnTo>
                    <a:pt x="3286" y="6236"/>
                  </a:lnTo>
                  <a:lnTo>
                    <a:pt x="3202" y="6236"/>
                  </a:lnTo>
                  <a:lnTo>
                    <a:pt x="3265" y="6131"/>
                  </a:lnTo>
                  <a:lnTo>
                    <a:pt x="3348" y="6047"/>
                  </a:lnTo>
                  <a:lnTo>
                    <a:pt x="3390" y="6089"/>
                  </a:lnTo>
                  <a:lnTo>
                    <a:pt x="3453" y="6089"/>
                  </a:lnTo>
                  <a:lnTo>
                    <a:pt x="3474" y="5964"/>
                  </a:lnTo>
                  <a:lnTo>
                    <a:pt x="3516" y="5964"/>
                  </a:lnTo>
                  <a:lnTo>
                    <a:pt x="3558" y="6047"/>
                  </a:lnTo>
                  <a:lnTo>
                    <a:pt x="3620" y="5964"/>
                  </a:lnTo>
                  <a:lnTo>
                    <a:pt x="3620" y="5838"/>
                  </a:lnTo>
                  <a:lnTo>
                    <a:pt x="3683" y="5734"/>
                  </a:lnTo>
                  <a:lnTo>
                    <a:pt x="3788" y="5734"/>
                  </a:lnTo>
                  <a:lnTo>
                    <a:pt x="3788" y="5817"/>
                  </a:lnTo>
                  <a:lnTo>
                    <a:pt x="3871" y="5817"/>
                  </a:lnTo>
                  <a:lnTo>
                    <a:pt x="3913" y="5713"/>
                  </a:lnTo>
                  <a:lnTo>
                    <a:pt x="4039" y="5629"/>
                  </a:lnTo>
                  <a:lnTo>
                    <a:pt x="4018" y="5524"/>
                  </a:lnTo>
                  <a:lnTo>
                    <a:pt x="4018" y="5420"/>
                  </a:lnTo>
                  <a:lnTo>
                    <a:pt x="4102" y="5503"/>
                  </a:lnTo>
                  <a:lnTo>
                    <a:pt x="4206" y="5378"/>
                  </a:lnTo>
                  <a:lnTo>
                    <a:pt x="4290" y="5378"/>
                  </a:lnTo>
                  <a:lnTo>
                    <a:pt x="4395" y="5190"/>
                  </a:lnTo>
                  <a:lnTo>
                    <a:pt x="4395" y="5001"/>
                  </a:lnTo>
                  <a:lnTo>
                    <a:pt x="4457" y="4897"/>
                  </a:lnTo>
                  <a:lnTo>
                    <a:pt x="4541" y="4897"/>
                  </a:lnTo>
                  <a:lnTo>
                    <a:pt x="4646" y="4771"/>
                  </a:lnTo>
                  <a:lnTo>
                    <a:pt x="4562" y="4771"/>
                  </a:lnTo>
                  <a:lnTo>
                    <a:pt x="4499" y="4666"/>
                  </a:lnTo>
                  <a:lnTo>
                    <a:pt x="4562" y="4625"/>
                  </a:lnTo>
                  <a:lnTo>
                    <a:pt x="4541" y="4562"/>
                  </a:lnTo>
                  <a:lnTo>
                    <a:pt x="4436" y="4562"/>
                  </a:lnTo>
                  <a:lnTo>
                    <a:pt x="4332" y="4457"/>
                  </a:lnTo>
                  <a:lnTo>
                    <a:pt x="4457" y="4415"/>
                  </a:lnTo>
                  <a:lnTo>
                    <a:pt x="4436" y="4332"/>
                  </a:lnTo>
                  <a:lnTo>
                    <a:pt x="4520" y="4164"/>
                  </a:lnTo>
                  <a:lnTo>
                    <a:pt x="4541" y="4081"/>
                  </a:lnTo>
                  <a:lnTo>
                    <a:pt x="4499" y="3997"/>
                  </a:lnTo>
                  <a:lnTo>
                    <a:pt x="4415" y="3997"/>
                  </a:lnTo>
                  <a:lnTo>
                    <a:pt x="4395" y="3934"/>
                  </a:lnTo>
                  <a:lnTo>
                    <a:pt x="4415" y="3892"/>
                  </a:lnTo>
                  <a:lnTo>
                    <a:pt x="4499" y="3934"/>
                  </a:lnTo>
                  <a:lnTo>
                    <a:pt x="4520" y="3955"/>
                  </a:lnTo>
                  <a:lnTo>
                    <a:pt x="4541" y="3955"/>
                  </a:lnTo>
                  <a:lnTo>
                    <a:pt x="4541" y="3871"/>
                  </a:lnTo>
                  <a:lnTo>
                    <a:pt x="4436" y="3850"/>
                  </a:lnTo>
                  <a:lnTo>
                    <a:pt x="4541" y="3788"/>
                  </a:lnTo>
                  <a:lnTo>
                    <a:pt x="4625" y="3788"/>
                  </a:lnTo>
                  <a:lnTo>
                    <a:pt x="4729" y="3725"/>
                  </a:lnTo>
                  <a:lnTo>
                    <a:pt x="4646" y="3662"/>
                  </a:lnTo>
                  <a:lnTo>
                    <a:pt x="4562" y="3516"/>
                  </a:lnTo>
                  <a:lnTo>
                    <a:pt x="4646" y="3537"/>
                  </a:lnTo>
                  <a:lnTo>
                    <a:pt x="4708" y="3620"/>
                  </a:lnTo>
                  <a:lnTo>
                    <a:pt x="4813" y="3578"/>
                  </a:lnTo>
                  <a:lnTo>
                    <a:pt x="4834" y="3474"/>
                  </a:lnTo>
                  <a:lnTo>
                    <a:pt x="4855" y="3369"/>
                  </a:lnTo>
                  <a:lnTo>
                    <a:pt x="4918" y="3327"/>
                  </a:lnTo>
                  <a:lnTo>
                    <a:pt x="4980" y="3453"/>
                  </a:lnTo>
                  <a:lnTo>
                    <a:pt x="5064" y="3348"/>
                  </a:lnTo>
                  <a:lnTo>
                    <a:pt x="5127" y="3453"/>
                  </a:lnTo>
                  <a:lnTo>
                    <a:pt x="5190" y="3474"/>
                  </a:lnTo>
                  <a:lnTo>
                    <a:pt x="5252" y="3369"/>
                  </a:lnTo>
                  <a:lnTo>
                    <a:pt x="5357" y="3432"/>
                  </a:lnTo>
                  <a:lnTo>
                    <a:pt x="5483" y="3348"/>
                  </a:lnTo>
                  <a:lnTo>
                    <a:pt x="5545" y="3432"/>
                  </a:lnTo>
                  <a:lnTo>
                    <a:pt x="5671" y="3432"/>
                  </a:lnTo>
                  <a:lnTo>
                    <a:pt x="5713" y="3369"/>
                  </a:lnTo>
                  <a:lnTo>
                    <a:pt x="5755" y="3411"/>
                  </a:lnTo>
                  <a:lnTo>
                    <a:pt x="5755" y="3265"/>
                  </a:lnTo>
                  <a:lnTo>
                    <a:pt x="5671" y="3202"/>
                  </a:lnTo>
                  <a:lnTo>
                    <a:pt x="5587" y="2993"/>
                  </a:lnTo>
                  <a:lnTo>
                    <a:pt x="5462" y="2951"/>
                  </a:lnTo>
                  <a:lnTo>
                    <a:pt x="5399" y="2762"/>
                  </a:lnTo>
                  <a:lnTo>
                    <a:pt x="5462" y="2700"/>
                  </a:lnTo>
                  <a:lnTo>
                    <a:pt x="5462" y="2490"/>
                  </a:lnTo>
                  <a:lnTo>
                    <a:pt x="5441" y="2386"/>
                  </a:lnTo>
                  <a:lnTo>
                    <a:pt x="5462" y="2302"/>
                  </a:lnTo>
                  <a:lnTo>
                    <a:pt x="5399" y="2093"/>
                  </a:lnTo>
                  <a:lnTo>
                    <a:pt x="5357" y="1988"/>
                  </a:lnTo>
                  <a:lnTo>
                    <a:pt x="5336" y="1842"/>
                  </a:lnTo>
                  <a:lnTo>
                    <a:pt x="5378" y="1758"/>
                  </a:lnTo>
                  <a:lnTo>
                    <a:pt x="5357" y="1633"/>
                  </a:lnTo>
                  <a:lnTo>
                    <a:pt x="5190" y="1591"/>
                  </a:lnTo>
                  <a:lnTo>
                    <a:pt x="5190" y="1486"/>
                  </a:lnTo>
                  <a:lnTo>
                    <a:pt x="5252" y="1361"/>
                  </a:lnTo>
                  <a:lnTo>
                    <a:pt x="5190" y="1172"/>
                  </a:lnTo>
                  <a:lnTo>
                    <a:pt x="5252" y="1068"/>
                  </a:lnTo>
                  <a:lnTo>
                    <a:pt x="5190" y="1005"/>
                  </a:lnTo>
                  <a:lnTo>
                    <a:pt x="5127" y="1005"/>
                  </a:lnTo>
                  <a:lnTo>
                    <a:pt x="5022" y="858"/>
                  </a:lnTo>
                  <a:lnTo>
                    <a:pt x="4939" y="858"/>
                  </a:lnTo>
                  <a:lnTo>
                    <a:pt x="4876" y="754"/>
                  </a:lnTo>
                  <a:lnTo>
                    <a:pt x="4771" y="628"/>
                  </a:lnTo>
                  <a:lnTo>
                    <a:pt x="4708" y="607"/>
                  </a:lnTo>
                  <a:lnTo>
                    <a:pt x="4604" y="545"/>
                  </a:lnTo>
                  <a:lnTo>
                    <a:pt x="4395" y="524"/>
                  </a:lnTo>
                  <a:lnTo>
                    <a:pt x="4227" y="419"/>
                  </a:lnTo>
                  <a:lnTo>
                    <a:pt x="4018" y="189"/>
                  </a:lnTo>
                  <a:lnTo>
                    <a:pt x="3892" y="105"/>
                  </a:lnTo>
                  <a:lnTo>
                    <a:pt x="378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78"/>
            <p:cNvSpPr/>
            <p:nvPr/>
          </p:nvSpPr>
          <p:spPr>
            <a:xfrm>
              <a:off x="3883127" y="2693471"/>
              <a:ext cx="27411" cy="23803"/>
            </a:xfrm>
            <a:custGeom>
              <a:avLst/>
              <a:gdLst/>
              <a:ahLst/>
              <a:cxnLst/>
              <a:rect l="l" t="t" r="r" b="b"/>
              <a:pathLst>
                <a:path w="2302" h="2093" extrusionOk="0">
                  <a:moveTo>
                    <a:pt x="1026" y="0"/>
                  </a:moveTo>
                  <a:lnTo>
                    <a:pt x="1026" y="63"/>
                  </a:lnTo>
                  <a:lnTo>
                    <a:pt x="942" y="63"/>
                  </a:lnTo>
                  <a:lnTo>
                    <a:pt x="942" y="105"/>
                  </a:lnTo>
                  <a:lnTo>
                    <a:pt x="1005" y="167"/>
                  </a:lnTo>
                  <a:lnTo>
                    <a:pt x="900" y="230"/>
                  </a:lnTo>
                  <a:lnTo>
                    <a:pt x="837" y="209"/>
                  </a:lnTo>
                  <a:lnTo>
                    <a:pt x="628" y="209"/>
                  </a:lnTo>
                  <a:lnTo>
                    <a:pt x="607" y="147"/>
                  </a:lnTo>
                  <a:lnTo>
                    <a:pt x="586" y="251"/>
                  </a:lnTo>
                  <a:lnTo>
                    <a:pt x="481" y="230"/>
                  </a:lnTo>
                  <a:lnTo>
                    <a:pt x="335" y="272"/>
                  </a:lnTo>
                  <a:lnTo>
                    <a:pt x="335" y="356"/>
                  </a:lnTo>
                  <a:lnTo>
                    <a:pt x="272" y="356"/>
                  </a:lnTo>
                  <a:lnTo>
                    <a:pt x="84" y="439"/>
                  </a:lnTo>
                  <a:lnTo>
                    <a:pt x="0" y="544"/>
                  </a:lnTo>
                  <a:lnTo>
                    <a:pt x="21" y="900"/>
                  </a:lnTo>
                  <a:lnTo>
                    <a:pt x="84" y="900"/>
                  </a:lnTo>
                  <a:lnTo>
                    <a:pt x="126" y="879"/>
                  </a:lnTo>
                  <a:lnTo>
                    <a:pt x="230" y="900"/>
                  </a:lnTo>
                  <a:lnTo>
                    <a:pt x="189" y="983"/>
                  </a:lnTo>
                  <a:lnTo>
                    <a:pt x="105" y="983"/>
                  </a:lnTo>
                  <a:lnTo>
                    <a:pt x="105" y="1151"/>
                  </a:lnTo>
                  <a:lnTo>
                    <a:pt x="209" y="1276"/>
                  </a:lnTo>
                  <a:lnTo>
                    <a:pt x="377" y="1423"/>
                  </a:lnTo>
                  <a:lnTo>
                    <a:pt x="419" y="1423"/>
                  </a:lnTo>
                  <a:lnTo>
                    <a:pt x="419" y="1318"/>
                  </a:lnTo>
                  <a:lnTo>
                    <a:pt x="544" y="1214"/>
                  </a:lnTo>
                  <a:lnTo>
                    <a:pt x="586" y="1318"/>
                  </a:lnTo>
                  <a:lnTo>
                    <a:pt x="523" y="1611"/>
                  </a:lnTo>
                  <a:lnTo>
                    <a:pt x="523" y="1695"/>
                  </a:lnTo>
                  <a:lnTo>
                    <a:pt x="586" y="1674"/>
                  </a:lnTo>
                  <a:lnTo>
                    <a:pt x="754" y="1569"/>
                  </a:lnTo>
                  <a:lnTo>
                    <a:pt x="900" y="1507"/>
                  </a:lnTo>
                  <a:lnTo>
                    <a:pt x="1046" y="1632"/>
                  </a:lnTo>
                  <a:lnTo>
                    <a:pt x="1130" y="1611"/>
                  </a:lnTo>
                  <a:lnTo>
                    <a:pt x="1151" y="1507"/>
                  </a:lnTo>
                  <a:lnTo>
                    <a:pt x="1235" y="1590"/>
                  </a:lnTo>
                  <a:lnTo>
                    <a:pt x="1277" y="1674"/>
                  </a:lnTo>
                  <a:lnTo>
                    <a:pt x="1339" y="1674"/>
                  </a:lnTo>
                  <a:lnTo>
                    <a:pt x="1528" y="1779"/>
                  </a:lnTo>
                  <a:lnTo>
                    <a:pt x="1570" y="1925"/>
                  </a:lnTo>
                  <a:lnTo>
                    <a:pt x="1695" y="1967"/>
                  </a:lnTo>
                  <a:lnTo>
                    <a:pt x="1779" y="2092"/>
                  </a:lnTo>
                  <a:lnTo>
                    <a:pt x="1988" y="2009"/>
                  </a:lnTo>
                  <a:lnTo>
                    <a:pt x="2155" y="2030"/>
                  </a:lnTo>
                  <a:lnTo>
                    <a:pt x="2260" y="1904"/>
                  </a:lnTo>
                  <a:lnTo>
                    <a:pt x="2218" y="1800"/>
                  </a:lnTo>
                  <a:lnTo>
                    <a:pt x="2302" y="1716"/>
                  </a:lnTo>
                  <a:lnTo>
                    <a:pt x="2302" y="1611"/>
                  </a:lnTo>
                  <a:lnTo>
                    <a:pt x="2051" y="1109"/>
                  </a:lnTo>
                  <a:lnTo>
                    <a:pt x="2093" y="691"/>
                  </a:lnTo>
                  <a:lnTo>
                    <a:pt x="2155" y="649"/>
                  </a:lnTo>
                  <a:lnTo>
                    <a:pt x="2197" y="481"/>
                  </a:lnTo>
                  <a:lnTo>
                    <a:pt x="2281" y="356"/>
                  </a:lnTo>
                  <a:lnTo>
                    <a:pt x="2302" y="335"/>
                  </a:lnTo>
                  <a:lnTo>
                    <a:pt x="2302" y="314"/>
                  </a:lnTo>
                  <a:lnTo>
                    <a:pt x="2260" y="230"/>
                  </a:lnTo>
                  <a:lnTo>
                    <a:pt x="2218" y="272"/>
                  </a:lnTo>
                  <a:lnTo>
                    <a:pt x="1758" y="251"/>
                  </a:lnTo>
                  <a:lnTo>
                    <a:pt x="1570" y="126"/>
                  </a:lnTo>
                  <a:lnTo>
                    <a:pt x="1339" y="126"/>
                  </a:lnTo>
                  <a:lnTo>
                    <a:pt x="1235" y="63"/>
                  </a:lnTo>
                  <a:lnTo>
                    <a:pt x="1130" y="105"/>
                  </a:lnTo>
                  <a:lnTo>
                    <a:pt x="10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78"/>
            <p:cNvSpPr/>
            <p:nvPr/>
          </p:nvSpPr>
          <p:spPr>
            <a:xfrm>
              <a:off x="3870422" y="2710598"/>
              <a:ext cx="43605" cy="22620"/>
            </a:xfrm>
            <a:custGeom>
              <a:avLst/>
              <a:gdLst/>
              <a:ahLst/>
              <a:cxnLst/>
              <a:rect l="l" t="t" r="r" b="b"/>
              <a:pathLst>
                <a:path w="3662" h="1989" extrusionOk="0">
                  <a:moveTo>
                    <a:pt x="1967" y="1"/>
                  </a:moveTo>
                  <a:lnTo>
                    <a:pt x="1821" y="63"/>
                  </a:lnTo>
                  <a:lnTo>
                    <a:pt x="1653" y="168"/>
                  </a:lnTo>
                  <a:lnTo>
                    <a:pt x="1590" y="189"/>
                  </a:lnTo>
                  <a:lnTo>
                    <a:pt x="1590" y="314"/>
                  </a:lnTo>
                  <a:lnTo>
                    <a:pt x="1653" y="586"/>
                  </a:lnTo>
                  <a:lnTo>
                    <a:pt x="1590" y="754"/>
                  </a:lnTo>
                  <a:lnTo>
                    <a:pt x="1402" y="963"/>
                  </a:lnTo>
                  <a:lnTo>
                    <a:pt x="1256" y="963"/>
                  </a:lnTo>
                  <a:lnTo>
                    <a:pt x="1130" y="838"/>
                  </a:lnTo>
                  <a:lnTo>
                    <a:pt x="1130" y="733"/>
                  </a:lnTo>
                  <a:lnTo>
                    <a:pt x="837" y="440"/>
                  </a:lnTo>
                  <a:lnTo>
                    <a:pt x="837" y="294"/>
                  </a:lnTo>
                  <a:lnTo>
                    <a:pt x="774" y="294"/>
                  </a:lnTo>
                  <a:lnTo>
                    <a:pt x="670" y="398"/>
                  </a:lnTo>
                  <a:lnTo>
                    <a:pt x="523" y="419"/>
                  </a:lnTo>
                  <a:lnTo>
                    <a:pt x="460" y="461"/>
                  </a:lnTo>
                  <a:lnTo>
                    <a:pt x="335" y="461"/>
                  </a:lnTo>
                  <a:lnTo>
                    <a:pt x="251" y="607"/>
                  </a:lnTo>
                  <a:lnTo>
                    <a:pt x="293" y="733"/>
                  </a:lnTo>
                  <a:lnTo>
                    <a:pt x="230" y="712"/>
                  </a:lnTo>
                  <a:lnTo>
                    <a:pt x="230" y="921"/>
                  </a:lnTo>
                  <a:lnTo>
                    <a:pt x="84" y="1110"/>
                  </a:lnTo>
                  <a:lnTo>
                    <a:pt x="84" y="1214"/>
                  </a:lnTo>
                  <a:lnTo>
                    <a:pt x="84" y="1319"/>
                  </a:lnTo>
                  <a:lnTo>
                    <a:pt x="0" y="1382"/>
                  </a:lnTo>
                  <a:lnTo>
                    <a:pt x="42" y="1674"/>
                  </a:lnTo>
                  <a:lnTo>
                    <a:pt x="126" y="1737"/>
                  </a:lnTo>
                  <a:lnTo>
                    <a:pt x="126" y="1758"/>
                  </a:lnTo>
                  <a:lnTo>
                    <a:pt x="230" y="1737"/>
                  </a:lnTo>
                  <a:lnTo>
                    <a:pt x="251" y="1591"/>
                  </a:lnTo>
                  <a:lnTo>
                    <a:pt x="440" y="1465"/>
                  </a:lnTo>
                  <a:lnTo>
                    <a:pt x="670" y="1382"/>
                  </a:lnTo>
                  <a:lnTo>
                    <a:pt x="879" y="1423"/>
                  </a:lnTo>
                  <a:lnTo>
                    <a:pt x="1025" y="1423"/>
                  </a:lnTo>
                  <a:lnTo>
                    <a:pt x="1088" y="1465"/>
                  </a:lnTo>
                  <a:lnTo>
                    <a:pt x="1235" y="1382"/>
                  </a:lnTo>
                  <a:lnTo>
                    <a:pt x="1339" y="1361"/>
                  </a:lnTo>
                  <a:lnTo>
                    <a:pt x="1360" y="1444"/>
                  </a:lnTo>
                  <a:lnTo>
                    <a:pt x="1465" y="1444"/>
                  </a:lnTo>
                  <a:lnTo>
                    <a:pt x="1548" y="1549"/>
                  </a:lnTo>
                  <a:lnTo>
                    <a:pt x="1716" y="1549"/>
                  </a:lnTo>
                  <a:lnTo>
                    <a:pt x="1779" y="1570"/>
                  </a:lnTo>
                  <a:lnTo>
                    <a:pt x="1967" y="1444"/>
                  </a:lnTo>
                  <a:lnTo>
                    <a:pt x="2176" y="1549"/>
                  </a:lnTo>
                  <a:lnTo>
                    <a:pt x="2344" y="1570"/>
                  </a:lnTo>
                  <a:lnTo>
                    <a:pt x="2511" y="1758"/>
                  </a:lnTo>
                  <a:lnTo>
                    <a:pt x="2637" y="1758"/>
                  </a:lnTo>
                  <a:lnTo>
                    <a:pt x="2762" y="1946"/>
                  </a:lnTo>
                  <a:lnTo>
                    <a:pt x="2929" y="1967"/>
                  </a:lnTo>
                  <a:lnTo>
                    <a:pt x="2971" y="1988"/>
                  </a:lnTo>
                  <a:lnTo>
                    <a:pt x="3160" y="1905"/>
                  </a:lnTo>
                  <a:lnTo>
                    <a:pt x="3390" y="1884"/>
                  </a:lnTo>
                  <a:lnTo>
                    <a:pt x="3432" y="1737"/>
                  </a:lnTo>
                  <a:lnTo>
                    <a:pt x="3536" y="1674"/>
                  </a:lnTo>
                  <a:lnTo>
                    <a:pt x="3578" y="1570"/>
                  </a:lnTo>
                  <a:lnTo>
                    <a:pt x="3662" y="1549"/>
                  </a:lnTo>
                  <a:lnTo>
                    <a:pt x="3662" y="1382"/>
                  </a:lnTo>
                  <a:lnTo>
                    <a:pt x="3578" y="1277"/>
                  </a:lnTo>
                  <a:lnTo>
                    <a:pt x="3494" y="1110"/>
                  </a:lnTo>
                  <a:lnTo>
                    <a:pt x="3473" y="1047"/>
                  </a:lnTo>
                  <a:lnTo>
                    <a:pt x="3390" y="921"/>
                  </a:lnTo>
                  <a:lnTo>
                    <a:pt x="3432" y="838"/>
                  </a:lnTo>
                  <a:lnTo>
                    <a:pt x="3369" y="733"/>
                  </a:lnTo>
                  <a:lnTo>
                    <a:pt x="3327" y="712"/>
                  </a:lnTo>
                  <a:lnTo>
                    <a:pt x="3348" y="649"/>
                  </a:lnTo>
                  <a:lnTo>
                    <a:pt x="3348" y="545"/>
                  </a:lnTo>
                  <a:lnTo>
                    <a:pt x="3055" y="503"/>
                  </a:lnTo>
                  <a:lnTo>
                    <a:pt x="2846" y="586"/>
                  </a:lnTo>
                  <a:lnTo>
                    <a:pt x="2762" y="461"/>
                  </a:lnTo>
                  <a:lnTo>
                    <a:pt x="2637" y="419"/>
                  </a:lnTo>
                  <a:lnTo>
                    <a:pt x="2595" y="273"/>
                  </a:lnTo>
                  <a:lnTo>
                    <a:pt x="2406" y="168"/>
                  </a:lnTo>
                  <a:lnTo>
                    <a:pt x="2344" y="168"/>
                  </a:lnTo>
                  <a:lnTo>
                    <a:pt x="2302" y="84"/>
                  </a:lnTo>
                  <a:lnTo>
                    <a:pt x="2218" y="1"/>
                  </a:lnTo>
                  <a:lnTo>
                    <a:pt x="2197" y="105"/>
                  </a:lnTo>
                  <a:lnTo>
                    <a:pt x="2113" y="126"/>
                  </a:lnTo>
                  <a:lnTo>
                    <a:pt x="19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78"/>
            <p:cNvSpPr/>
            <p:nvPr/>
          </p:nvSpPr>
          <p:spPr>
            <a:xfrm>
              <a:off x="3871910" y="2726065"/>
              <a:ext cx="33901" cy="23803"/>
            </a:xfrm>
            <a:custGeom>
              <a:avLst/>
              <a:gdLst/>
              <a:ahLst/>
              <a:cxnLst/>
              <a:rect l="l" t="t" r="r" b="b"/>
              <a:pathLst>
                <a:path w="2847" h="2093" extrusionOk="0">
                  <a:moveTo>
                    <a:pt x="1214" y="1"/>
                  </a:moveTo>
                  <a:lnTo>
                    <a:pt x="1110" y="22"/>
                  </a:lnTo>
                  <a:lnTo>
                    <a:pt x="963" y="105"/>
                  </a:lnTo>
                  <a:lnTo>
                    <a:pt x="900" y="63"/>
                  </a:lnTo>
                  <a:lnTo>
                    <a:pt x="754" y="63"/>
                  </a:lnTo>
                  <a:lnTo>
                    <a:pt x="545" y="22"/>
                  </a:lnTo>
                  <a:lnTo>
                    <a:pt x="315" y="105"/>
                  </a:lnTo>
                  <a:lnTo>
                    <a:pt x="126" y="231"/>
                  </a:lnTo>
                  <a:lnTo>
                    <a:pt x="105" y="377"/>
                  </a:lnTo>
                  <a:lnTo>
                    <a:pt x="1" y="398"/>
                  </a:lnTo>
                  <a:lnTo>
                    <a:pt x="1" y="586"/>
                  </a:lnTo>
                  <a:lnTo>
                    <a:pt x="63" y="712"/>
                  </a:lnTo>
                  <a:lnTo>
                    <a:pt x="1" y="796"/>
                  </a:lnTo>
                  <a:lnTo>
                    <a:pt x="22" y="817"/>
                  </a:lnTo>
                  <a:lnTo>
                    <a:pt x="231" y="754"/>
                  </a:lnTo>
                  <a:lnTo>
                    <a:pt x="398" y="1005"/>
                  </a:lnTo>
                  <a:lnTo>
                    <a:pt x="524" y="1047"/>
                  </a:lnTo>
                  <a:lnTo>
                    <a:pt x="733" y="1005"/>
                  </a:lnTo>
                  <a:lnTo>
                    <a:pt x="817" y="1047"/>
                  </a:lnTo>
                  <a:lnTo>
                    <a:pt x="838" y="1151"/>
                  </a:lnTo>
                  <a:lnTo>
                    <a:pt x="921" y="1172"/>
                  </a:lnTo>
                  <a:lnTo>
                    <a:pt x="963" y="1235"/>
                  </a:lnTo>
                  <a:lnTo>
                    <a:pt x="921" y="1340"/>
                  </a:lnTo>
                  <a:lnTo>
                    <a:pt x="921" y="1549"/>
                  </a:lnTo>
                  <a:lnTo>
                    <a:pt x="1047" y="1528"/>
                  </a:lnTo>
                  <a:lnTo>
                    <a:pt x="1172" y="1633"/>
                  </a:lnTo>
                  <a:lnTo>
                    <a:pt x="1256" y="1633"/>
                  </a:lnTo>
                  <a:lnTo>
                    <a:pt x="1319" y="1863"/>
                  </a:lnTo>
                  <a:lnTo>
                    <a:pt x="1319" y="1988"/>
                  </a:lnTo>
                  <a:lnTo>
                    <a:pt x="1361" y="2093"/>
                  </a:lnTo>
                  <a:lnTo>
                    <a:pt x="1486" y="2009"/>
                  </a:lnTo>
                  <a:lnTo>
                    <a:pt x="1696" y="1947"/>
                  </a:lnTo>
                  <a:lnTo>
                    <a:pt x="1863" y="2009"/>
                  </a:lnTo>
                  <a:lnTo>
                    <a:pt x="2009" y="1947"/>
                  </a:lnTo>
                  <a:lnTo>
                    <a:pt x="2114" y="1947"/>
                  </a:lnTo>
                  <a:lnTo>
                    <a:pt x="2051" y="1779"/>
                  </a:lnTo>
                  <a:lnTo>
                    <a:pt x="2219" y="1758"/>
                  </a:lnTo>
                  <a:lnTo>
                    <a:pt x="2281" y="1633"/>
                  </a:lnTo>
                  <a:lnTo>
                    <a:pt x="2386" y="1570"/>
                  </a:lnTo>
                  <a:lnTo>
                    <a:pt x="2407" y="1654"/>
                  </a:lnTo>
                  <a:lnTo>
                    <a:pt x="2532" y="1654"/>
                  </a:lnTo>
                  <a:lnTo>
                    <a:pt x="2532" y="1528"/>
                  </a:lnTo>
                  <a:lnTo>
                    <a:pt x="2386" y="1444"/>
                  </a:lnTo>
                  <a:lnTo>
                    <a:pt x="2428" y="1277"/>
                  </a:lnTo>
                  <a:lnTo>
                    <a:pt x="2512" y="1256"/>
                  </a:lnTo>
                  <a:lnTo>
                    <a:pt x="2616" y="1068"/>
                  </a:lnTo>
                  <a:lnTo>
                    <a:pt x="2825" y="963"/>
                  </a:lnTo>
                  <a:lnTo>
                    <a:pt x="2825" y="858"/>
                  </a:lnTo>
                  <a:lnTo>
                    <a:pt x="2721" y="817"/>
                  </a:lnTo>
                  <a:lnTo>
                    <a:pt x="2846" y="628"/>
                  </a:lnTo>
                  <a:lnTo>
                    <a:pt x="2804" y="607"/>
                  </a:lnTo>
                  <a:lnTo>
                    <a:pt x="2637" y="586"/>
                  </a:lnTo>
                  <a:lnTo>
                    <a:pt x="2512" y="398"/>
                  </a:lnTo>
                  <a:lnTo>
                    <a:pt x="2386" y="398"/>
                  </a:lnTo>
                  <a:lnTo>
                    <a:pt x="2219" y="210"/>
                  </a:lnTo>
                  <a:lnTo>
                    <a:pt x="2051" y="189"/>
                  </a:lnTo>
                  <a:lnTo>
                    <a:pt x="1842" y="84"/>
                  </a:lnTo>
                  <a:lnTo>
                    <a:pt x="1654" y="210"/>
                  </a:lnTo>
                  <a:lnTo>
                    <a:pt x="1591" y="189"/>
                  </a:lnTo>
                  <a:lnTo>
                    <a:pt x="1423" y="189"/>
                  </a:lnTo>
                  <a:lnTo>
                    <a:pt x="1340" y="84"/>
                  </a:lnTo>
                  <a:lnTo>
                    <a:pt x="1235" y="84"/>
                  </a:lnTo>
                  <a:lnTo>
                    <a:pt x="12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78"/>
            <p:cNvSpPr/>
            <p:nvPr/>
          </p:nvSpPr>
          <p:spPr>
            <a:xfrm>
              <a:off x="3888104" y="2727737"/>
              <a:ext cx="57573" cy="42601"/>
            </a:xfrm>
            <a:custGeom>
              <a:avLst/>
              <a:gdLst/>
              <a:ahLst/>
              <a:cxnLst/>
              <a:rect l="l" t="t" r="r" b="b"/>
              <a:pathLst>
                <a:path w="4835" h="3746" extrusionOk="0">
                  <a:moveTo>
                    <a:pt x="2470" y="0"/>
                  </a:moveTo>
                  <a:lnTo>
                    <a:pt x="2323" y="84"/>
                  </a:lnTo>
                  <a:lnTo>
                    <a:pt x="2219" y="42"/>
                  </a:lnTo>
                  <a:lnTo>
                    <a:pt x="2093" y="63"/>
                  </a:lnTo>
                  <a:lnTo>
                    <a:pt x="2051" y="167"/>
                  </a:lnTo>
                  <a:lnTo>
                    <a:pt x="1947" y="230"/>
                  </a:lnTo>
                  <a:lnTo>
                    <a:pt x="1905" y="377"/>
                  </a:lnTo>
                  <a:lnTo>
                    <a:pt x="1675" y="398"/>
                  </a:lnTo>
                  <a:lnTo>
                    <a:pt x="1486" y="481"/>
                  </a:lnTo>
                  <a:lnTo>
                    <a:pt x="1361" y="670"/>
                  </a:lnTo>
                  <a:lnTo>
                    <a:pt x="1465" y="711"/>
                  </a:lnTo>
                  <a:lnTo>
                    <a:pt x="1465" y="816"/>
                  </a:lnTo>
                  <a:lnTo>
                    <a:pt x="1256" y="921"/>
                  </a:lnTo>
                  <a:lnTo>
                    <a:pt x="1152" y="1109"/>
                  </a:lnTo>
                  <a:lnTo>
                    <a:pt x="1068" y="1130"/>
                  </a:lnTo>
                  <a:lnTo>
                    <a:pt x="1026" y="1297"/>
                  </a:lnTo>
                  <a:lnTo>
                    <a:pt x="1172" y="1381"/>
                  </a:lnTo>
                  <a:lnTo>
                    <a:pt x="1172" y="1507"/>
                  </a:lnTo>
                  <a:lnTo>
                    <a:pt x="1047" y="1507"/>
                  </a:lnTo>
                  <a:lnTo>
                    <a:pt x="1026" y="1423"/>
                  </a:lnTo>
                  <a:lnTo>
                    <a:pt x="921" y="1486"/>
                  </a:lnTo>
                  <a:lnTo>
                    <a:pt x="859" y="1611"/>
                  </a:lnTo>
                  <a:lnTo>
                    <a:pt x="691" y="1632"/>
                  </a:lnTo>
                  <a:lnTo>
                    <a:pt x="754" y="1800"/>
                  </a:lnTo>
                  <a:lnTo>
                    <a:pt x="649" y="1800"/>
                  </a:lnTo>
                  <a:lnTo>
                    <a:pt x="503" y="1862"/>
                  </a:lnTo>
                  <a:lnTo>
                    <a:pt x="336" y="1800"/>
                  </a:lnTo>
                  <a:lnTo>
                    <a:pt x="126" y="1862"/>
                  </a:lnTo>
                  <a:lnTo>
                    <a:pt x="1" y="1946"/>
                  </a:lnTo>
                  <a:lnTo>
                    <a:pt x="22" y="2009"/>
                  </a:lnTo>
                  <a:lnTo>
                    <a:pt x="126" y="2260"/>
                  </a:lnTo>
                  <a:lnTo>
                    <a:pt x="210" y="2385"/>
                  </a:lnTo>
                  <a:lnTo>
                    <a:pt x="231" y="2532"/>
                  </a:lnTo>
                  <a:lnTo>
                    <a:pt x="294" y="2574"/>
                  </a:lnTo>
                  <a:lnTo>
                    <a:pt x="294" y="2950"/>
                  </a:lnTo>
                  <a:lnTo>
                    <a:pt x="189" y="2992"/>
                  </a:lnTo>
                  <a:lnTo>
                    <a:pt x="105" y="3118"/>
                  </a:lnTo>
                  <a:lnTo>
                    <a:pt x="126" y="3306"/>
                  </a:lnTo>
                  <a:lnTo>
                    <a:pt x="273" y="3494"/>
                  </a:lnTo>
                  <a:lnTo>
                    <a:pt x="273" y="3536"/>
                  </a:lnTo>
                  <a:lnTo>
                    <a:pt x="336" y="3536"/>
                  </a:lnTo>
                  <a:lnTo>
                    <a:pt x="524" y="3620"/>
                  </a:lnTo>
                  <a:lnTo>
                    <a:pt x="628" y="3578"/>
                  </a:lnTo>
                  <a:lnTo>
                    <a:pt x="1047" y="3515"/>
                  </a:lnTo>
                  <a:lnTo>
                    <a:pt x="1235" y="3515"/>
                  </a:lnTo>
                  <a:lnTo>
                    <a:pt x="1340" y="3411"/>
                  </a:lnTo>
                  <a:lnTo>
                    <a:pt x="1424" y="3411"/>
                  </a:lnTo>
                  <a:lnTo>
                    <a:pt x="1549" y="3494"/>
                  </a:lnTo>
                  <a:lnTo>
                    <a:pt x="1884" y="3536"/>
                  </a:lnTo>
                  <a:lnTo>
                    <a:pt x="2009" y="3620"/>
                  </a:lnTo>
                  <a:lnTo>
                    <a:pt x="2051" y="3683"/>
                  </a:lnTo>
                  <a:lnTo>
                    <a:pt x="2260" y="3599"/>
                  </a:lnTo>
                  <a:lnTo>
                    <a:pt x="2365" y="3683"/>
                  </a:lnTo>
                  <a:lnTo>
                    <a:pt x="2428" y="3683"/>
                  </a:lnTo>
                  <a:lnTo>
                    <a:pt x="2470" y="3620"/>
                  </a:lnTo>
                  <a:lnTo>
                    <a:pt x="2637" y="3641"/>
                  </a:lnTo>
                  <a:lnTo>
                    <a:pt x="2721" y="3704"/>
                  </a:lnTo>
                  <a:lnTo>
                    <a:pt x="2909" y="3599"/>
                  </a:lnTo>
                  <a:lnTo>
                    <a:pt x="3056" y="3599"/>
                  </a:lnTo>
                  <a:lnTo>
                    <a:pt x="3097" y="3724"/>
                  </a:lnTo>
                  <a:lnTo>
                    <a:pt x="3202" y="3745"/>
                  </a:lnTo>
                  <a:lnTo>
                    <a:pt x="3307" y="3620"/>
                  </a:lnTo>
                  <a:lnTo>
                    <a:pt x="3411" y="3599"/>
                  </a:lnTo>
                  <a:lnTo>
                    <a:pt x="3516" y="3683"/>
                  </a:lnTo>
                  <a:lnTo>
                    <a:pt x="3662" y="3620"/>
                  </a:lnTo>
                  <a:lnTo>
                    <a:pt x="3767" y="3704"/>
                  </a:lnTo>
                  <a:lnTo>
                    <a:pt x="3893" y="3704"/>
                  </a:lnTo>
                  <a:lnTo>
                    <a:pt x="3893" y="3494"/>
                  </a:lnTo>
                  <a:lnTo>
                    <a:pt x="3997" y="3285"/>
                  </a:lnTo>
                  <a:lnTo>
                    <a:pt x="4165" y="3264"/>
                  </a:lnTo>
                  <a:lnTo>
                    <a:pt x="4395" y="3201"/>
                  </a:lnTo>
                  <a:lnTo>
                    <a:pt x="4416" y="3201"/>
                  </a:lnTo>
                  <a:lnTo>
                    <a:pt x="4416" y="3055"/>
                  </a:lnTo>
                  <a:lnTo>
                    <a:pt x="4290" y="2908"/>
                  </a:lnTo>
                  <a:lnTo>
                    <a:pt x="4311" y="2762"/>
                  </a:lnTo>
                  <a:lnTo>
                    <a:pt x="4185" y="2574"/>
                  </a:lnTo>
                  <a:lnTo>
                    <a:pt x="4185" y="2427"/>
                  </a:lnTo>
                  <a:lnTo>
                    <a:pt x="4248" y="2344"/>
                  </a:lnTo>
                  <a:lnTo>
                    <a:pt x="4374" y="2448"/>
                  </a:lnTo>
                  <a:lnTo>
                    <a:pt x="4667" y="2427"/>
                  </a:lnTo>
                  <a:lnTo>
                    <a:pt x="4771" y="2218"/>
                  </a:lnTo>
                  <a:lnTo>
                    <a:pt x="4834" y="2155"/>
                  </a:lnTo>
                  <a:lnTo>
                    <a:pt x="4688" y="2051"/>
                  </a:lnTo>
                  <a:lnTo>
                    <a:pt x="4688" y="1946"/>
                  </a:lnTo>
                  <a:lnTo>
                    <a:pt x="4457" y="1758"/>
                  </a:lnTo>
                  <a:lnTo>
                    <a:pt x="4269" y="1716"/>
                  </a:lnTo>
                  <a:lnTo>
                    <a:pt x="4206" y="1527"/>
                  </a:lnTo>
                  <a:lnTo>
                    <a:pt x="4102" y="1423"/>
                  </a:lnTo>
                  <a:lnTo>
                    <a:pt x="3955" y="1214"/>
                  </a:lnTo>
                  <a:lnTo>
                    <a:pt x="3872" y="1046"/>
                  </a:lnTo>
                  <a:lnTo>
                    <a:pt x="3746" y="921"/>
                  </a:lnTo>
                  <a:lnTo>
                    <a:pt x="3746" y="753"/>
                  </a:lnTo>
                  <a:lnTo>
                    <a:pt x="3662" y="649"/>
                  </a:lnTo>
                  <a:lnTo>
                    <a:pt x="3683" y="481"/>
                  </a:lnTo>
                  <a:lnTo>
                    <a:pt x="3662" y="356"/>
                  </a:lnTo>
                  <a:lnTo>
                    <a:pt x="3411" y="272"/>
                  </a:lnTo>
                  <a:lnTo>
                    <a:pt x="3328" y="272"/>
                  </a:lnTo>
                  <a:lnTo>
                    <a:pt x="3265" y="167"/>
                  </a:lnTo>
                  <a:lnTo>
                    <a:pt x="3097" y="230"/>
                  </a:lnTo>
                  <a:lnTo>
                    <a:pt x="2930" y="356"/>
                  </a:lnTo>
                  <a:lnTo>
                    <a:pt x="2825" y="147"/>
                  </a:lnTo>
                  <a:lnTo>
                    <a:pt x="2721" y="147"/>
                  </a:lnTo>
                  <a:lnTo>
                    <a:pt x="2574" y="188"/>
                  </a:lnTo>
                  <a:lnTo>
                    <a:pt x="24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78"/>
            <p:cNvSpPr/>
            <p:nvPr/>
          </p:nvSpPr>
          <p:spPr>
            <a:xfrm>
              <a:off x="3848488" y="2796972"/>
              <a:ext cx="39628" cy="24519"/>
            </a:xfrm>
            <a:custGeom>
              <a:avLst/>
              <a:gdLst/>
              <a:ahLst/>
              <a:cxnLst/>
              <a:rect l="l" t="t" r="r" b="b"/>
              <a:pathLst>
                <a:path w="3328" h="2156" extrusionOk="0">
                  <a:moveTo>
                    <a:pt x="2993" y="1"/>
                  </a:moveTo>
                  <a:lnTo>
                    <a:pt x="2867" y="64"/>
                  </a:lnTo>
                  <a:lnTo>
                    <a:pt x="2679" y="43"/>
                  </a:lnTo>
                  <a:lnTo>
                    <a:pt x="2449" y="43"/>
                  </a:lnTo>
                  <a:lnTo>
                    <a:pt x="2302" y="22"/>
                  </a:lnTo>
                  <a:lnTo>
                    <a:pt x="2135" y="43"/>
                  </a:lnTo>
                  <a:lnTo>
                    <a:pt x="2030" y="210"/>
                  </a:lnTo>
                  <a:lnTo>
                    <a:pt x="1926" y="273"/>
                  </a:lnTo>
                  <a:lnTo>
                    <a:pt x="1926" y="377"/>
                  </a:lnTo>
                  <a:lnTo>
                    <a:pt x="1758" y="210"/>
                  </a:lnTo>
                  <a:lnTo>
                    <a:pt x="1549" y="357"/>
                  </a:lnTo>
                  <a:lnTo>
                    <a:pt x="1403" y="419"/>
                  </a:lnTo>
                  <a:lnTo>
                    <a:pt x="1403" y="545"/>
                  </a:lnTo>
                  <a:lnTo>
                    <a:pt x="1089" y="566"/>
                  </a:lnTo>
                  <a:lnTo>
                    <a:pt x="880" y="629"/>
                  </a:lnTo>
                  <a:lnTo>
                    <a:pt x="691" y="587"/>
                  </a:lnTo>
                  <a:lnTo>
                    <a:pt x="294" y="357"/>
                  </a:lnTo>
                  <a:lnTo>
                    <a:pt x="294" y="440"/>
                  </a:lnTo>
                  <a:lnTo>
                    <a:pt x="315" y="566"/>
                  </a:lnTo>
                  <a:lnTo>
                    <a:pt x="294" y="670"/>
                  </a:lnTo>
                  <a:lnTo>
                    <a:pt x="64" y="670"/>
                  </a:lnTo>
                  <a:lnTo>
                    <a:pt x="43" y="733"/>
                  </a:lnTo>
                  <a:lnTo>
                    <a:pt x="147" y="838"/>
                  </a:lnTo>
                  <a:lnTo>
                    <a:pt x="85" y="984"/>
                  </a:lnTo>
                  <a:lnTo>
                    <a:pt x="64" y="1089"/>
                  </a:lnTo>
                  <a:lnTo>
                    <a:pt x="147" y="1193"/>
                  </a:lnTo>
                  <a:lnTo>
                    <a:pt x="43" y="1298"/>
                  </a:lnTo>
                  <a:lnTo>
                    <a:pt x="1" y="1298"/>
                  </a:lnTo>
                  <a:lnTo>
                    <a:pt x="168" y="1486"/>
                  </a:lnTo>
                  <a:lnTo>
                    <a:pt x="189" y="1675"/>
                  </a:lnTo>
                  <a:lnTo>
                    <a:pt x="273" y="1696"/>
                  </a:lnTo>
                  <a:lnTo>
                    <a:pt x="524" y="1905"/>
                  </a:lnTo>
                  <a:lnTo>
                    <a:pt x="629" y="1947"/>
                  </a:lnTo>
                  <a:lnTo>
                    <a:pt x="733" y="2030"/>
                  </a:lnTo>
                  <a:lnTo>
                    <a:pt x="1026" y="2093"/>
                  </a:lnTo>
                  <a:lnTo>
                    <a:pt x="1235" y="2156"/>
                  </a:lnTo>
                  <a:lnTo>
                    <a:pt x="1340" y="2030"/>
                  </a:lnTo>
                  <a:lnTo>
                    <a:pt x="1403" y="2051"/>
                  </a:lnTo>
                  <a:lnTo>
                    <a:pt x="1466" y="1989"/>
                  </a:lnTo>
                  <a:lnTo>
                    <a:pt x="1612" y="1926"/>
                  </a:lnTo>
                  <a:lnTo>
                    <a:pt x="1717" y="1926"/>
                  </a:lnTo>
                  <a:lnTo>
                    <a:pt x="1738" y="1884"/>
                  </a:lnTo>
                  <a:lnTo>
                    <a:pt x="1863" y="1779"/>
                  </a:lnTo>
                  <a:lnTo>
                    <a:pt x="1968" y="1800"/>
                  </a:lnTo>
                  <a:lnTo>
                    <a:pt x="2072" y="1821"/>
                  </a:lnTo>
                  <a:lnTo>
                    <a:pt x="2156" y="1842"/>
                  </a:lnTo>
                  <a:lnTo>
                    <a:pt x="2282" y="1717"/>
                  </a:lnTo>
                  <a:lnTo>
                    <a:pt x="2386" y="1696"/>
                  </a:lnTo>
                  <a:lnTo>
                    <a:pt x="2449" y="1591"/>
                  </a:lnTo>
                  <a:lnTo>
                    <a:pt x="2595" y="1612"/>
                  </a:lnTo>
                  <a:lnTo>
                    <a:pt x="2700" y="1507"/>
                  </a:lnTo>
                  <a:lnTo>
                    <a:pt x="2679" y="1403"/>
                  </a:lnTo>
                  <a:lnTo>
                    <a:pt x="2888" y="1089"/>
                  </a:lnTo>
                  <a:lnTo>
                    <a:pt x="3014" y="754"/>
                  </a:lnTo>
                  <a:lnTo>
                    <a:pt x="3118" y="524"/>
                  </a:lnTo>
                  <a:lnTo>
                    <a:pt x="3286" y="482"/>
                  </a:lnTo>
                  <a:lnTo>
                    <a:pt x="3328" y="357"/>
                  </a:lnTo>
                  <a:lnTo>
                    <a:pt x="3307" y="336"/>
                  </a:lnTo>
                  <a:lnTo>
                    <a:pt x="3286" y="231"/>
                  </a:lnTo>
                  <a:lnTo>
                    <a:pt x="3118" y="126"/>
                  </a:lnTo>
                  <a:lnTo>
                    <a:pt x="29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78"/>
            <p:cNvSpPr/>
            <p:nvPr/>
          </p:nvSpPr>
          <p:spPr>
            <a:xfrm>
              <a:off x="3851727" y="2789842"/>
              <a:ext cx="34151" cy="14284"/>
            </a:xfrm>
            <a:custGeom>
              <a:avLst/>
              <a:gdLst/>
              <a:ahLst/>
              <a:cxnLst/>
              <a:rect l="l" t="t" r="r" b="b"/>
              <a:pathLst>
                <a:path w="2868" h="1256" extrusionOk="0">
                  <a:moveTo>
                    <a:pt x="2240" y="0"/>
                  </a:moveTo>
                  <a:lnTo>
                    <a:pt x="2177" y="21"/>
                  </a:lnTo>
                  <a:lnTo>
                    <a:pt x="2093" y="105"/>
                  </a:lnTo>
                  <a:lnTo>
                    <a:pt x="2010" y="42"/>
                  </a:lnTo>
                  <a:lnTo>
                    <a:pt x="1884" y="42"/>
                  </a:lnTo>
                  <a:lnTo>
                    <a:pt x="1779" y="21"/>
                  </a:lnTo>
                  <a:lnTo>
                    <a:pt x="1696" y="42"/>
                  </a:lnTo>
                  <a:lnTo>
                    <a:pt x="1612" y="147"/>
                  </a:lnTo>
                  <a:lnTo>
                    <a:pt x="1507" y="168"/>
                  </a:lnTo>
                  <a:lnTo>
                    <a:pt x="1486" y="147"/>
                  </a:lnTo>
                  <a:lnTo>
                    <a:pt x="1235" y="126"/>
                  </a:lnTo>
                  <a:lnTo>
                    <a:pt x="1089" y="230"/>
                  </a:lnTo>
                  <a:lnTo>
                    <a:pt x="942" y="251"/>
                  </a:lnTo>
                  <a:lnTo>
                    <a:pt x="775" y="419"/>
                  </a:lnTo>
                  <a:lnTo>
                    <a:pt x="566" y="440"/>
                  </a:lnTo>
                  <a:lnTo>
                    <a:pt x="336" y="523"/>
                  </a:lnTo>
                  <a:lnTo>
                    <a:pt x="294" y="460"/>
                  </a:lnTo>
                  <a:lnTo>
                    <a:pt x="147" y="481"/>
                  </a:lnTo>
                  <a:lnTo>
                    <a:pt x="22" y="565"/>
                  </a:lnTo>
                  <a:lnTo>
                    <a:pt x="1" y="565"/>
                  </a:lnTo>
                  <a:lnTo>
                    <a:pt x="1" y="753"/>
                  </a:lnTo>
                  <a:lnTo>
                    <a:pt x="22" y="984"/>
                  </a:lnTo>
                  <a:lnTo>
                    <a:pt x="419" y="1214"/>
                  </a:lnTo>
                  <a:lnTo>
                    <a:pt x="608" y="1256"/>
                  </a:lnTo>
                  <a:lnTo>
                    <a:pt x="817" y="1193"/>
                  </a:lnTo>
                  <a:lnTo>
                    <a:pt x="1131" y="1172"/>
                  </a:lnTo>
                  <a:lnTo>
                    <a:pt x="1131" y="1046"/>
                  </a:lnTo>
                  <a:lnTo>
                    <a:pt x="1277" y="984"/>
                  </a:lnTo>
                  <a:lnTo>
                    <a:pt x="1486" y="837"/>
                  </a:lnTo>
                  <a:lnTo>
                    <a:pt x="1654" y="1004"/>
                  </a:lnTo>
                  <a:lnTo>
                    <a:pt x="1654" y="900"/>
                  </a:lnTo>
                  <a:lnTo>
                    <a:pt x="1758" y="837"/>
                  </a:lnTo>
                  <a:lnTo>
                    <a:pt x="1863" y="670"/>
                  </a:lnTo>
                  <a:lnTo>
                    <a:pt x="2030" y="649"/>
                  </a:lnTo>
                  <a:lnTo>
                    <a:pt x="2177" y="670"/>
                  </a:lnTo>
                  <a:lnTo>
                    <a:pt x="2407" y="670"/>
                  </a:lnTo>
                  <a:lnTo>
                    <a:pt x="2595" y="691"/>
                  </a:lnTo>
                  <a:lnTo>
                    <a:pt x="2742" y="628"/>
                  </a:lnTo>
                  <a:lnTo>
                    <a:pt x="2763" y="419"/>
                  </a:lnTo>
                  <a:lnTo>
                    <a:pt x="2867" y="147"/>
                  </a:lnTo>
                  <a:lnTo>
                    <a:pt x="2637" y="21"/>
                  </a:lnTo>
                  <a:lnTo>
                    <a:pt x="2407" y="21"/>
                  </a:lnTo>
                  <a:lnTo>
                    <a:pt x="2344" y="42"/>
                  </a:lnTo>
                  <a:lnTo>
                    <a:pt x="224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78"/>
            <p:cNvSpPr/>
            <p:nvPr/>
          </p:nvSpPr>
          <p:spPr>
            <a:xfrm>
              <a:off x="3869672" y="2845760"/>
              <a:ext cx="12967" cy="23803"/>
            </a:xfrm>
            <a:custGeom>
              <a:avLst/>
              <a:gdLst/>
              <a:ahLst/>
              <a:cxnLst/>
              <a:rect l="l" t="t" r="r" b="b"/>
              <a:pathLst>
                <a:path w="1089" h="2093" extrusionOk="0">
                  <a:moveTo>
                    <a:pt x="419" y="0"/>
                  </a:moveTo>
                  <a:lnTo>
                    <a:pt x="314" y="126"/>
                  </a:lnTo>
                  <a:lnTo>
                    <a:pt x="272" y="21"/>
                  </a:lnTo>
                  <a:lnTo>
                    <a:pt x="210" y="21"/>
                  </a:lnTo>
                  <a:lnTo>
                    <a:pt x="84" y="147"/>
                  </a:lnTo>
                  <a:lnTo>
                    <a:pt x="0" y="314"/>
                  </a:lnTo>
                  <a:lnTo>
                    <a:pt x="0" y="544"/>
                  </a:lnTo>
                  <a:lnTo>
                    <a:pt x="189" y="628"/>
                  </a:lnTo>
                  <a:lnTo>
                    <a:pt x="168" y="691"/>
                  </a:lnTo>
                  <a:lnTo>
                    <a:pt x="105" y="733"/>
                  </a:lnTo>
                  <a:lnTo>
                    <a:pt x="63" y="984"/>
                  </a:lnTo>
                  <a:lnTo>
                    <a:pt x="105" y="1172"/>
                  </a:lnTo>
                  <a:lnTo>
                    <a:pt x="63" y="1277"/>
                  </a:lnTo>
                  <a:lnTo>
                    <a:pt x="63" y="1423"/>
                  </a:lnTo>
                  <a:lnTo>
                    <a:pt x="147" y="1528"/>
                  </a:lnTo>
                  <a:lnTo>
                    <a:pt x="84" y="1674"/>
                  </a:lnTo>
                  <a:lnTo>
                    <a:pt x="147" y="1716"/>
                  </a:lnTo>
                  <a:lnTo>
                    <a:pt x="377" y="1737"/>
                  </a:lnTo>
                  <a:lnTo>
                    <a:pt x="482" y="2009"/>
                  </a:lnTo>
                  <a:lnTo>
                    <a:pt x="565" y="2093"/>
                  </a:lnTo>
                  <a:lnTo>
                    <a:pt x="628" y="2030"/>
                  </a:lnTo>
                  <a:lnTo>
                    <a:pt x="712" y="1883"/>
                  </a:lnTo>
                  <a:lnTo>
                    <a:pt x="733" y="1737"/>
                  </a:lnTo>
                  <a:lnTo>
                    <a:pt x="942" y="1674"/>
                  </a:lnTo>
                  <a:lnTo>
                    <a:pt x="1047" y="1507"/>
                  </a:lnTo>
                  <a:lnTo>
                    <a:pt x="1088" y="1360"/>
                  </a:lnTo>
                  <a:lnTo>
                    <a:pt x="942" y="1256"/>
                  </a:lnTo>
                  <a:lnTo>
                    <a:pt x="900" y="1109"/>
                  </a:lnTo>
                  <a:lnTo>
                    <a:pt x="795" y="963"/>
                  </a:lnTo>
                  <a:lnTo>
                    <a:pt x="775" y="753"/>
                  </a:lnTo>
                  <a:lnTo>
                    <a:pt x="795" y="544"/>
                  </a:lnTo>
                  <a:lnTo>
                    <a:pt x="775" y="481"/>
                  </a:lnTo>
                  <a:lnTo>
                    <a:pt x="775" y="335"/>
                  </a:lnTo>
                  <a:lnTo>
                    <a:pt x="712" y="230"/>
                  </a:lnTo>
                  <a:lnTo>
                    <a:pt x="607" y="147"/>
                  </a:lnTo>
                  <a:lnTo>
                    <a:pt x="565" y="147"/>
                  </a:lnTo>
                  <a:lnTo>
                    <a:pt x="482" y="21"/>
                  </a:lnTo>
                  <a:lnTo>
                    <a:pt x="4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78"/>
            <p:cNvSpPr/>
            <p:nvPr/>
          </p:nvSpPr>
          <p:spPr>
            <a:xfrm>
              <a:off x="3863444" y="2836958"/>
              <a:ext cx="12467" cy="15000"/>
            </a:xfrm>
            <a:custGeom>
              <a:avLst/>
              <a:gdLst/>
              <a:ahLst/>
              <a:cxnLst/>
              <a:rect l="l" t="t" r="r" b="b"/>
              <a:pathLst>
                <a:path w="1047" h="1319" extrusionOk="0">
                  <a:moveTo>
                    <a:pt x="293" y="0"/>
                  </a:moveTo>
                  <a:lnTo>
                    <a:pt x="210" y="63"/>
                  </a:lnTo>
                  <a:lnTo>
                    <a:pt x="210" y="167"/>
                  </a:lnTo>
                  <a:lnTo>
                    <a:pt x="314" y="209"/>
                  </a:lnTo>
                  <a:lnTo>
                    <a:pt x="356" y="293"/>
                  </a:lnTo>
                  <a:lnTo>
                    <a:pt x="272" y="356"/>
                  </a:lnTo>
                  <a:lnTo>
                    <a:pt x="189" y="356"/>
                  </a:lnTo>
                  <a:lnTo>
                    <a:pt x="147" y="481"/>
                  </a:lnTo>
                  <a:lnTo>
                    <a:pt x="147" y="628"/>
                  </a:lnTo>
                  <a:lnTo>
                    <a:pt x="84" y="732"/>
                  </a:lnTo>
                  <a:lnTo>
                    <a:pt x="0" y="795"/>
                  </a:lnTo>
                  <a:lnTo>
                    <a:pt x="63" y="837"/>
                  </a:lnTo>
                  <a:lnTo>
                    <a:pt x="168" y="879"/>
                  </a:lnTo>
                  <a:lnTo>
                    <a:pt x="377" y="1151"/>
                  </a:lnTo>
                  <a:lnTo>
                    <a:pt x="398" y="1235"/>
                  </a:lnTo>
                  <a:lnTo>
                    <a:pt x="523" y="1318"/>
                  </a:lnTo>
                  <a:lnTo>
                    <a:pt x="523" y="1088"/>
                  </a:lnTo>
                  <a:lnTo>
                    <a:pt x="607" y="921"/>
                  </a:lnTo>
                  <a:lnTo>
                    <a:pt x="733" y="795"/>
                  </a:lnTo>
                  <a:lnTo>
                    <a:pt x="795" y="795"/>
                  </a:lnTo>
                  <a:lnTo>
                    <a:pt x="837" y="900"/>
                  </a:lnTo>
                  <a:lnTo>
                    <a:pt x="942" y="774"/>
                  </a:lnTo>
                  <a:lnTo>
                    <a:pt x="984" y="711"/>
                  </a:lnTo>
                  <a:lnTo>
                    <a:pt x="1046" y="628"/>
                  </a:lnTo>
                  <a:lnTo>
                    <a:pt x="1046" y="502"/>
                  </a:lnTo>
                  <a:lnTo>
                    <a:pt x="900" y="481"/>
                  </a:lnTo>
                  <a:lnTo>
                    <a:pt x="816" y="398"/>
                  </a:lnTo>
                  <a:lnTo>
                    <a:pt x="691" y="398"/>
                  </a:lnTo>
                  <a:lnTo>
                    <a:pt x="628" y="314"/>
                  </a:lnTo>
                  <a:lnTo>
                    <a:pt x="628" y="251"/>
                  </a:lnTo>
                  <a:lnTo>
                    <a:pt x="502" y="105"/>
                  </a:lnTo>
                  <a:lnTo>
                    <a:pt x="502" y="146"/>
                  </a:lnTo>
                  <a:lnTo>
                    <a:pt x="398" y="84"/>
                  </a:lnTo>
                  <a:lnTo>
                    <a:pt x="2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78"/>
            <p:cNvSpPr/>
            <p:nvPr/>
          </p:nvSpPr>
          <p:spPr>
            <a:xfrm>
              <a:off x="3844761" y="2824346"/>
              <a:ext cx="25923" cy="21665"/>
            </a:xfrm>
            <a:custGeom>
              <a:avLst/>
              <a:gdLst/>
              <a:ahLst/>
              <a:cxnLst/>
              <a:rect l="l" t="t" r="r" b="b"/>
              <a:pathLst>
                <a:path w="2177" h="1905" extrusionOk="0">
                  <a:moveTo>
                    <a:pt x="105" y="0"/>
                  </a:moveTo>
                  <a:lnTo>
                    <a:pt x="63" y="42"/>
                  </a:lnTo>
                  <a:lnTo>
                    <a:pt x="63" y="167"/>
                  </a:lnTo>
                  <a:lnTo>
                    <a:pt x="0" y="230"/>
                  </a:lnTo>
                  <a:lnTo>
                    <a:pt x="42" y="314"/>
                  </a:lnTo>
                  <a:lnTo>
                    <a:pt x="84" y="314"/>
                  </a:lnTo>
                  <a:lnTo>
                    <a:pt x="209" y="439"/>
                  </a:lnTo>
                  <a:lnTo>
                    <a:pt x="251" y="544"/>
                  </a:lnTo>
                  <a:lnTo>
                    <a:pt x="314" y="649"/>
                  </a:lnTo>
                  <a:lnTo>
                    <a:pt x="272" y="670"/>
                  </a:lnTo>
                  <a:lnTo>
                    <a:pt x="293" y="753"/>
                  </a:lnTo>
                  <a:lnTo>
                    <a:pt x="774" y="1151"/>
                  </a:lnTo>
                  <a:lnTo>
                    <a:pt x="1151" y="1611"/>
                  </a:lnTo>
                  <a:lnTo>
                    <a:pt x="1109" y="1695"/>
                  </a:lnTo>
                  <a:lnTo>
                    <a:pt x="1193" y="1716"/>
                  </a:lnTo>
                  <a:lnTo>
                    <a:pt x="1402" y="1737"/>
                  </a:lnTo>
                  <a:lnTo>
                    <a:pt x="1465" y="1716"/>
                  </a:lnTo>
                  <a:lnTo>
                    <a:pt x="1569" y="1904"/>
                  </a:lnTo>
                  <a:lnTo>
                    <a:pt x="1653" y="1841"/>
                  </a:lnTo>
                  <a:lnTo>
                    <a:pt x="1716" y="1737"/>
                  </a:lnTo>
                  <a:lnTo>
                    <a:pt x="1716" y="1590"/>
                  </a:lnTo>
                  <a:lnTo>
                    <a:pt x="1758" y="1465"/>
                  </a:lnTo>
                  <a:lnTo>
                    <a:pt x="1841" y="1465"/>
                  </a:lnTo>
                  <a:lnTo>
                    <a:pt x="1925" y="1402"/>
                  </a:lnTo>
                  <a:lnTo>
                    <a:pt x="1883" y="1318"/>
                  </a:lnTo>
                  <a:lnTo>
                    <a:pt x="1779" y="1276"/>
                  </a:lnTo>
                  <a:lnTo>
                    <a:pt x="1779" y="1172"/>
                  </a:lnTo>
                  <a:lnTo>
                    <a:pt x="1862" y="1109"/>
                  </a:lnTo>
                  <a:lnTo>
                    <a:pt x="1967" y="1193"/>
                  </a:lnTo>
                  <a:lnTo>
                    <a:pt x="2071" y="1255"/>
                  </a:lnTo>
                  <a:lnTo>
                    <a:pt x="2134" y="1193"/>
                  </a:lnTo>
                  <a:lnTo>
                    <a:pt x="1988" y="1046"/>
                  </a:lnTo>
                  <a:lnTo>
                    <a:pt x="1988" y="900"/>
                  </a:lnTo>
                  <a:lnTo>
                    <a:pt x="2051" y="879"/>
                  </a:lnTo>
                  <a:lnTo>
                    <a:pt x="2155" y="942"/>
                  </a:lnTo>
                  <a:lnTo>
                    <a:pt x="2176" y="858"/>
                  </a:lnTo>
                  <a:lnTo>
                    <a:pt x="2134" y="795"/>
                  </a:lnTo>
                  <a:lnTo>
                    <a:pt x="2030" y="774"/>
                  </a:lnTo>
                  <a:lnTo>
                    <a:pt x="1862" y="649"/>
                  </a:lnTo>
                  <a:lnTo>
                    <a:pt x="1862" y="565"/>
                  </a:lnTo>
                  <a:lnTo>
                    <a:pt x="1967" y="419"/>
                  </a:lnTo>
                  <a:lnTo>
                    <a:pt x="1988" y="251"/>
                  </a:lnTo>
                  <a:lnTo>
                    <a:pt x="1925" y="251"/>
                  </a:lnTo>
                  <a:lnTo>
                    <a:pt x="1862" y="272"/>
                  </a:lnTo>
                  <a:lnTo>
                    <a:pt x="1820" y="230"/>
                  </a:lnTo>
                  <a:lnTo>
                    <a:pt x="1653" y="230"/>
                  </a:lnTo>
                  <a:lnTo>
                    <a:pt x="1548" y="126"/>
                  </a:lnTo>
                  <a:lnTo>
                    <a:pt x="1465" y="147"/>
                  </a:lnTo>
                  <a:lnTo>
                    <a:pt x="1339" y="105"/>
                  </a:lnTo>
                  <a:lnTo>
                    <a:pt x="1214" y="126"/>
                  </a:lnTo>
                  <a:lnTo>
                    <a:pt x="1193" y="63"/>
                  </a:lnTo>
                  <a:lnTo>
                    <a:pt x="1088" y="126"/>
                  </a:lnTo>
                  <a:lnTo>
                    <a:pt x="942" y="63"/>
                  </a:lnTo>
                  <a:lnTo>
                    <a:pt x="900" y="126"/>
                  </a:lnTo>
                  <a:lnTo>
                    <a:pt x="837" y="21"/>
                  </a:lnTo>
                  <a:lnTo>
                    <a:pt x="732" y="0"/>
                  </a:lnTo>
                  <a:lnTo>
                    <a:pt x="690" y="42"/>
                  </a:lnTo>
                  <a:lnTo>
                    <a:pt x="607" y="0"/>
                  </a:lnTo>
                  <a:lnTo>
                    <a:pt x="565" y="63"/>
                  </a:lnTo>
                  <a:lnTo>
                    <a:pt x="481" y="42"/>
                  </a:lnTo>
                  <a:lnTo>
                    <a:pt x="377" y="63"/>
                  </a:lnTo>
                  <a:lnTo>
                    <a:pt x="377" y="147"/>
                  </a:lnTo>
                  <a:lnTo>
                    <a:pt x="293" y="167"/>
                  </a:lnTo>
                  <a:lnTo>
                    <a:pt x="251" y="105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78"/>
            <p:cNvSpPr/>
            <p:nvPr/>
          </p:nvSpPr>
          <p:spPr>
            <a:xfrm>
              <a:off x="3830555" y="2811734"/>
              <a:ext cx="20195" cy="12146"/>
            </a:xfrm>
            <a:custGeom>
              <a:avLst/>
              <a:gdLst/>
              <a:ahLst/>
              <a:cxnLst/>
              <a:rect l="l" t="t" r="r" b="b"/>
              <a:pathLst>
                <a:path w="1696" h="1068" extrusionOk="0">
                  <a:moveTo>
                    <a:pt x="1507" y="0"/>
                  </a:moveTo>
                  <a:lnTo>
                    <a:pt x="1381" y="63"/>
                  </a:lnTo>
                  <a:lnTo>
                    <a:pt x="1130" y="209"/>
                  </a:lnTo>
                  <a:lnTo>
                    <a:pt x="1067" y="188"/>
                  </a:lnTo>
                  <a:lnTo>
                    <a:pt x="984" y="209"/>
                  </a:lnTo>
                  <a:lnTo>
                    <a:pt x="858" y="272"/>
                  </a:lnTo>
                  <a:lnTo>
                    <a:pt x="733" y="272"/>
                  </a:lnTo>
                  <a:lnTo>
                    <a:pt x="607" y="314"/>
                  </a:lnTo>
                  <a:lnTo>
                    <a:pt x="523" y="230"/>
                  </a:lnTo>
                  <a:lnTo>
                    <a:pt x="251" y="230"/>
                  </a:lnTo>
                  <a:lnTo>
                    <a:pt x="147" y="209"/>
                  </a:lnTo>
                  <a:lnTo>
                    <a:pt x="21" y="419"/>
                  </a:lnTo>
                  <a:lnTo>
                    <a:pt x="84" y="502"/>
                  </a:lnTo>
                  <a:lnTo>
                    <a:pt x="0" y="628"/>
                  </a:lnTo>
                  <a:lnTo>
                    <a:pt x="21" y="816"/>
                  </a:lnTo>
                  <a:lnTo>
                    <a:pt x="42" y="816"/>
                  </a:lnTo>
                  <a:lnTo>
                    <a:pt x="147" y="858"/>
                  </a:lnTo>
                  <a:lnTo>
                    <a:pt x="147" y="942"/>
                  </a:lnTo>
                  <a:lnTo>
                    <a:pt x="42" y="963"/>
                  </a:lnTo>
                  <a:lnTo>
                    <a:pt x="42" y="1067"/>
                  </a:lnTo>
                  <a:lnTo>
                    <a:pt x="251" y="1067"/>
                  </a:lnTo>
                  <a:lnTo>
                    <a:pt x="398" y="963"/>
                  </a:lnTo>
                  <a:lnTo>
                    <a:pt x="523" y="921"/>
                  </a:lnTo>
                  <a:lnTo>
                    <a:pt x="733" y="1025"/>
                  </a:lnTo>
                  <a:lnTo>
                    <a:pt x="858" y="1025"/>
                  </a:lnTo>
                  <a:lnTo>
                    <a:pt x="879" y="816"/>
                  </a:lnTo>
                  <a:lnTo>
                    <a:pt x="1067" y="732"/>
                  </a:lnTo>
                  <a:lnTo>
                    <a:pt x="1088" y="586"/>
                  </a:lnTo>
                  <a:lnTo>
                    <a:pt x="1444" y="398"/>
                  </a:lnTo>
                  <a:lnTo>
                    <a:pt x="1695" y="398"/>
                  </a:lnTo>
                  <a:lnTo>
                    <a:pt x="1674" y="188"/>
                  </a:lnTo>
                  <a:lnTo>
                    <a:pt x="15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78"/>
            <p:cNvSpPr/>
            <p:nvPr/>
          </p:nvSpPr>
          <p:spPr>
            <a:xfrm>
              <a:off x="3804645" y="2793401"/>
              <a:ext cx="47594" cy="21903"/>
            </a:xfrm>
            <a:custGeom>
              <a:avLst/>
              <a:gdLst/>
              <a:ahLst/>
              <a:cxnLst/>
              <a:rect l="l" t="t" r="r" b="b"/>
              <a:pathLst>
                <a:path w="3997" h="1926" extrusionOk="0">
                  <a:moveTo>
                    <a:pt x="2846" y="1"/>
                  </a:moveTo>
                  <a:lnTo>
                    <a:pt x="2804" y="106"/>
                  </a:lnTo>
                  <a:lnTo>
                    <a:pt x="2741" y="147"/>
                  </a:lnTo>
                  <a:lnTo>
                    <a:pt x="2720" y="252"/>
                  </a:lnTo>
                  <a:lnTo>
                    <a:pt x="2574" y="252"/>
                  </a:lnTo>
                  <a:lnTo>
                    <a:pt x="2511" y="315"/>
                  </a:lnTo>
                  <a:lnTo>
                    <a:pt x="2218" y="147"/>
                  </a:lnTo>
                  <a:lnTo>
                    <a:pt x="2155" y="147"/>
                  </a:lnTo>
                  <a:lnTo>
                    <a:pt x="2114" y="252"/>
                  </a:lnTo>
                  <a:lnTo>
                    <a:pt x="2114" y="357"/>
                  </a:lnTo>
                  <a:lnTo>
                    <a:pt x="2051" y="357"/>
                  </a:lnTo>
                  <a:lnTo>
                    <a:pt x="1967" y="461"/>
                  </a:lnTo>
                  <a:lnTo>
                    <a:pt x="1842" y="545"/>
                  </a:lnTo>
                  <a:lnTo>
                    <a:pt x="1674" y="733"/>
                  </a:lnTo>
                  <a:lnTo>
                    <a:pt x="1674" y="796"/>
                  </a:lnTo>
                  <a:lnTo>
                    <a:pt x="1842" y="880"/>
                  </a:lnTo>
                  <a:lnTo>
                    <a:pt x="1863" y="984"/>
                  </a:lnTo>
                  <a:lnTo>
                    <a:pt x="1779" y="1047"/>
                  </a:lnTo>
                  <a:lnTo>
                    <a:pt x="1653" y="963"/>
                  </a:lnTo>
                  <a:lnTo>
                    <a:pt x="1528" y="984"/>
                  </a:lnTo>
                  <a:lnTo>
                    <a:pt x="1381" y="963"/>
                  </a:lnTo>
                  <a:lnTo>
                    <a:pt x="1319" y="963"/>
                  </a:lnTo>
                  <a:lnTo>
                    <a:pt x="1130" y="1089"/>
                  </a:lnTo>
                  <a:lnTo>
                    <a:pt x="1026" y="1110"/>
                  </a:lnTo>
                  <a:lnTo>
                    <a:pt x="942" y="1089"/>
                  </a:lnTo>
                  <a:lnTo>
                    <a:pt x="837" y="1110"/>
                  </a:lnTo>
                  <a:lnTo>
                    <a:pt x="754" y="1047"/>
                  </a:lnTo>
                  <a:lnTo>
                    <a:pt x="440" y="1047"/>
                  </a:lnTo>
                  <a:lnTo>
                    <a:pt x="440" y="1110"/>
                  </a:lnTo>
                  <a:lnTo>
                    <a:pt x="419" y="1173"/>
                  </a:lnTo>
                  <a:lnTo>
                    <a:pt x="272" y="1152"/>
                  </a:lnTo>
                  <a:lnTo>
                    <a:pt x="189" y="1047"/>
                  </a:lnTo>
                  <a:lnTo>
                    <a:pt x="84" y="1089"/>
                  </a:lnTo>
                  <a:lnTo>
                    <a:pt x="21" y="1110"/>
                  </a:lnTo>
                  <a:lnTo>
                    <a:pt x="0" y="1110"/>
                  </a:lnTo>
                  <a:lnTo>
                    <a:pt x="63" y="1173"/>
                  </a:lnTo>
                  <a:lnTo>
                    <a:pt x="63" y="1256"/>
                  </a:lnTo>
                  <a:lnTo>
                    <a:pt x="105" y="1298"/>
                  </a:lnTo>
                  <a:lnTo>
                    <a:pt x="105" y="1403"/>
                  </a:lnTo>
                  <a:lnTo>
                    <a:pt x="210" y="1403"/>
                  </a:lnTo>
                  <a:lnTo>
                    <a:pt x="293" y="1382"/>
                  </a:lnTo>
                  <a:lnTo>
                    <a:pt x="398" y="1507"/>
                  </a:lnTo>
                  <a:lnTo>
                    <a:pt x="502" y="1403"/>
                  </a:lnTo>
                  <a:lnTo>
                    <a:pt x="586" y="1403"/>
                  </a:lnTo>
                  <a:lnTo>
                    <a:pt x="628" y="1507"/>
                  </a:lnTo>
                  <a:lnTo>
                    <a:pt x="837" y="1591"/>
                  </a:lnTo>
                  <a:lnTo>
                    <a:pt x="1130" y="1403"/>
                  </a:lnTo>
                  <a:lnTo>
                    <a:pt x="1256" y="1424"/>
                  </a:lnTo>
                  <a:lnTo>
                    <a:pt x="1444" y="1424"/>
                  </a:lnTo>
                  <a:lnTo>
                    <a:pt x="1444" y="1528"/>
                  </a:lnTo>
                  <a:lnTo>
                    <a:pt x="1737" y="1717"/>
                  </a:lnTo>
                  <a:lnTo>
                    <a:pt x="2072" y="1779"/>
                  </a:lnTo>
                  <a:lnTo>
                    <a:pt x="2260" y="1738"/>
                  </a:lnTo>
                  <a:lnTo>
                    <a:pt x="2323" y="1821"/>
                  </a:lnTo>
                  <a:lnTo>
                    <a:pt x="2427" y="1842"/>
                  </a:lnTo>
                  <a:lnTo>
                    <a:pt x="2699" y="1842"/>
                  </a:lnTo>
                  <a:lnTo>
                    <a:pt x="2783" y="1926"/>
                  </a:lnTo>
                  <a:lnTo>
                    <a:pt x="2909" y="1884"/>
                  </a:lnTo>
                  <a:lnTo>
                    <a:pt x="3034" y="1884"/>
                  </a:lnTo>
                  <a:lnTo>
                    <a:pt x="3160" y="1821"/>
                  </a:lnTo>
                  <a:lnTo>
                    <a:pt x="3243" y="1800"/>
                  </a:lnTo>
                  <a:lnTo>
                    <a:pt x="3306" y="1821"/>
                  </a:lnTo>
                  <a:lnTo>
                    <a:pt x="3557" y="1675"/>
                  </a:lnTo>
                  <a:lnTo>
                    <a:pt x="3683" y="1612"/>
                  </a:lnTo>
                  <a:lnTo>
                    <a:pt x="3725" y="1612"/>
                  </a:lnTo>
                  <a:lnTo>
                    <a:pt x="3829" y="1507"/>
                  </a:lnTo>
                  <a:lnTo>
                    <a:pt x="3746" y="1403"/>
                  </a:lnTo>
                  <a:lnTo>
                    <a:pt x="3767" y="1298"/>
                  </a:lnTo>
                  <a:lnTo>
                    <a:pt x="3829" y="1152"/>
                  </a:lnTo>
                  <a:lnTo>
                    <a:pt x="3725" y="1047"/>
                  </a:lnTo>
                  <a:lnTo>
                    <a:pt x="3746" y="984"/>
                  </a:lnTo>
                  <a:lnTo>
                    <a:pt x="3976" y="984"/>
                  </a:lnTo>
                  <a:lnTo>
                    <a:pt x="3997" y="880"/>
                  </a:lnTo>
                  <a:lnTo>
                    <a:pt x="3976" y="754"/>
                  </a:lnTo>
                  <a:lnTo>
                    <a:pt x="3976" y="671"/>
                  </a:lnTo>
                  <a:lnTo>
                    <a:pt x="3955" y="440"/>
                  </a:lnTo>
                  <a:lnTo>
                    <a:pt x="3955" y="252"/>
                  </a:lnTo>
                  <a:lnTo>
                    <a:pt x="3725" y="210"/>
                  </a:lnTo>
                  <a:lnTo>
                    <a:pt x="3641" y="127"/>
                  </a:lnTo>
                  <a:lnTo>
                    <a:pt x="3474" y="147"/>
                  </a:lnTo>
                  <a:lnTo>
                    <a:pt x="3327" y="147"/>
                  </a:lnTo>
                  <a:lnTo>
                    <a:pt x="3160" y="43"/>
                  </a:lnTo>
                  <a:lnTo>
                    <a:pt x="2951" y="43"/>
                  </a:lnTo>
                  <a:lnTo>
                    <a:pt x="28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78"/>
            <p:cNvSpPr/>
            <p:nvPr/>
          </p:nvSpPr>
          <p:spPr>
            <a:xfrm>
              <a:off x="3831556" y="2741054"/>
              <a:ext cx="63038" cy="50699"/>
            </a:xfrm>
            <a:custGeom>
              <a:avLst/>
              <a:gdLst/>
              <a:ahLst/>
              <a:cxnLst/>
              <a:rect l="l" t="t" r="r" b="b"/>
              <a:pathLst>
                <a:path w="5294" h="4458" extrusionOk="0">
                  <a:moveTo>
                    <a:pt x="1883" y="1"/>
                  </a:moveTo>
                  <a:lnTo>
                    <a:pt x="1632" y="105"/>
                  </a:lnTo>
                  <a:lnTo>
                    <a:pt x="1486" y="105"/>
                  </a:lnTo>
                  <a:lnTo>
                    <a:pt x="1318" y="147"/>
                  </a:lnTo>
                  <a:lnTo>
                    <a:pt x="1214" y="315"/>
                  </a:lnTo>
                  <a:lnTo>
                    <a:pt x="1046" y="315"/>
                  </a:lnTo>
                  <a:lnTo>
                    <a:pt x="942" y="398"/>
                  </a:lnTo>
                  <a:lnTo>
                    <a:pt x="942" y="524"/>
                  </a:lnTo>
                  <a:lnTo>
                    <a:pt x="753" y="524"/>
                  </a:lnTo>
                  <a:lnTo>
                    <a:pt x="481" y="670"/>
                  </a:lnTo>
                  <a:lnTo>
                    <a:pt x="314" y="670"/>
                  </a:lnTo>
                  <a:lnTo>
                    <a:pt x="251" y="796"/>
                  </a:lnTo>
                  <a:lnTo>
                    <a:pt x="209" y="963"/>
                  </a:lnTo>
                  <a:lnTo>
                    <a:pt x="147" y="984"/>
                  </a:lnTo>
                  <a:lnTo>
                    <a:pt x="167" y="1047"/>
                  </a:lnTo>
                  <a:lnTo>
                    <a:pt x="126" y="1047"/>
                  </a:lnTo>
                  <a:lnTo>
                    <a:pt x="167" y="1298"/>
                  </a:lnTo>
                  <a:lnTo>
                    <a:pt x="147" y="1486"/>
                  </a:lnTo>
                  <a:lnTo>
                    <a:pt x="0" y="1570"/>
                  </a:lnTo>
                  <a:lnTo>
                    <a:pt x="0" y="1633"/>
                  </a:lnTo>
                  <a:lnTo>
                    <a:pt x="167" y="1842"/>
                  </a:lnTo>
                  <a:lnTo>
                    <a:pt x="147" y="1947"/>
                  </a:lnTo>
                  <a:lnTo>
                    <a:pt x="230" y="2051"/>
                  </a:lnTo>
                  <a:lnTo>
                    <a:pt x="230" y="2135"/>
                  </a:lnTo>
                  <a:lnTo>
                    <a:pt x="272" y="2261"/>
                  </a:lnTo>
                  <a:lnTo>
                    <a:pt x="230" y="2365"/>
                  </a:lnTo>
                  <a:lnTo>
                    <a:pt x="335" y="2616"/>
                  </a:lnTo>
                  <a:lnTo>
                    <a:pt x="419" y="2658"/>
                  </a:lnTo>
                  <a:lnTo>
                    <a:pt x="481" y="2742"/>
                  </a:lnTo>
                  <a:lnTo>
                    <a:pt x="481" y="3056"/>
                  </a:lnTo>
                  <a:lnTo>
                    <a:pt x="460" y="3097"/>
                  </a:lnTo>
                  <a:lnTo>
                    <a:pt x="523" y="3181"/>
                  </a:lnTo>
                  <a:lnTo>
                    <a:pt x="565" y="3139"/>
                  </a:lnTo>
                  <a:lnTo>
                    <a:pt x="649" y="3160"/>
                  </a:lnTo>
                  <a:lnTo>
                    <a:pt x="732" y="3097"/>
                  </a:lnTo>
                  <a:lnTo>
                    <a:pt x="963" y="3160"/>
                  </a:lnTo>
                  <a:lnTo>
                    <a:pt x="942" y="3202"/>
                  </a:lnTo>
                  <a:lnTo>
                    <a:pt x="1046" y="3307"/>
                  </a:lnTo>
                  <a:lnTo>
                    <a:pt x="1151" y="3307"/>
                  </a:lnTo>
                  <a:lnTo>
                    <a:pt x="1214" y="3390"/>
                  </a:lnTo>
                  <a:lnTo>
                    <a:pt x="1172" y="3495"/>
                  </a:lnTo>
                  <a:lnTo>
                    <a:pt x="1193" y="3579"/>
                  </a:lnTo>
                  <a:lnTo>
                    <a:pt x="1255" y="3600"/>
                  </a:lnTo>
                  <a:lnTo>
                    <a:pt x="1255" y="3704"/>
                  </a:lnTo>
                  <a:lnTo>
                    <a:pt x="1318" y="3725"/>
                  </a:lnTo>
                  <a:lnTo>
                    <a:pt x="1381" y="3683"/>
                  </a:lnTo>
                  <a:lnTo>
                    <a:pt x="1465" y="3683"/>
                  </a:lnTo>
                  <a:lnTo>
                    <a:pt x="1318" y="3516"/>
                  </a:lnTo>
                  <a:lnTo>
                    <a:pt x="1381" y="3474"/>
                  </a:lnTo>
                  <a:lnTo>
                    <a:pt x="1632" y="3621"/>
                  </a:lnTo>
                  <a:lnTo>
                    <a:pt x="1820" y="3600"/>
                  </a:lnTo>
                  <a:lnTo>
                    <a:pt x="1779" y="3704"/>
                  </a:lnTo>
                  <a:lnTo>
                    <a:pt x="1904" y="3809"/>
                  </a:lnTo>
                  <a:lnTo>
                    <a:pt x="2134" y="3767"/>
                  </a:lnTo>
                  <a:lnTo>
                    <a:pt x="2302" y="3809"/>
                  </a:lnTo>
                  <a:lnTo>
                    <a:pt x="2636" y="4081"/>
                  </a:lnTo>
                  <a:lnTo>
                    <a:pt x="2762" y="4248"/>
                  </a:lnTo>
                  <a:lnTo>
                    <a:pt x="2846" y="4248"/>
                  </a:lnTo>
                  <a:lnTo>
                    <a:pt x="2888" y="4206"/>
                  </a:lnTo>
                  <a:lnTo>
                    <a:pt x="3055" y="4206"/>
                  </a:lnTo>
                  <a:lnTo>
                    <a:pt x="3139" y="4290"/>
                  </a:lnTo>
                  <a:lnTo>
                    <a:pt x="3180" y="4437"/>
                  </a:lnTo>
                  <a:lnTo>
                    <a:pt x="3201" y="4458"/>
                  </a:lnTo>
                  <a:lnTo>
                    <a:pt x="3306" y="4437"/>
                  </a:lnTo>
                  <a:lnTo>
                    <a:pt x="3390" y="4332"/>
                  </a:lnTo>
                  <a:lnTo>
                    <a:pt x="3473" y="4311"/>
                  </a:lnTo>
                  <a:lnTo>
                    <a:pt x="3578" y="4332"/>
                  </a:lnTo>
                  <a:lnTo>
                    <a:pt x="3704" y="4332"/>
                  </a:lnTo>
                  <a:lnTo>
                    <a:pt x="3787" y="4395"/>
                  </a:lnTo>
                  <a:lnTo>
                    <a:pt x="3871" y="4311"/>
                  </a:lnTo>
                  <a:lnTo>
                    <a:pt x="3934" y="4290"/>
                  </a:lnTo>
                  <a:lnTo>
                    <a:pt x="4038" y="4332"/>
                  </a:lnTo>
                  <a:lnTo>
                    <a:pt x="4101" y="4311"/>
                  </a:lnTo>
                  <a:lnTo>
                    <a:pt x="4331" y="4311"/>
                  </a:lnTo>
                  <a:lnTo>
                    <a:pt x="4561" y="4437"/>
                  </a:lnTo>
                  <a:lnTo>
                    <a:pt x="4708" y="4458"/>
                  </a:lnTo>
                  <a:lnTo>
                    <a:pt x="4708" y="4290"/>
                  </a:lnTo>
                  <a:lnTo>
                    <a:pt x="4666" y="4123"/>
                  </a:lnTo>
                  <a:lnTo>
                    <a:pt x="5043" y="3725"/>
                  </a:lnTo>
                  <a:lnTo>
                    <a:pt x="5064" y="3558"/>
                  </a:lnTo>
                  <a:lnTo>
                    <a:pt x="5168" y="3474"/>
                  </a:lnTo>
                  <a:lnTo>
                    <a:pt x="5252" y="3474"/>
                  </a:lnTo>
                  <a:lnTo>
                    <a:pt x="5294" y="3286"/>
                  </a:lnTo>
                  <a:lnTo>
                    <a:pt x="5252" y="3202"/>
                  </a:lnTo>
                  <a:lnTo>
                    <a:pt x="5231" y="3139"/>
                  </a:lnTo>
                  <a:lnTo>
                    <a:pt x="5273" y="3056"/>
                  </a:lnTo>
                  <a:lnTo>
                    <a:pt x="5147" y="2972"/>
                  </a:lnTo>
                  <a:lnTo>
                    <a:pt x="5064" y="2825"/>
                  </a:lnTo>
                  <a:lnTo>
                    <a:pt x="5022" y="2742"/>
                  </a:lnTo>
                  <a:lnTo>
                    <a:pt x="4980" y="2470"/>
                  </a:lnTo>
                  <a:lnTo>
                    <a:pt x="5022" y="2365"/>
                  </a:lnTo>
                  <a:lnTo>
                    <a:pt x="5022" y="2323"/>
                  </a:lnTo>
                  <a:lnTo>
                    <a:pt x="4875" y="2135"/>
                  </a:lnTo>
                  <a:lnTo>
                    <a:pt x="4854" y="1947"/>
                  </a:lnTo>
                  <a:lnTo>
                    <a:pt x="4938" y="1821"/>
                  </a:lnTo>
                  <a:lnTo>
                    <a:pt x="5043" y="1779"/>
                  </a:lnTo>
                  <a:lnTo>
                    <a:pt x="5043" y="1403"/>
                  </a:lnTo>
                  <a:lnTo>
                    <a:pt x="4980" y="1361"/>
                  </a:lnTo>
                  <a:lnTo>
                    <a:pt x="4959" y="1214"/>
                  </a:lnTo>
                  <a:lnTo>
                    <a:pt x="4875" y="1089"/>
                  </a:lnTo>
                  <a:lnTo>
                    <a:pt x="4771" y="838"/>
                  </a:lnTo>
                  <a:lnTo>
                    <a:pt x="4750" y="775"/>
                  </a:lnTo>
                  <a:lnTo>
                    <a:pt x="4708" y="670"/>
                  </a:lnTo>
                  <a:lnTo>
                    <a:pt x="4708" y="545"/>
                  </a:lnTo>
                  <a:lnTo>
                    <a:pt x="4645" y="315"/>
                  </a:lnTo>
                  <a:lnTo>
                    <a:pt x="4561" y="315"/>
                  </a:lnTo>
                  <a:lnTo>
                    <a:pt x="4436" y="210"/>
                  </a:lnTo>
                  <a:lnTo>
                    <a:pt x="4310" y="231"/>
                  </a:lnTo>
                  <a:lnTo>
                    <a:pt x="3683" y="273"/>
                  </a:lnTo>
                  <a:lnTo>
                    <a:pt x="2950" y="231"/>
                  </a:lnTo>
                  <a:lnTo>
                    <a:pt x="2867" y="252"/>
                  </a:lnTo>
                  <a:lnTo>
                    <a:pt x="2678" y="440"/>
                  </a:lnTo>
                  <a:lnTo>
                    <a:pt x="2511" y="482"/>
                  </a:lnTo>
                  <a:lnTo>
                    <a:pt x="2469" y="440"/>
                  </a:lnTo>
                  <a:lnTo>
                    <a:pt x="2636" y="356"/>
                  </a:lnTo>
                  <a:lnTo>
                    <a:pt x="2783" y="210"/>
                  </a:lnTo>
                  <a:lnTo>
                    <a:pt x="2741" y="210"/>
                  </a:lnTo>
                  <a:lnTo>
                    <a:pt x="2616" y="315"/>
                  </a:lnTo>
                  <a:lnTo>
                    <a:pt x="2406" y="398"/>
                  </a:lnTo>
                  <a:lnTo>
                    <a:pt x="2134" y="356"/>
                  </a:lnTo>
                  <a:lnTo>
                    <a:pt x="2092" y="210"/>
                  </a:lnTo>
                  <a:lnTo>
                    <a:pt x="2134" y="126"/>
                  </a:lnTo>
                  <a:lnTo>
                    <a:pt x="2260" y="126"/>
                  </a:lnTo>
                  <a:lnTo>
                    <a:pt x="2323" y="168"/>
                  </a:lnTo>
                  <a:lnTo>
                    <a:pt x="2323" y="126"/>
                  </a:lnTo>
                  <a:lnTo>
                    <a:pt x="2155" y="43"/>
                  </a:lnTo>
                  <a:lnTo>
                    <a:pt x="18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78"/>
            <p:cNvSpPr/>
            <p:nvPr/>
          </p:nvSpPr>
          <p:spPr>
            <a:xfrm>
              <a:off x="3819089" y="2776036"/>
              <a:ext cx="50345" cy="20948"/>
            </a:xfrm>
            <a:custGeom>
              <a:avLst/>
              <a:gdLst/>
              <a:ahLst/>
              <a:cxnLst/>
              <a:rect l="l" t="t" r="r" b="b"/>
              <a:pathLst>
                <a:path w="4228" h="1842" extrusionOk="0">
                  <a:moveTo>
                    <a:pt x="1403" y="1"/>
                  </a:moveTo>
                  <a:lnTo>
                    <a:pt x="1319" y="63"/>
                  </a:lnTo>
                  <a:lnTo>
                    <a:pt x="1152" y="21"/>
                  </a:lnTo>
                  <a:lnTo>
                    <a:pt x="1152" y="126"/>
                  </a:lnTo>
                  <a:lnTo>
                    <a:pt x="1068" y="189"/>
                  </a:lnTo>
                  <a:lnTo>
                    <a:pt x="984" y="168"/>
                  </a:lnTo>
                  <a:lnTo>
                    <a:pt x="775" y="168"/>
                  </a:lnTo>
                  <a:lnTo>
                    <a:pt x="733" y="273"/>
                  </a:lnTo>
                  <a:lnTo>
                    <a:pt x="587" y="273"/>
                  </a:lnTo>
                  <a:lnTo>
                    <a:pt x="482" y="398"/>
                  </a:lnTo>
                  <a:lnTo>
                    <a:pt x="378" y="398"/>
                  </a:lnTo>
                  <a:lnTo>
                    <a:pt x="168" y="586"/>
                  </a:lnTo>
                  <a:lnTo>
                    <a:pt x="106" y="545"/>
                  </a:lnTo>
                  <a:lnTo>
                    <a:pt x="22" y="503"/>
                  </a:lnTo>
                  <a:lnTo>
                    <a:pt x="1" y="524"/>
                  </a:lnTo>
                  <a:lnTo>
                    <a:pt x="1" y="628"/>
                  </a:lnTo>
                  <a:lnTo>
                    <a:pt x="147" y="712"/>
                  </a:lnTo>
                  <a:lnTo>
                    <a:pt x="252" y="900"/>
                  </a:lnTo>
                  <a:lnTo>
                    <a:pt x="252" y="1047"/>
                  </a:lnTo>
                  <a:lnTo>
                    <a:pt x="273" y="1130"/>
                  </a:lnTo>
                  <a:lnTo>
                    <a:pt x="378" y="1172"/>
                  </a:lnTo>
                  <a:lnTo>
                    <a:pt x="587" y="1319"/>
                  </a:lnTo>
                  <a:lnTo>
                    <a:pt x="691" y="1382"/>
                  </a:lnTo>
                  <a:lnTo>
                    <a:pt x="942" y="1674"/>
                  </a:lnTo>
                  <a:lnTo>
                    <a:pt x="1005" y="1674"/>
                  </a:lnTo>
                  <a:lnTo>
                    <a:pt x="1298" y="1842"/>
                  </a:lnTo>
                  <a:lnTo>
                    <a:pt x="1361" y="1779"/>
                  </a:lnTo>
                  <a:lnTo>
                    <a:pt x="1507" y="1779"/>
                  </a:lnTo>
                  <a:lnTo>
                    <a:pt x="1528" y="1674"/>
                  </a:lnTo>
                  <a:lnTo>
                    <a:pt x="1591" y="1633"/>
                  </a:lnTo>
                  <a:lnTo>
                    <a:pt x="1633" y="1528"/>
                  </a:lnTo>
                  <a:lnTo>
                    <a:pt x="1738" y="1570"/>
                  </a:lnTo>
                  <a:lnTo>
                    <a:pt x="1947" y="1570"/>
                  </a:lnTo>
                  <a:lnTo>
                    <a:pt x="2114" y="1674"/>
                  </a:lnTo>
                  <a:lnTo>
                    <a:pt x="2261" y="1674"/>
                  </a:lnTo>
                  <a:lnTo>
                    <a:pt x="2428" y="1654"/>
                  </a:lnTo>
                  <a:lnTo>
                    <a:pt x="2512" y="1737"/>
                  </a:lnTo>
                  <a:lnTo>
                    <a:pt x="2742" y="1779"/>
                  </a:lnTo>
                  <a:lnTo>
                    <a:pt x="2763" y="1779"/>
                  </a:lnTo>
                  <a:lnTo>
                    <a:pt x="2888" y="1695"/>
                  </a:lnTo>
                  <a:lnTo>
                    <a:pt x="3035" y="1674"/>
                  </a:lnTo>
                  <a:lnTo>
                    <a:pt x="3077" y="1737"/>
                  </a:lnTo>
                  <a:lnTo>
                    <a:pt x="3307" y="1654"/>
                  </a:lnTo>
                  <a:lnTo>
                    <a:pt x="3516" y="1633"/>
                  </a:lnTo>
                  <a:lnTo>
                    <a:pt x="3683" y="1465"/>
                  </a:lnTo>
                  <a:lnTo>
                    <a:pt x="3830" y="1444"/>
                  </a:lnTo>
                  <a:lnTo>
                    <a:pt x="3976" y="1340"/>
                  </a:lnTo>
                  <a:lnTo>
                    <a:pt x="4227" y="1361"/>
                  </a:lnTo>
                  <a:lnTo>
                    <a:pt x="4186" y="1214"/>
                  </a:lnTo>
                  <a:lnTo>
                    <a:pt x="4102" y="1130"/>
                  </a:lnTo>
                  <a:lnTo>
                    <a:pt x="3935" y="1130"/>
                  </a:lnTo>
                  <a:lnTo>
                    <a:pt x="3893" y="1172"/>
                  </a:lnTo>
                  <a:lnTo>
                    <a:pt x="3809" y="1172"/>
                  </a:lnTo>
                  <a:lnTo>
                    <a:pt x="3683" y="1005"/>
                  </a:lnTo>
                  <a:lnTo>
                    <a:pt x="3349" y="733"/>
                  </a:lnTo>
                  <a:lnTo>
                    <a:pt x="3181" y="691"/>
                  </a:lnTo>
                  <a:lnTo>
                    <a:pt x="2951" y="733"/>
                  </a:lnTo>
                  <a:lnTo>
                    <a:pt x="2826" y="628"/>
                  </a:lnTo>
                  <a:lnTo>
                    <a:pt x="2867" y="524"/>
                  </a:lnTo>
                  <a:lnTo>
                    <a:pt x="2679" y="545"/>
                  </a:lnTo>
                  <a:lnTo>
                    <a:pt x="2428" y="398"/>
                  </a:lnTo>
                  <a:lnTo>
                    <a:pt x="2365" y="440"/>
                  </a:lnTo>
                  <a:lnTo>
                    <a:pt x="2512" y="607"/>
                  </a:lnTo>
                  <a:lnTo>
                    <a:pt x="2428" y="607"/>
                  </a:lnTo>
                  <a:lnTo>
                    <a:pt x="2365" y="649"/>
                  </a:lnTo>
                  <a:lnTo>
                    <a:pt x="2302" y="628"/>
                  </a:lnTo>
                  <a:lnTo>
                    <a:pt x="2302" y="524"/>
                  </a:lnTo>
                  <a:lnTo>
                    <a:pt x="2240" y="503"/>
                  </a:lnTo>
                  <a:lnTo>
                    <a:pt x="2219" y="419"/>
                  </a:lnTo>
                  <a:lnTo>
                    <a:pt x="2261" y="314"/>
                  </a:lnTo>
                  <a:lnTo>
                    <a:pt x="2198" y="231"/>
                  </a:lnTo>
                  <a:lnTo>
                    <a:pt x="2093" y="231"/>
                  </a:lnTo>
                  <a:lnTo>
                    <a:pt x="1989" y="126"/>
                  </a:lnTo>
                  <a:lnTo>
                    <a:pt x="2010" y="84"/>
                  </a:lnTo>
                  <a:lnTo>
                    <a:pt x="1779" y="21"/>
                  </a:lnTo>
                  <a:lnTo>
                    <a:pt x="1696" y="84"/>
                  </a:lnTo>
                  <a:lnTo>
                    <a:pt x="1612" y="63"/>
                  </a:lnTo>
                  <a:lnTo>
                    <a:pt x="1570" y="105"/>
                  </a:lnTo>
                  <a:lnTo>
                    <a:pt x="1507" y="21"/>
                  </a:lnTo>
                  <a:lnTo>
                    <a:pt x="1486" y="63"/>
                  </a:lnTo>
                  <a:lnTo>
                    <a:pt x="14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78"/>
            <p:cNvSpPr/>
            <p:nvPr/>
          </p:nvSpPr>
          <p:spPr>
            <a:xfrm>
              <a:off x="3779972" y="2741293"/>
              <a:ext cx="57323" cy="65449"/>
            </a:xfrm>
            <a:custGeom>
              <a:avLst/>
              <a:gdLst/>
              <a:ahLst/>
              <a:cxnLst/>
              <a:rect l="l" t="t" r="r" b="b"/>
              <a:pathLst>
                <a:path w="4814" h="5755" extrusionOk="0">
                  <a:moveTo>
                    <a:pt x="1340" y="1"/>
                  </a:moveTo>
                  <a:lnTo>
                    <a:pt x="1340" y="22"/>
                  </a:lnTo>
                  <a:lnTo>
                    <a:pt x="1340" y="126"/>
                  </a:lnTo>
                  <a:lnTo>
                    <a:pt x="1424" y="189"/>
                  </a:lnTo>
                  <a:lnTo>
                    <a:pt x="1466" y="189"/>
                  </a:lnTo>
                  <a:lnTo>
                    <a:pt x="1466" y="252"/>
                  </a:lnTo>
                  <a:lnTo>
                    <a:pt x="1612" y="377"/>
                  </a:lnTo>
                  <a:lnTo>
                    <a:pt x="1507" y="419"/>
                  </a:lnTo>
                  <a:lnTo>
                    <a:pt x="1403" y="419"/>
                  </a:lnTo>
                  <a:lnTo>
                    <a:pt x="1403" y="524"/>
                  </a:lnTo>
                  <a:lnTo>
                    <a:pt x="1507" y="461"/>
                  </a:lnTo>
                  <a:lnTo>
                    <a:pt x="1507" y="628"/>
                  </a:lnTo>
                  <a:lnTo>
                    <a:pt x="1612" y="670"/>
                  </a:lnTo>
                  <a:lnTo>
                    <a:pt x="1528" y="754"/>
                  </a:lnTo>
                  <a:lnTo>
                    <a:pt x="1528" y="838"/>
                  </a:lnTo>
                  <a:lnTo>
                    <a:pt x="1612" y="880"/>
                  </a:lnTo>
                  <a:lnTo>
                    <a:pt x="1738" y="880"/>
                  </a:lnTo>
                  <a:lnTo>
                    <a:pt x="1926" y="1068"/>
                  </a:lnTo>
                  <a:lnTo>
                    <a:pt x="2156" y="1172"/>
                  </a:lnTo>
                  <a:lnTo>
                    <a:pt x="1926" y="1131"/>
                  </a:lnTo>
                  <a:lnTo>
                    <a:pt x="1738" y="942"/>
                  </a:lnTo>
                  <a:lnTo>
                    <a:pt x="1612" y="963"/>
                  </a:lnTo>
                  <a:lnTo>
                    <a:pt x="1507" y="942"/>
                  </a:lnTo>
                  <a:lnTo>
                    <a:pt x="1424" y="942"/>
                  </a:lnTo>
                  <a:lnTo>
                    <a:pt x="1340" y="1068"/>
                  </a:lnTo>
                  <a:lnTo>
                    <a:pt x="1361" y="1152"/>
                  </a:lnTo>
                  <a:lnTo>
                    <a:pt x="1361" y="1340"/>
                  </a:lnTo>
                  <a:lnTo>
                    <a:pt x="1424" y="1444"/>
                  </a:lnTo>
                  <a:lnTo>
                    <a:pt x="1298" y="1277"/>
                  </a:lnTo>
                  <a:lnTo>
                    <a:pt x="1319" y="1152"/>
                  </a:lnTo>
                  <a:lnTo>
                    <a:pt x="1235" y="1068"/>
                  </a:lnTo>
                  <a:lnTo>
                    <a:pt x="1194" y="1089"/>
                  </a:lnTo>
                  <a:lnTo>
                    <a:pt x="1194" y="1172"/>
                  </a:lnTo>
                  <a:lnTo>
                    <a:pt x="1235" y="1277"/>
                  </a:lnTo>
                  <a:lnTo>
                    <a:pt x="1152" y="1361"/>
                  </a:lnTo>
                  <a:lnTo>
                    <a:pt x="1089" y="1235"/>
                  </a:lnTo>
                  <a:lnTo>
                    <a:pt x="1089" y="1089"/>
                  </a:lnTo>
                  <a:lnTo>
                    <a:pt x="942" y="1026"/>
                  </a:lnTo>
                  <a:lnTo>
                    <a:pt x="880" y="1047"/>
                  </a:lnTo>
                  <a:lnTo>
                    <a:pt x="608" y="1131"/>
                  </a:lnTo>
                  <a:lnTo>
                    <a:pt x="587" y="1235"/>
                  </a:lnTo>
                  <a:lnTo>
                    <a:pt x="629" y="1340"/>
                  </a:lnTo>
                  <a:lnTo>
                    <a:pt x="775" y="1361"/>
                  </a:lnTo>
                  <a:lnTo>
                    <a:pt x="796" y="1465"/>
                  </a:lnTo>
                  <a:lnTo>
                    <a:pt x="796" y="1486"/>
                  </a:lnTo>
                  <a:lnTo>
                    <a:pt x="733" y="1507"/>
                  </a:lnTo>
                  <a:lnTo>
                    <a:pt x="733" y="1591"/>
                  </a:lnTo>
                  <a:lnTo>
                    <a:pt x="691" y="1696"/>
                  </a:lnTo>
                  <a:lnTo>
                    <a:pt x="691" y="1800"/>
                  </a:lnTo>
                  <a:lnTo>
                    <a:pt x="608" y="1863"/>
                  </a:lnTo>
                  <a:lnTo>
                    <a:pt x="503" y="1800"/>
                  </a:lnTo>
                  <a:lnTo>
                    <a:pt x="461" y="1926"/>
                  </a:lnTo>
                  <a:lnTo>
                    <a:pt x="482" y="1988"/>
                  </a:lnTo>
                  <a:lnTo>
                    <a:pt x="608" y="1988"/>
                  </a:lnTo>
                  <a:lnTo>
                    <a:pt x="670" y="2030"/>
                  </a:lnTo>
                  <a:lnTo>
                    <a:pt x="629" y="2114"/>
                  </a:lnTo>
                  <a:lnTo>
                    <a:pt x="608" y="2240"/>
                  </a:lnTo>
                  <a:lnTo>
                    <a:pt x="524" y="2302"/>
                  </a:lnTo>
                  <a:lnTo>
                    <a:pt x="608" y="2407"/>
                  </a:lnTo>
                  <a:lnTo>
                    <a:pt x="524" y="2449"/>
                  </a:lnTo>
                  <a:lnTo>
                    <a:pt x="378" y="2407"/>
                  </a:lnTo>
                  <a:lnTo>
                    <a:pt x="210" y="2449"/>
                  </a:lnTo>
                  <a:lnTo>
                    <a:pt x="168" y="2553"/>
                  </a:lnTo>
                  <a:lnTo>
                    <a:pt x="85" y="2658"/>
                  </a:lnTo>
                  <a:lnTo>
                    <a:pt x="105" y="2825"/>
                  </a:lnTo>
                  <a:lnTo>
                    <a:pt x="85" y="3035"/>
                  </a:lnTo>
                  <a:lnTo>
                    <a:pt x="43" y="3139"/>
                  </a:lnTo>
                  <a:lnTo>
                    <a:pt x="43" y="3160"/>
                  </a:lnTo>
                  <a:lnTo>
                    <a:pt x="1" y="3244"/>
                  </a:lnTo>
                  <a:lnTo>
                    <a:pt x="85" y="3432"/>
                  </a:lnTo>
                  <a:lnTo>
                    <a:pt x="85" y="3474"/>
                  </a:lnTo>
                  <a:lnTo>
                    <a:pt x="168" y="3579"/>
                  </a:lnTo>
                  <a:lnTo>
                    <a:pt x="85" y="3746"/>
                  </a:lnTo>
                  <a:lnTo>
                    <a:pt x="147" y="3746"/>
                  </a:lnTo>
                  <a:lnTo>
                    <a:pt x="273" y="3913"/>
                  </a:lnTo>
                  <a:lnTo>
                    <a:pt x="294" y="4060"/>
                  </a:lnTo>
                  <a:lnTo>
                    <a:pt x="357" y="4102"/>
                  </a:lnTo>
                  <a:lnTo>
                    <a:pt x="357" y="4290"/>
                  </a:lnTo>
                  <a:lnTo>
                    <a:pt x="461" y="4374"/>
                  </a:lnTo>
                  <a:lnTo>
                    <a:pt x="461" y="4437"/>
                  </a:lnTo>
                  <a:lnTo>
                    <a:pt x="566" y="4520"/>
                  </a:lnTo>
                  <a:lnTo>
                    <a:pt x="629" y="4478"/>
                  </a:lnTo>
                  <a:lnTo>
                    <a:pt x="733" y="4478"/>
                  </a:lnTo>
                  <a:lnTo>
                    <a:pt x="817" y="4520"/>
                  </a:lnTo>
                  <a:lnTo>
                    <a:pt x="922" y="4478"/>
                  </a:lnTo>
                  <a:lnTo>
                    <a:pt x="1047" y="4541"/>
                  </a:lnTo>
                  <a:lnTo>
                    <a:pt x="1152" y="4541"/>
                  </a:lnTo>
                  <a:lnTo>
                    <a:pt x="1298" y="4625"/>
                  </a:lnTo>
                  <a:lnTo>
                    <a:pt x="1152" y="4750"/>
                  </a:lnTo>
                  <a:lnTo>
                    <a:pt x="1089" y="4918"/>
                  </a:lnTo>
                  <a:lnTo>
                    <a:pt x="1089" y="5022"/>
                  </a:lnTo>
                  <a:lnTo>
                    <a:pt x="1005" y="5106"/>
                  </a:lnTo>
                  <a:lnTo>
                    <a:pt x="942" y="5273"/>
                  </a:lnTo>
                  <a:lnTo>
                    <a:pt x="942" y="5441"/>
                  </a:lnTo>
                  <a:lnTo>
                    <a:pt x="1047" y="5525"/>
                  </a:lnTo>
                  <a:lnTo>
                    <a:pt x="1110" y="5629"/>
                  </a:lnTo>
                  <a:lnTo>
                    <a:pt x="1214" y="5650"/>
                  </a:lnTo>
                  <a:lnTo>
                    <a:pt x="1319" y="5587"/>
                  </a:lnTo>
                  <a:lnTo>
                    <a:pt x="1445" y="5650"/>
                  </a:lnTo>
                  <a:lnTo>
                    <a:pt x="1507" y="5566"/>
                  </a:lnTo>
                  <a:lnTo>
                    <a:pt x="1466" y="5525"/>
                  </a:lnTo>
                  <a:lnTo>
                    <a:pt x="1612" y="5462"/>
                  </a:lnTo>
                  <a:lnTo>
                    <a:pt x="1633" y="5566"/>
                  </a:lnTo>
                  <a:lnTo>
                    <a:pt x="1717" y="5587"/>
                  </a:lnTo>
                  <a:lnTo>
                    <a:pt x="1758" y="5545"/>
                  </a:lnTo>
                  <a:lnTo>
                    <a:pt x="1842" y="5545"/>
                  </a:lnTo>
                  <a:lnTo>
                    <a:pt x="1989" y="5671"/>
                  </a:lnTo>
                  <a:lnTo>
                    <a:pt x="2072" y="5692"/>
                  </a:lnTo>
                  <a:lnTo>
                    <a:pt x="2093" y="5692"/>
                  </a:lnTo>
                  <a:lnTo>
                    <a:pt x="2156" y="5671"/>
                  </a:lnTo>
                  <a:lnTo>
                    <a:pt x="2261" y="5629"/>
                  </a:lnTo>
                  <a:lnTo>
                    <a:pt x="2344" y="5734"/>
                  </a:lnTo>
                  <a:lnTo>
                    <a:pt x="2491" y="5755"/>
                  </a:lnTo>
                  <a:lnTo>
                    <a:pt x="2512" y="5692"/>
                  </a:lnTo>
                  <a:lnTo>
                    <a:pt x="2512" y="5629"/>
                  </a:lnTo>
                  <a:lnTo>
                    <a:pt x="2826" y="5629"/>
                  </a:lnTo>
                  <a:lnTo>
                    <a:pt x="2909" y="5692"/>
                  </a:lnTo>
                  <a:lnTo>
                    <a:pt x="3014" y="5671"/>
                  </a:lnTo>
                  <a:lnTo>
                    <a:pt x="3098" y="5692"/>
                  </a:lnTo>
                  <a:lnTo>
                    <a:pt x="3202" y="5671"/>
                  </a:lnTo>
                  <a:lnTo>
                    <a:pt x="3391" y="5545"/>
                  </a:lnTo>
                  <a:lnTo>
                    <a:pt x="3453" y="5545"/>
                  </a:lnTo>
                  <a:lnTo>
                    <a:pt x="3600" y="5566"/>
                  </a:lnTo>
                  <a:lnTo>
                    <a:pt x="3725" y="5545"/>
                  </a:lnTo>
                  <a:lnTo>
                    <a:pt x="3851" y="5629"/>
                  </a:lnTo>
                  <a:lnTo>
                    <a:pt x="3935" y="5566"/>
                  </a:lnTo>
                  <a:lnTo>
                    <a:pt x="3914" y="5462"/>
                  </a:lnTo>
                  <a:lnTo>
                    <a:pt x="3746" y="5378"/>
                  </a:lnTo>
                  <a:lnTo>
                    <a:pt x="3746" y="5315"/>
                  </a:lnTo>
                  <a:lnTo>
                    <a:pt x="3914" y="5127"/>
                  </a:lnTo>
                  <a:lnTo>
                    <a:pt x="4039" y="5043"/>
                  </a:lnTo>
                  <a:lnTo>
                    <a:pt x="4123" y="4939"/>
                  </a:lnTo>
                  <a:lnTo>
                    <a:pt x="4186" y="4939"/>
                  </a:lnTo>
                  <a:lnTo>
                    <a:pt x="4186" y="4834"/>
                  </a:lnTo>
                  <a:lnTo>
                    <a:pt x="4227" y="4729"/>
                  </a:lnTo>
                  <a:lnTo>
                    <a:pt x="3976" y="4437"/>
                  </a:lnTo>
                  <a:lnTo>
                    <a:pt x="3872" y="4374"/>
                  </a:lnTo>
                  <a:lnTo>
                    <a:pt x="3663" y="4227"/>
                  </a:lnTo>
                  <a:lnTo>
                    <a:pt x="3558" y="4185"/>
                  </a:lnTo>
                  <a:lnTo>
                    <a:pt x="3537" y="4102"/>
                  </a:lnTo>
                  <a:lnTo>
                    <a:pt x="3537" y="3955"/>
                  </a:lnTo>
                  <a:lnTo>
                    <a:pt x="3432" y="3767"/>
                  </a:lnTo>
                  <a:lnTo>
                    <a:pt x="3286" y="3683"/>
                  </a:lnTo>
                  <a:lnTo>
                    <a:pt x="3286" y="3579"/>
                  </a:lnTo>
                  <a:lnTo>
                    <a:pt x="3307" y="3558"/>
                  </a:lnTo>
                  <a:lnTo>
                    <a:pt x="3391" y="3600"/>
                  </a:lnTo>
                  <a:lnTo>
                    <a:pt x="3453" y="3641"/>
                  </a:lnTo>
                  <a:lnTo>
                    <a:pt x="3663" y="3453"/>
                  </a:lnTo>
                  <a:lnTo>
                    <a:pt x="3767" y="3453"/>
                  </a:lnTo>
                  <a:lnTo>
                    <a:pt x="3872" y="3328"/>
                  </a:lnTo>
                  <a:lnTo>
                    <a:pt x="4018" y="3328"/>
                  </a:lnTo>
                  <a:lnTo>
                    <a:pt x="4060" y="3223"/>
                  </a:lnTo>
                  <a:lnTo>
                    <a:pt x="4269" y="3223"/>
                  </a:lnTo>
                  <a:lnTo>
                    <a:pt x="4353" y="3244"/>
                  </a:lnTo>
                  <a:lnTo>
                    <a:pt x="4437" y="3181"/>
                  </a:lnTo>
                  <a:lnTo>
                    <a:pt x="4437" y="3076"/>
                  </a:lnTo>
                  <a:lnTo>
                    <a:pt x="4604" y="3118"/>
                  </a:lnTo>
                  <a:lnTo>
                    <a:pt x="4688" y="3056"/>
                  </a:lnTo>
                  <a:lnTo>
                    <a:pt x="4771" y="3118"/>
                  </a:lnTo>
                  <a:lnTo>
                    <a:pt x="4792" y="3076"/>
                  </a:lnTo>
                  <a:lnTo>
                    <a:pt x="4813" y="3035"/>
                  </a:lnTo>
                  <a:lnTo>
                    <a:pt x="4813" y="2721"/>
                  </a:lnTo>
                  <a:lnTo>
                    <a:pt x="4751" y="2637"/>
                  </a:lnTo>
                  <a:lnTo>
                    <a:pt x="4667" y="2595"/>
                  </a:lnTo>
                  <a:lnTo>
                    <a:pt x="4562" y="2344"/>
                  </a:lnTo>
                  <a:lnTo>
                    <a:pt x="4604" y="2240"/>
                  </a:lnTo>
                  <a:lnTo>
                    <a:pt x="4562" y="2114"/>
                  </a:lnTo>
                  <a:lnTo>
                    <a:pt x="4562" y="2030"/>
                  </a:lnTo>
                  <a:lnTo>
                    <a:pt x="4479" y="1926"/>
                  </a:lnTo>
                  <a:lnTo>
                    <a:pt x="4499" y="1821"/>
                  </a:lnTo>
                  <a:lnTo>
                    <a:pt x="4332" y="1612"/>
                  </a:lnTo>
                  <a:lnTo>
                    <a:pt x="4332" y="1549"/>
                  </a:lnTo>
                  <a:lnTo>
                    <a:pt x="4479" y="1465"/>
                  </a:lnTo>
                  <a:lnTo>
                    <a:pt x="4499" y="1277"/>
                  </a:lnTo>
                  <a:lnTo>
                    <a:pt x="4458" y="1026"/>
                  </a:lnTo>
                  <a:lnTo>
                    <a:pt x="4353" y="1026"/>
                  </a:lnTo>
                  <a:lnTo>
                    <a:pt x="4269" y="963"/>
                  </a:lnTo>
                  <a:lnTo>
                    <a:pt x="4165" y="963"/>
                  </a:lnTo>
                  <a:lnTo>
                    <a:pt x="4060" y="880"/>
                  </a:lnTo>
                  <a:lnTo>
                    <a:pt x="4081" y="775"/>
                  </a:lnTo>
                  <a:lnTo>
                    <a:pt x="4039" y="670"/>
                  </a:lnTo>
                  <a:lnTo>
                    <a:pt x="3914" y="712"/>
                  </a:lnTo>
                  <a:lnTo>
                    <a:pt x="3767" y="545"/>
                  </a:lnTo>
                  <a:lnTo>
                    <a:pt x="3663" y="545"/>
                  </a:lnTo>
                  <a:lnTo>
                    <a:pt x="3621" y="461"/>
                  </a:lnTo>
                  <a:lnTo>
                    <a:pt x="3558" y="503"/>
                  </a:lnTo>
                  <a:lnTo>
                    <a:pt x="3432" y="524"/>
                  </a:lnTo>
                  <a:lnTo>
                    <a:pt x="3328" y="608"/>
                  </a:lnTo>
                  <a:lnTo>
                    <a:pt x="3286" y="545"/>
                  </a:lnTo>
                  <a:lnTo>
                    <a:pt x="3349" y="503"/>
                  </a:lnTo>
                  <a:lnTo>
                    <a:pt x="3349" y="524"/>
                  </a:lnTo>
                  <a:lnTo>
                    <a:pt x="3411" y="461"/>
                  </a:lnTo>
                  <a:lnTo>
                    <a:pt x="3516" y="419"/>
                  </a:lnTo>
                  <a:lnTo>
                    <a:pt x="3391" y="419"/>
                  </a:lnTo>
                  <a:lnTo>
                    <a:pt x="3328" y="440"/>
                  </a:lnTo>
                  <a:lnTo>
                    <a:pt x="3307" y="503"/>
                  </a:lnTo>
                  <a:lnTo>
                    <a:pt x="3202" y="545"/>
                  </a:lnTo>
                  <a:lnTo>
                    <a:pt x="3202" y="608"/>
                  </a:lnTo>
                  <a:lnTo>
                    <a:pt x="2993" y="628"/>
                  </a:lnTo>
                  <a:lnTo>
                    <a:pt x="2909" y="733"/>
                  </a:lnTo>
                  <a:lnTo>
                    <a:pt x="2888" y="838"/>
                  </a:lnTo>
                  <a:lnTo>
                    <a:pt x="2763" y="838"/>
                  </a:lnTo>
                  <a:lnTo>
                    <a:pt x="2721" y="775"/>
                  </a:lnTo>
                  <a:lnTo>
                    <a:pt x="2616" y="754"/>
                  </a:lnTo>
                  <a:lnTo>
                    <a:pt x="2574" y="775"/>
                  </a:lnTo>
                  <a:lnTo>
                    <a:pt x="2407" y="733"/>
                  </a:lnTo>
                  <a:lnTo>
                    <a:pt x="2512" y="670"/>
                  </a:lnTo>
                  <a:lnTo>
                    <a:pt x="2595" y="670"/>
                  </a:lnTo>
                  <a:lnTo>
                    <a:pt x="2679" y="608"/>
                  </a:lnTo>
                  <a:lnTo>
                    <a:pt x="2679" y="503"/>
                  </a:lnTo>
                  <a:lnTo>
                    <a:pt x="2616" y="461"/>
                  </a:lnTo>
                  <a:lnTo>
                    <a:pt x="2512" y="545"/>
                  </a:lnTo>
                  <a:lnTo>
                    <a:pt x="2491" y="566"/>
                  </a:lnTo>
                  <a:lnTo>
                    <a:pt x="2365" y="461"/>
                  </a:lnTo>
                  <a:lnTo>
                    <a:pt x="2302" y="419"/>
                  </a:lnTo>
                  <a:lnTo>
                    <a:pt x="2261" y="440"/>
                  </a:lnTo>
                  <a:lnTo>
                    <a:pt x="2240" y="524"/>
                  </a:lnTo>
                  <a:lnTo>
                    <a:pt x="2135" y="566"/>
                  </a:lnTo>
                  <a:lnTo>
                    <a:pt x="2093" y="461"/>
                  </a:lnTo>
                  <a:lnTo>
                    <a:pt x="2030" y="440"/>
                  </a:lnTo>
                  <a:lnTo>
                    <a:pt x="1968" y="377"/>
                  </a:lnTo>
                  <a:lnTo>
                    <a:pt x="2051" y="335"/>
                  </a:lnTo>
                  <a:lnTo>
                    <a:pt x="2093" y="210"/>
                  </a:lnTo>
                  <a:lnTo>
                    <a:pt x="1989" y="189"/>
                  </a:lnTo>
                  <a:lnTo>
                    <a:pt x="1863" y="84"/>
                  </a:lnTo>
                  <a:lnTo>
                    <a:pt x="1758" y="84"/>
                  </a:lnTo>
                  <a:lnTo>
                    <a:pt x="1717" y="43"/>
                  </a:lnTo>
                  <a:lnTo>
                    <a:pt x="15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78"/>
            <p:cNvSpPr/>
            <p:nvPr/>
          </p:nvSpPr>
          <p:spPr>
            <a:xfrm>
              <a:off x="3764778" y="2755577"/>
              <a:ext cx="24672" cy="21426"/>
            </a:xfrm>
            <a:custGeom>
              <a:avLst/>
              <a:gdLst/>
              <a:ahLst/>
              <a:cxnLst/>
              <a:rect l="l" t="t" r="r" b="b"/>
              <a:pathLst>
                <a:path w="2072" h="1884" extrusionOk="0">
                  <a:moveTo>
                    <a:pt x="1695" y="0"/>
                  </a:moveTo>
                  <a:lnTo>
                    <a:pt x="1549" y="21"/>
                  </a:lnTo>
                  <a:lnTo>
                    <a:pt x="1444" y="126"/>
                  </a:lnTo>
                  <a:lnTo>
                    <a:pt x="1340" y="84"/>
                  </a:lnTo>
                  <a:lnTo>
                    <a:pt x="1277" y="126"/>
                  </a:lnTo>
                  <a:lnTo>
                    <a:pt x="1130" y="126"/>
                  </a:lnTo>
                  <a:lnTo>
                    <a:pt x="1005" y="251"/>
                  </a:lnTo>
                  <a:lnTo>
                    <a:pt x="796" y="398"/>
                  </a:lnTo>
                  <a:lnTo>
                    <a:pt x="754" y="335"/>
                  </a:lnTo>
                  <a:lnTo>
                    <a:pt x="628" y="398"/>
                  </a:lnTo>
                  <a:lnTo>
                    <a:pt x="628" y="544"/>
                  </a:lnTo>
                  <a:lnTo>
                    <a:pt x="524" y="628"/>
                  </a:lnTo>
                  <a:lnTo>
                    <a:pt x="545" y="753"/>
                  </a:lnTo>
                  <a:lnTo>
                    <a:pt x="524" y="879"/>
                  </a:lnTo>
                  <a:lnTo>
                    <a:pt x="482" y="984"/>
                  </a:lnTo>
                  <a:lnTo>
                    <a:pt x="440" y="1046"/>
                  </a:lnTo>
                  <a:lnTo>
                    <a:pt x="335" y="1130"/>
                  </a:lnTo>
                  <a:lnTo>
                    <a:pt x="335" y="1193"/>
                  </a:lnTo>
                  <a:lnTo>
                    <a:pt x="482" y="1339"/>
                  </a:lnTo>
                  <a:lnTo>
                    <a:pt x="607" y="1360"/>
                  </a:lnTo>
                  <a:lnTo>
                    <a:pt x="482" y="1360"/>
                  </a:lnTo>
                  <a:lnTo>
                    <a:pt x="419" y="1402"/>
                  </a:lnTo>
                  <a:lnTo>
                    <a:pt x="377" y="1444"/>
                  </a:lnTo>
                  <a:lnTo>
                    <a:pt x="419" y="1507"/>
                  </a:lnTo>
                  <a:lnTo>
                    <a:pt x="503" y="1507"/>
                  </a:lnTo>
                  <a:lnTo>
                    <a:pt x="503" y="1569"/>
                  </a:lnTo>
                  <a:lnTo>
                    <a:pt x="398" y="1569"/>
                  </a:lnTo>
                  <a:lnTo>
                    <a:pt x="293" y="1486"/>
                  </a:lnTo>
                  <a:lnTo>
                    <a:pt x="189" y="1444"/>
                  </a:lnTo>
                  <a:lnTo>
                    <a:pt x="105" y="1465"/>
                  </a:lnTo>
                  <a:lnTo>
                    <a:pt x="126" y="1507"/>
                  </a:lnTo>
                  <a:lnTo>
                    <a:pt x="210" y="1548"/>
                  </a:lnTo>
                  <a:lnTo>
                    <a:pt x="314" y="1611"/>
                  </a:lnTo>
                  <a:lnTo>
                    <a:pt x="335" y="1590"/>
                  </a:lnTo>
                  <a:lnTo>
                    <a:pt x="440" y="1674"/>
                  </a:lnTo>
                  <a:lnTo>
                    <a:pt x="335" y="1611"/>
                  </a:lnTo>
                  <a:lnTo>
                    <a:pt x="273" y="1653"/>
                  </a:lnTo>
                  <a:lnTo>
                    <a:pt x="105" y="1590"/>
                  </a:lnTo>
                  <a:lnTo>
                    <a:pt x="1" y="1590"/>
                  </a:lnTo>
                  <a:lnTo>
                    <a:pt x="84" y="1611"/>
                  </a:lnTo>
                  <a:lnTo>
                    <a:pt x="126" y="1695"/>
                  </a:lnTo>
                  <a:lnTo>
                    <a:pt x="210" y="1695"/>
                  </a:lnTo>
                  <a:lnTo>
                    <a:pt x="293" y="1758"/>
                  </a:lnTo>
                  <a:lnTo>
                    <a:pt x="335" y="1695"/>
                  </a:lnTo>
                  <a:lnTo>
                    <a:pt x="440" y="1674"/>
                  </a:lnTo>
                  <a:lnTo>
                    <a:pt x="482" y="1653"/>
                  </a:lnTo>
                  <a:lnTo>
                    <a:pt x="545" y="1653"/>
                  </a:lnTo>
                  <a:lnTo>
                    <a:pt x="586" y="1548"/>
                  </a:lnTo>
                  <a:lnTo>
                    <a:pt x="796" y="1548"/>
                  </a:lnTo>
                  <a:lnTo>
                    <a:pt x="837" y="1611"/>
                  </a:lnTo>
                  <a:lnTo>
                    <a:pt x="942" y="1611"/>
                  </a:lnTo>
                  <a:lnTo>
                    <a:pt x="1005" y="1695"/>
                  </a:lnTo>
                  <a:lnTo>
                    <a:pt x="1151" y="1695"/>
                  </a:lnTo>
                  <a:lnTo>
                    <a:pt x="1214" y="1779"/>
                  </a:lnTo>
                  <a:lnTo>
                    <a:pt x="1214" y="1862"/>
                  </a:lnTo>
                  <a:lnTo>
                    <a:pt x="1319" y="1883"/>
                  </a:lnTo>
                  <a:lnTo>
                    <a:pt x="1361" y="1779"/>
                  </a:lnTo>
                  <a:lnTo>
                    <a:pt x="1381" y="1569"/>
                  </a:lnTo>
                  <a:lnTo>
                    <a:pt x="1361" y="1402"/>
                  </a:lnTo>
                  <a:lnTo>
                    <a:pt x="1444" y="1297"/>
                  </a:lnTo>
                  <a:lnTo>
                    <a:pt x="1486" y="1193"/>
                  </a:lnTo>
                  <a:lnTo>
                    <a:pt x="1654" y="1151"/>
                  </a:lnTo>
                  <a:lnTo>
                    <a:pt x="1800" y="1193"/>
                  </a:lnTo>
                  <a:lnTo>
                    <a:pt x="1884" y="1151"/>
                  </a:lnTo>
                  <a:lnTo>
                    <a:pt x="1800" y="1046"/>
                  </a:lnTo>
                  <a:lnTo>
                    <a:pt x="1884" y="984"/>
                  </a:lnTo>
                  <a:lnTo>
                    <a:pt x="1905" y="858"/>
                  </a:lnTo>
                  <a:lnTo>
                    <a:pt x="1946" y="774"/>
                  </a:lnTo>
                  <a:lnTo>
                    <a:pt x="1884" y="732"/>
                  </a:lnTo>
                  <a:lnTo>
                    <a:pt x="1758" y="732"/>
                  </a:lnTo>
                  <a:lnTo>
                    <a:pt x="1737" y="670"/>
                  </a:lnTo>
                  <a:lnTo>
                    <a:pt x="1779" y="544"/>
                  </a:lnTo>
                  <a:lnTo>
                    <a:pt x="1884" y="607"/>
                  </a:lnTo>
                  <a:lnTo>
                    <a:pt x="1967" y="544"/>
                  </a:lnTo>
                  <a:lnTo>
                    <a:pt x="1967" y="440"/>
                  </a:lnTo>
                  <a:lnTo>
                    <a:pt x="2009" y="335"/>
                  </a:lnTo>
                  <a:lnTo>
                    <a:pt x="2009" y="251"/>
                  </a:lnTo>
                  <a:lnTo>
                    <a:pt x="2072" y="230"/>
                  </a:lnTo>
                  <a:lnTo>
                    <a:pt x="2072" y="209"/>
                  </a:lnTo>
                  <a:lnTo>
                    <a:pt x="1967" y="147"/>
                  </a:lnTo>
                  <a:lnTo>
                    <a:pt x="1863" y="84"/>
                  </a:lnTo>
                  <a:lnTo>
                    <a:pt x="16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78"/>
            <p:cNvSpPr/>
            <p:nvPr/>
          </p:nvSpPr>
          <p:spPr>
            <a:xfrm>
              <a:off x="3762540" y="2773181"/>
              <a:ext cx="19445" cy="15956"/>
            </a:xfrm>
            <a:custGeom>
              <a:avLst/>
              <a:gdLst/>
              <a:ahLst/>
              <a:cxnLst/>
              <a:rect l="l" t="t" r="r" b="b"/>
              <a:pathLst>
                <a:path w="1633" h="1403" extrusionOk="0">
                  <a:moveTo>
                    <a:pt x="774" y="0"/>
                  </a:moveTo>
                  <a:lnTo>
                    <a:pt x="733" y="105"/>
                  </a:lnTo>
                  <a:lnTo>
                    <a:pt x="670" y="105"/>
                  </a:lnTo>
                  <a:lnTo>
                    <a:pt x="628" y="126"/>
                  </a:lnTo>
                  <a:lnTo>
                    <a:pt x="523" y="147"/>
                  </a:lnTo>
                  <a:lnTo>
                    <a:pt x="481" y="210"/>
                  </a:lnTo>
                  <a:lnTo>
                    <a:pt x="398" y="147"/>
                  </a:lnTo>
                  <a:lnTo>
                    <a:pt x="314" y="147"/>
                  </a:lnTo>
                  <a:lnTo>
                    <a:pt x="272" y="63"/>
                  </a:lnTo>
                  <a:lnTo>
                    <a:pt x="189" y="42"/>
                  </a:lnTo>
                  <a:lnTo>
                    <a:pt x="84" y="126"/>
                  </a:lnTo>
                  <a:lnTo>
                    <a:pt x="0" y="272"/>
                  </a:lnTo>
                  <a:lnTo>
                    <a:pt x="63" y="335"/>
                  </a:lnTo>
                  <a:lnTo>
                    <a:pt x="84" y="524"/>
                  </a:lnTo>
                  <a:lnTo>
                    <a:pt x="209" y="565"/>
                  </a:lnTo>
                  <a:lnTo>
                    <a:pt x="251" y="670"/>
                  </a:lnTo>
                  <a:lnTo>
                    <a:pt x="398" y="796"/>
                  </a:lnTo>
                  <a:lnTo>
                    <a:pt x="481" y="796"/>
                  </a:lnTo>
                  <a:lnTo>
                    <a:pt x="565" y="858"/>
                  </a:lnTo>
                  <a:lnTo>
                    <a:pt x="628" y="879"/>
                  </a:lnTo>
                  <a:lnTo>
                    <a:pt x="628" y="1047"/>
                  </a:lnTo>
                  <a:lnTo>
                    <a:pt x="774" y="1109"/>
                  </a:lnTo>
                  <a:lnTo>
                    <a:pt x="816" y="1068"/>
                  </a:lnTo>
                  <a:lnTo>
                    <a:pt x="900" y="1068"/>
                  </a:lnTo>
                  <a:lnTo>
                    <a:pt x="942" y="1109"/>
                  </a:lnTo>
                  <a:lnTo>
                    <a:pt x="1025" y="1151"/>
                  </a:lnTo>
                  <a:lnTo>
                    <a:pt x="1151" y="1298"/>
                  </a:lnTo>
                  <a:lnTo>
                    <a:pt x="1256" y="1319"/>
                  </a:lnTo>
                  <a:lnTo>
                    <a:pt x="1360" y="1402"/>
                  </a:lnTo>
                  <a:lnTo>
                    <a:pt x="1423" y="1361"/>
                  </a:lnTo>
                  <a:lnTo>
                    <a:pt x="1507" y="1361"/>
                  </a:lnTo>
                  <a:lnTo>
                    <a:pt x="1507" y="1298"/>
                  </a:lnTo>
                  <a:lnTo>
                    <a:pt x="1444" y="1256"/>
                  </a:lnTo>
                  <a:lnTo>
                    <a:pt x="1444" y="1172"/>
                  </a:lnTo>
                  <a:lnTo>
                    <a:pt x="1423" y="1109"/>
                  </a:lnTo>
                  <a:lnTo>
                    <a:pt x="1465" y="1047"/>
                  </a:lnTo>
                  <a:lnTo>
                    <a:pt x="1528" y="942"/>
                  </a:lnTo>
                  <a:lnTo>
                    <a:pt x="1549" y="942"/>
                  </a:lnTo>
                  <a:lnTo>
                    <a:pt x="1632" y="775"/>
                  </a:lnTo>
                  <a:lnTo>
                    <a:pt x="1549" y="670"/>
                  </a:lnTo>
                  <a:lnTo>
                    <a:pt x="1549" y="628"/>
                  </a:lnTo>
                  <a:lnTo>
                    <a:pt x="1465" y="440"/>
                  </a:lnTo>
                  <a:lnTo>
                    <a:pt x="1507" y="356"/>
                  </a:lnTo>
                  <a:lnTo>
                    <a:pt x="1507" y="335"/>
                  </a:lnTo>
                  <a:lnTo>
                    <a:pt x="1402" y="314"/>
                  </a:lnTo>
                  <a:lnTo>
                    <a:pt x="1402" y="231"/>
                  </a:lnTo>
                  <a:lnTo>
                    <a:pt x="1339" y="147"/>
                  </a:lnTo>
                  <a:lnTo>
                    <a:pt x="1193" y="147"/>
                  </a:lnTo>
                  <a:lnTo>
                    <a:pt x="1130" y="63"/>
                  </a:lnTo>
                  <a:lnTo>
                    <a:pt x="1025" y="63"/>
                  </a:lnTo>
                  <a:lnTo>
                    <a:pt x="9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78"/>
            <p:cNvSpPr/>
            <p:nvPr/>
          </p:nvSpPr>
          <p:spPr>
            <a:xfrm>
              <a:off x="3779484" y="2783894"/>
              <a:ext cx="4739" cy="6425"/>
            </a:xfrm>
            <a:custGeom>
              <a:avLst/>
              <a:gdLst/>
              <a:ahLst/>
              <a:cxnLst/>
              <a:rect l="l" t="t" r="r" b="b"/>
              <a:pathLst>
                <a:path w="398" h="565" extrusionOk="0">
                  <a:moveTo>
                    <a:pt x="105" y="0"/>
                  </a:moveTo>
                  <a:lnTo>
                    <a:pt x="42" y="105"/>
                  </a:lnTo>
                  <a:lnTo>
                    <a:pt x="0" y="167"/>
                  </a:lnTo>
                  <a:lnTo>
                    <a:pt x="21" y="230"/>
                  </a:lnTo>
                  <a:lnTo>
                    <a:pt x="21" y="314"/>
                  </a:lnTo>
                  <a:lnTo>
                    <a:pt x="84" y="356"/>
                  </a:lnTo>
                  <a:lnTo>
                    <a:pt x="84" y="419"/>
                  </a:lnTo>
                  <a:lnTo>
                    <a:pt x="105" y="419"/>
                  </a:lnTo>
                  <a:lnTo>
                    <a:pt x="146" y="523"/>
                  </a:lnTo>
                  <a:lnTo>
                    <a:pt x="314" y="565"/>
                  </a:lnTo>
                  <a:lnTo>
                    <a:pt x="398" y="544"/>
                  </a:lnTo>
                  <a:lnTo>
                    <a:pt x="398" y="356"/>
                  </a:lnTo>
                  <a:lnTo>
                    <a:pt x="335" y="314"/>
                  </a:lnTo>
                  <a:lnTo>
                    <a:pt x="314" y="167"/>
                  </a:lnTo>
                  <a:lnTo>
                    <a:pt x="1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78"/>
            <p:cNvSpPr/>
            <p:nvPr/>
          </p:nvSpPr>
          <p:spPr>
            <a:xfrm>
              <a:off x="3681319" y="2737017"/>
              <a:ext cx="27661" cy="34982"/>
            </a:xfrm>
            <a:custGeom>
              <a:avLst/>
              <a:gdLst/>
              <a:ahLst/>
              <a:cxnLst/>
              <a:rect l="l" t="t" r="r" b="b"/>
              <a:pathLst>
                <a:path w="2323" h="3076" extrusionOk="0">
                  <a:moveTo>
                    <a:pt x="1737" y="0"/>
                  </a:moveTo>
                  <a:lnTo>
                    <a:pt x="1779" y="84"/>
                  </a:lnTo>
                  <a:lnTo>
                    <a:pt x="1653" y="84"/>
                  </a:lnTo>
                  <a:lnTo>
                    <a:pt x="1674" y="209"/>
                  </a:lnTo>
                  <a:lnTo>
                    <a:pt x="1590" y="314"/>
                  </a:lnTo>
                  <a:lnTo>
                    <a:pt x="1590" y="230"/>
                  </a:lnTo>
                  <a:lnTo>
                    <a:pt x="1653" y="188"/>
                  </a:lnTo>
                  <a:lnTo>
                    <a:pt x="1590" y="84"/>
                  </a:lnTo>
                  <a:lnTo>
                    <a:pt x="1528" y="105"/>
                  </a:lnTo>
                  <a:lnTo>
                    <a:pt x="1569" y="167"/>
                  </a:lnTo>
                  <a:lnTo>
                    <a:pt x="1465" y="188"/>
                  </a:lnTo>
                  <a:lnTo>
                    <a:pt x="1423" y="147"/>
                  </a:lnTo>
                  <a:lnTo>
                    <a:pt x="1256" y="167"/>
                  </a:lnTo>
                  <a:lnTo>
                    <a:pt x="1256" y="230"/>
                  </a:lnTo>
                  <a:lnTo>
                    <a:pt x="1214" y="230"/>
                  </a:lnTo>
                  <a:lnTo>
                    <a:pt x="1172" y="356"/>
                  </a:lnTo>
                  <a:lnTo>
                    <a:pt x="1256" y="377"/>
                  </a:lnTo>
                  <a:lnTo>
                    <a:pt x="1235" y="419"/>
                  </a:lnTo>
                  <a:lnTo>
                    <a:pt x="1151" y="419"/>
                  </a:lnTo>
                  <a:lnTo>
                    <a:pt x="1151" y="481"/>
                  </a:lnTo>
                  <a:lnTo>
                    <a:pt x="1046" y="502"/>
                  </a:lnTo>
                  <a:lnTo>
                    <a:pt x="1067" y="586"/>
                  </a:lnTo>
                  <a:lnTo>
                    <a:pt x="1214" y="586"/>
                  </a:lnTo>
                  <a:lnTo>
                    <a:pt x="1172" y="607"/>
                  </a:lnTo>
                  <a:lnTo>
                    <a:pt x="1276" y="586"/>
                  </a:lnTo>
                  <a:lnTo>
                    <a:pt x="1360" y="586"/>
                  </a:lnTo>
                  <a:lnTo>
                    <a:pt x="1235" y="711"/>
                  </a:lnTo>
                  <a:lnTo>
                    <a:pt x="1046" y="795"/>
                  </a:lnTo>
                  <a:lnTo>
                    <a:pt x="1130" y="837"/>
                  </a:lnTo>
                  <a:lnTo>
                    <a:pt x="942" y="879"/>
                  </a:lnTo>
                  <a:lnTo>
                    <a:pt x="858" y="837"/>
                  </a:lnTo>
                  <a:lnTo>
                    <a:pt x="795" y="921"/>
                  </a:lnTo>
                  <a:lnTo>
                    <a:pt x="753" y="816"/>
                  </a:lnTo>
                  <a:lnTo>
                    <a:pt x="502" y="753"/>
                  </a:lnTo>
                  <a:lnTo>
                    <a:pt x="502" y="816"/>
                  </a:lnTo>
                  <a:lnTo>
                    <a:pt x="335" y="753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419" y="942"/>
                  </a:lnTo>
                  <a:lnTo>
                    <a:pt x="440" y="984"/>
                  </a:lnTo>
                  <a:lnTo>
                    <a:pt x="481" y="1088"/>
                  </a:lnTo>
                  <a:lnTo>
                    <a:pt x="419" y="1088"/>
                  </a:lnTo>
                  <a:lnTo>
                    <a:pt x="398" y="1025"/>
                  </a:lnTo>
                  <a:lnTo>
                    <a:pt x="272" y="1025"/>
                  </a:lnTo>
                  <a:lnTo>
                    <a:pt x="419" y="1130"/>
                  </a:lnTo>
                  <a:lnTo>
                    <a:pt x="544" y="1109"/>
                  </a:lnTo>
                  <a:lnTo>
                    <a:pt x="586" y="1214"/>
                  </a:lnTo>
                  <a:lnTo>
                    <a:pt x="440" y="1235"/>
                  </a:lnTo>
                  <a:lnTo>
                    <a:pt x="419" y="1276"/>
                  </a:lnTo>
                  <a:lnTo>
                    <a:pt x="440" y="1339"/>
                  </a:lnTo>
                  <a:lnTo>
                    <a:pt x="293" y="1360"/>
                  </a:lnTo>
                  <a:lnTo>
                    <a:pt x="335" y="1444"/>
                  </a:lnTo>
                  <a:lnTo>
                    <a:pt x="272" y="1465"/>
                  </a:lnTo>
                  <a:lnTo>
                    <a:pt x="377" y="1528"/>
                  </a:lnTo>
                  <a:lnTo>
                    <a:pt x="419" y="1507"/>
                  </a:lnTo>
                  <a:lnTo>
                    <a:pt x="398" y="1548"/>
                  </a:lnTo>
                  <a:lnTo>
                    <a:pt x="523" y="1528"/>
                  </a:lnTo>
                  <a:lnTo>
                    <a:pt x="544" y="1674"/>
                  </a:lnTo>
                  <a:lnTo>
                    <a:pt x="858" y="1674"/>
                  </a:lnTo>
                  <a:lnTo>
                    <a:pt x="753" y="1758"/>
                  </a:lnTo>
                  <a:lnTo>
                    <a:pt x="691" y="1737"/>
                  </a:lnTo>
                  <a:lnTo>
                    <a:pt x="586" y="1925"/>
                  </a:lnTo>
                  <a:lnTo>
                    <a:pt x="628" y="1925"/>
                  </a:lnTo>
                  <a:lnTo>
                    <a:pt x="523" y="2051"/>
                  </a:lnTo>
                  <a:lnTo>
                    <a:pt x="335" y="2176"/>
                  </a:lnTo>
                  <a:lnTo>
                    <a:pt x="419" y="2176"/>
                  </a:lnTo>
                  <a:lnTo>
                    <a:pt x="523" y="2134"/>
                  </a:lnTo>
                  <a:lnTo>
                    <a:pt x="586" y="2155"/>
                  </a:lnTo>
                  <a:lnTo>
                    <a:pt x="732" y="2155"/>
                  </a:lnTo>
                  <a:lnTo>
                    <a:pt x="816" y="2072"/>
                  </a:lnTo>
                  <a:lnTo>
                    <a:pt x="816" y="2092"/>
                  </a:lnTo>
                  <a:lnTo>
                    <a:pt x="942" y="2134"/>
                  </a:lnTo>
                  <a:lnTo>
                    <a:pt x="691" y="2176"/>
                  </a:lnTo>
                  <a:lnTo>
                    <a:pt x="502" y="2197"/>
                  </a:lnTo>
                  <a:lnTo>
                    <a:pt x="440" y="2281"/>
                  </a:lnTo>
                  <a:lnTo>
                    <a:pt x="314" y="2302"/>
                  </a:lnTo>
                  <a:lnTo>
                    <a:pt x="377" y="2364"/>
                  </a:lnTo>
                  <a:lnTo>
                    <a:pt x="335" y="2406"/>
                  </a:lnTo>
                  <a:lnTo>
                    <a:pt x="398" y="2448"/>
                  </a:lnTo>
                  <a:lnTo>
                    <a:pt x="293" y="2469"/>
                  </a:lnTo>
                  <a:lnTo>
                    <a:pt x="209" y="2385"/>
                  </a:lnTo>
                  <a:lnTo>
                    <a:pt x="188" y="2448"/>
                  </a:lnTo>
                  <a:lnTo>
                    <a:pt x="168" y="2406"/>
                  </a:lnTo>
                  <a:lnTo>
                    <a:pt x="0" y="2490"/>
                  </a:lnTo>
                  <a:lnTo>
                    <a:pt x="21" y="2511"/>
                  </a:lnTo>
                  <a:lnTo>
                    <a:pt x="398" y="2511"/>
                  </a:lnTo>
                  <a:lnTo>
                    <a:pt x="272" y="2595"/>
                  </a:lnTo>
                  <a:lnTo>
                    <a:pt x="105" y="2657"/>
                  </a:lnTo>
                  <a:lnTo>
                    <a:pt x="63" y="2762"/>
                  </a:lnTo>
                  <a:lnTo>
                    <a:pt x="168" y="2762"/>
                  </a:lnTo>
                  <a:lnTo>
                    <a:pt x="188" y="2825"/>
                  </a:lnTo>
                  <a:lnTo>
                    <a:pt x="440" y="2762"/>
                  </a:lnTo>
                  <a:lnTo>
                    <a:pt x="440" y="2762"/>
                  </a:lnTo>
                  <a:lnTo>
                    <a:pt x="230" y="2888"/>
                  </a:lnTo>
                  <a:lnTo>
                    <a:pt x="168" y="2929"/>
                  </a:lnTo>
                  <a:lnTo>
                    <a:pt x="314" y="2929"/>
                  </a:lnTo>
                  <a:lnTo>
                    <a:pt x="502" y="2825"/>
                  </a:lnTo>
                  <a:lnTo>
                    <a:pt x="481" y="2908"/>
                  </a:lnTo>
                  <a:lnTo>
                    <a:pt x="314" y="2992"/>
                  </a:lnTo>
                  <a:lnTo>
                    <a:pt x="419" y="2992"/>
                  </a:lnTo>
                  <a:lnTo>
                    <a:pt x="398" y="3034"/>
                  </a:lnTo>
                  <a:lnTo>
                    <a:pt x="398" y="3034"/>
                  </a:lnTo>
                  <a:lnTo>
                    <a:pt x="523" y="3013"/>
                  </a:lnTo>
                  <a:lnTo>
                    <a:pt x="607" y="3076"/>
                  </a:lnTo>
                  <a:lnTo>
                    <a:pt x="795" y="3034"/>
                  </a:lnTo>
                  <a:lnTo>
                    <a:pt x="963" y="2992"/>
                  </a:lnTo>
                  <a:lnTo>
                    <a:pt x="1130" y="2888"/>
                  </a:lnTo>
                  <a:lnTo>
                    <a:pt x="1067" y="2783"/>
                  </a:lnTo>
                  <a:lnTo>
                    <a:pt x="1172" y="2783"/>
                  </a:lnTo>
                  <a:lnTo>
                    <a:pt x="1151" y="2867"/>
                  </a:lnTo>
                  <a:lnTo>
                    <a:pt x="1256" y="2867"/>
                  </a:lnTo>
                  <a:lnTo>
                    <a:pt x="1360" y="2720"/>
                  </a:lnTo>
                  <a:lnTo>
                    <a:pt x="1444" y="2762"/>
                  </a:lnTo>
                  <a:lnTo>
                    <a:pt x="1465" y="2657"/>
                  </a:lnTo>
                  <a:lnTo>
                    <a:pt x="1800" y="2595"/>
                  </a:lnTo>
                  <a:lnTo>
                    <a:pt x="1841" y="2511"/>
                  </a:lnTo>
                  <a:lnTo>
                    <a:pt x="1862" y="2616"/>
                  </a:lnTo>
                  <a:lnTo>
                    <a:pt x="1946" y="2553"/>
                  </a:lnTo>
                  <a:lnTo>
                    <a:pt x="2009" y="2574"/>
                  </a:lnTo>
                  <a:lnTo>
                    <a:pt x="2176" y="2574"/>
                  </a:lnTo>
                  <a:lnTo>
                    <a:pt x="2072" y="2406"/>
                  </a:lnTo>
                  <a:lnTo>
                    <a:pt x="2155" y="2385"/>
                  </a:lnTo>
                  <a:lnTo>
                    <a:pt x="2218" y="2281"/>
                  </a:lnTo>
                  <a:lnTo>
                    <a:pt x="2218" y="2176"/>
                  </a:lnTo>
                  <a:lnTo>
                    <a:pt x="2302" y="2072"/>
                  </a:lnTo>
                  <a:lnTo>
                    <a:pt x="2323" y="1967"/>
                  </a:lnTo>
                  <a:lnTo>
                    <a:pt x="2302" y="1716"/>
                  </a:lnTo>
                  <a:lnTo>
                    <a:pt x="2218" y="1674"/>
                  </a:lnTo>
                  <a:lnTo>
                    <a:pt x="2302" y="1632"/>
                  </a:lnTo>
                  <a:lnTo>
                    <a:pt x="2302" y="1507"/>
                  </a:lnTo>
                  <a:lnTo>
                    <a:pt x="2218" y="1402"/>
                  </a:lnTo>
                  <a:lnTo>
                    <a:pt x="2260" y="1256"/>
                  </a:lnTo>
                  <a:lnTo>
                    <a:pt x="2176" y="1214"/>
                  </a:lnTo>
                  <a:lnTo>
                    <a:pt x="2197" y="1130"/>
                  </a:lnTo>
                  <a:lnTo>
                    <a:pt x="2281" y="1151"/>
                  </a:lnTo>
                  <a:lnTo>
                    <a:pt x="2281" y="1151"/>
                  </a:lnTo>
                  <a:lnTo>
                    <a:pt x="2155" y="1088"/>
                  </a:lnTo>
                  <a:lnTo>
                    <a:pt x="2072" y="1046"/>
                  </a:lnTo>
                  <a:lnTo>
                    <a:pt x="1967" y="837"/>
                  </a:lnTo>
                  <a:lnTo>
                    <a:pt x="1800" y="732"/>
                  </a:lnTo>
                  <a:lnTo>
                    <a:pt x="1737" y="795"/>
                  </a:lnTo>
                  <a:lnTo>
                    <a:pt x="1695" y="942"/>
                  </a:lnTo>
                  <a:lnTo>
                    <a:pt x="1632" y="984"/>
                  </a:lnTo>
                  <a:lnTo>
                    <a:pt x="1360" y="732"/>
                  </a:lnTo>
                  <a:lnTo>
                    <a:pt x="1486" y="502"/>
                  </a:lnTo>
                  <a:lnTo>
                    <a:pt x="1632" y="481"/>
                  </a:lnTo>
                  <a:lnTo>
                    <a:pt x="1653" y="377"/>
                  </a:lnTo>
                  <a:lnTo>
                    <a:pt x="1737" y="356"/>
                  </a:lnTo>
                  <a:lnTo>
                    <a:pt x="1779" y="272"/>
                  </a:lnTo>
                  <a:lnTo>
                    <a:pt x="1737" y="293"/>
                  </a:lnTo>
                  <a:lnTo>
                    <a:pt x="1737" y="293"/>
                  </a:lnTo>
                  <a:lnTo>
                    <a:pt x="1841" y="188"/>
                  </a:lnTo>
                  <a:lnTo>
                    <a:pt x="1946" y="147"/>
                  </a:lnTo>
                  <a:lnTo>
                    <a:pt x="1841" y="84"/>
                  </a:lnTo>
                  <a:lnTo>
                    <a:pt x="17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0" name="Google Shape;1380;p78"/>
            <p:cNvGrpSpPr/>
            <p:nvPr/>
          </p:nvGrpSpPr>
          <p:grpSpPr>
            <a:xfrm>
              <a:off x="3697513" y="2707266"/>
              <a:ext cx="59549" cy="79733"/>
              <a:chOff x="3586375" y="2281300"/>
              <a:chExt cx="125025" cy="175275"/>
            </a:xfrm>
            <a:grpFill/>
          </p:grpSpPr>
          <p:sp>
            <p:nvSpPr>
              <p:cNvPr id="1381" name="Google Shape;1381;p78"/>
              <p:cNvSpPr/>
              <p:nvPr/>
            </p:nvSpPr>
            <p:spPr>
              <a:xfrm>
                <a:off x="3609900" y="2281300"/>
                <a:ext cx="101500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7011" extrusionOk="0">
                    <a:moveTo>
                      <a:pt x="1340" y="1"/>
                    </a:moveTo>
                    <a:lnTo>
                      <a:pt x="1277" y="63"/>
                    </a:lnTo>
                    <a:lnTo>
                      <a:pt x="1235" y="42"/>
                    </a:lnTo>
                    <a:lnTo>
                      <a:pt x="1110" y="84"/>
                    </a:lnTo>
                    <a:lnTo>
                      <a:pt x="1026" y="84"/>
                    </a:lnTo>
                    <a:lnTo>
                      <a:pt x="921" y="105"/>
                    </a:lnTo>
                    <a:lnTo>
                      <a:pt x="859" y="105"/>
                    </a:lnTo>
                    <a:lnTo>
                      <a:pt x="838" y="168"/>
                    </a:lnTo>
                    <a:lnTo>
                      <a:pt x="838" y="105"/>
                    </a:lnTo>
                    <a:lnTo>
                      <a:pt x="796" y="84"/>
                    </a:lnTo>
                    <a:lnTo>
                      <a:pt x="712" y="168"/>
                    </a:lnTo>
                    <a:lnTo>
                      <a:pt x="733" y="105"/>
                    </a:lnTo>
                    <a:lnTo>
                      <a:pt x="608" y="42"/>
                    </a:lnTo>
                    <a:lnTo>
                      <a:pt x="587" y="105"/>
                    </a:lnTo>
                    <a:lnTo>
                      <a:pt x="524" y="168"/>
                    </a:lnTo>
                    <a:lnTo>
                      <a:pt x="545" y="231"/>
                    </a:lnTo>
                    <a:lnTo>
                      <a:pt x="524" y="231"/>
                    </a:lnTo>
                    <a:lnTo>
                      <a:pt x="524" y="314"/>
                    </a:lnTo>
                    <a:lnTo>
                      <a:pt x="419" y="356"/>
                    </a:lnTo>
                    <a:lnTo>
                      <a:pt x="482" y="419"/>
                    </a:lnTo>
                    <a:lnTo>
                      <a:pt x="440" y="503"/>
                    </a:lnTo>
                    <a:lnTo>
                      <a:pt x="398" y="503"/>
                    </a:lnTo>
                    <a:lnTo>
                      <a:pt x="503" y="607"/>
                    </a:lnTo>
                    <a:lnTo>
                      <a:pt x="545" y="670"/>
                    </a:lnTo>
                    <a:lnTo>
                      <a:pt x="419" y="607"/>
                    </a:lnTo>
                    <a:lnTo>
                      <a:pt x="398" y="670"/>
                    </a:lnTo>
                    <a:lnTo>
                      <a:pt x="315" y="587"/>
                    </a:lnTo>
                    <a:lnTo>
                      <a:pt x="294" y="628"/>
                    </a:lnTo>
                    <a:lnTo>
                      <a:pt x="315" y="691"/>
                    </a:lnTo>
                    <a:lnTo>
                      <a:pt x="294" y="733"/>
                    </a:lnTo>
                    <a:lnTo>
                      <a:pt x="273" y="628"/>
                    </a:lnTo>
                    <a:lnTo>
                      <a:pt x="210" y="733"/>
                    </a:lnTo>
                    <a:lnTo>
                      <a:pt x="273" y="796"/>
                    </a:lnTo>
                    <a:lnTo>
                      <a:pt x="210" y="817"/>
                    </a:lnTo>
                    <a:lnTo>
                      <a:pt x="294" y="900"/>
                    </a:lnTo>
                    <a:lnTo>
                      <a:pt x="336" y="900"/>
                    </a:lnTo>
                    <a:lnTo>
                      <a:pt x="294" y="942"/>
                    </a:lnTo>
                    <a:lnTo>
                      <a:pt x="210" y="900"/>
                    </a:lnTo>
                    <a:lnTo>
                      <a:pt x="210" y="1026"/>
                    </a:lnTo>
                    <a:lnTo>
                      <a:pt x="210" y="1047"/>
                    </a:lnTo>
                    <a:lnTo>
                      <a:pt x="377" y="1026"/>
                    </a:lnTo>
                    <a:lnTo>
                      <a:pt x="273" y="1089"/>
                    </a:lnTo>
                    <a:lnTo>
                      <a:pt x="273" y="1110"/>
                    </a:lnTo>
                    <a:lnTo>
                      <a:pt x="294" y="1131"/>
                    </a:lnTo>
                    <a:lnTo>
                      <a:pt x="377" y="1110"/>
                    </a:lnTo>
                    <a:lnTo>
                      <a:pt x="336" y="1131"/>
                    </a:lnTo>
                    <a:lnTo>
                      <a:pt x="398" y="1151"/>
                    </a:lnTo>
                    <a:lnTo>
                      <a:pt x="398" y="1151"/>
                    </a:lnTo>
                    <a:lnTo>
                      <a:pt x="315" y="1131"/>
                    </a:lnTo>
                    <a:lnTo>
                      <a:pt x="294" y="1151"/>
                    </a:lnTo>
                    <a:lnTo>
                      <a:pt x="294" y="1214"/>
                    </a:lnTo>
                    <a:lnTo>
                      <a:pt x="315" y="1235"/>
                    </a:lnTo>
                    <a:lnTo>
                      <a:pt x="273" y="1256"/>
                    </a:lnTo>
                    <a:lnTo>
                      <a:pt x="231" y="1319"/>
                    </a:lnTo>
                    <a:lnTo>
                      <a:pt x="294" y="1319"/>
                    </a:lnTo>
                    <a:lnTo>
                      <a:pt x="294" y="1361"/>
                    </a:lnTo>
                    <a:lnTo>
                      <a:pt x="210" y="1340"/>
                    </a:lnTo>
                    <a:lnTo>
                      <a:pt x="189" y="1403"/>
                    </a:lnTo>
                    <a:lnTo>
                      <a:pt x="210" y="1444"/>
                    </a:lnTo>
                    <a:lnTo>
                      <a:pt x="189" y="1465"/>
                    </a:lnTo>
                    <a:lnTo>
                      <a:pt x="168" y="1528"/>
                    </a:lnTo>
                    <a:lnTo>
                      <a:pt x="63" y="1528"/>
                    </a:lnTo>
                    <a:lnTo>
                      <a:pt x="1" y="1549"/>
                    </a:lnTo>
                    <a:lnTo>
                      <a:pt x="63" y="1570"/>
                    </a:lnTo>
                    <a:lnTo>
                      <a:pt x="126" y="1570"/>
                    </a:lnTo>
                    <a:lnTo>
                      <a:pt x="189" y="1612"/>
                    </a:lnTo>
                    <a:lnTo>
                      <a:pt x="168" y="1633"/>
                    </a:lnTo>
                    <a:lnTo>
                      <a:pt x="105" y="1633"/>
                    </a:lnTo>
                    <a:lnTo>
                      <a:pt x="189" y="1716"/>
                    </a:lnTo>
                    <a:lnTo>
                      <a:pt x="210" y="1716"/>
                    </a:lnTo>
                    <a:lnTo>
                      <a:pt x="273" y="1737"/>
                    </a:lnTo>
                    <a:lnTo>
                      <a:pt x="503" y="1507"/>
                    </a:lnTo>
                    <a:lnTo>
                      <a:pt x="482" y="1570"/>
                    </a:lnTo>
                    <a:lnTo>
                      <a:pt x="503" y="1612"/>
                    </a:lnTo>
                    <a:lnTo>
                      <a:pt x="419" y="1633"/>
                    </a:lnTo>
                    <a:lnTo>
                      <a:pt x="377" y="1758"/>
                    </a:lnTo>
                    <a:lnTo>
                      <a:pt x="377" y="1779"/>
                    </a:lnTo>
                    <a:lnTo>
                      <a:pt x="315" y="1947"/>
                    </a:lnTo>
                    <a:lnTo>
                      <a:pt x="336" y="1947"/>
                    </a:lnTo>
                    <a:lnTo>
                      <a:pt x="294" y="2135"/>
                    </a:lnTo>
                    <a:lnTo>
                      <a:pt x="294" y="2239"/>
                    </a:lnTo>
                    <a:lnTo>
                      <a:pt x="231" y="2281"/>
                    </a:lnTo>
                    <a:lnTo>
                      <a:pt x="294" y="2323"/>
                    </a:lnTo>
                    <a:lnTo>
                      <a:pt x="315" y="2302"/>
                    </a:lnTo>
                    <a:lnTo>
                      <a:pt x="231" y="2449"/>
                    </a:lnTo>
                    <a:lnTo>
                      <a:pt x="231" y="2595"/>
                    </a:lnTo>
                    <a:lnTo>
                      <a:pt x="189" y="2658"/>
                    </a:lnTo>
                    <a:lnTo>
                      <a:pt x="189" y="2700"/>
                    </a:lnTo>
                    <a:lnTo>
                      <a:pt x="315" y="2700"/>
                    </a:lnTo>
                    <a:lnTo>
                      <a:pt x="294" y="2595"/>
                    </a:lnTo>
                    <a:lnTo>
                      <a:pt x="336" y="2491"/>
                    </a:lnTo>
                    <a:lnTo>
                      <a:pt x="336" y="2407"/>
                    </a:lnTo>
                    <a:lnTo>
                      <a:pt x="398" y="2323"/>
                    </a:lnTo>
                    <a:lnTo>
                      <a:pt x="336" y="2135"/>
                    </a:lnTo>
                    <a:lnTo>
                      <a:pt x="398" y="2135"/>
                    </a:lnTo>
                    <a:lnTo>
                      <a:pt x="545" y="1947"/>
                    </a:lnTo>
                    <a:lnTo>
                      <a:pt x="440" y="2135"/>
                    </a:lnTo>
                    <a:lnTo>
                      <a:pt x="419" y="2239"/>
                    </a:lnTo>
                    <a:lnTo>
                      <a:pt x="482" y="2260"/>
                    </a:lnTo>
                    <a:lnTo>
                      <a:pt x="482" y="2198"/>
                    </a:lnTo>
                    <a:lnTo>
                      <a:pt x="545" y="2135"/>
                    </a:lnTo>
                    <a:lnTo>
                      <a:pt x="587" y="2260"/>
                    </a:lnTo>
                    <a:lnTo>
                      <a:pt x="628" y="2135"/>
                    </a:lnTo>
                    <a:lnTo>
                      <a:pt x="628" y="2030"/>
                    </a:lnTo>
                    <a:lnTo>
                      <a:pt x="691" y="1988"/>
                    </a:lnTo>
                    <a:lnTo>
                      <a:pt x="649" y="2135"/>
                    </a:lnTo>
                    <a:lnTo>
                      <a:pt x="754" y="2198"/>
                    </a:lnTo>
                    <a:lnTo>
                      <a:pt x="649" y="2177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712" y="2470"/>
                    </a:lnTo>
                    <a:lnTo>
                      <a:pt x="754" y="2574"/>
                    </a:lnTo>
                    <a:lnTo>
                      <a:pt x="649" y="2658"/>
                    </a:lnTo>
                    <a:lnTo>
                      <a:pt x="587" y="2909"/>
                    </a:lnTo>
                    <a:lnTo>
                      <a:pt x="587" y="3014"/>
                    </a:lnTo>
                    <a:lnTo>
                      <a:pt x="503" y="2972"/>
                    </a:lnTo>
                    <a:lnTo>
                      <a:pt x="503" y="3097"/>
                    </a:lnTo>
                    <a:lnTo>
                      <a:pt x="628" y="3244"/>
                    </a:lnTo>
                    <a:lnTo>
                      <a:pt x="587" y="3097"/>
                    </a:lnTo>
                    <a:lnTo>
                      <a:pt x="649" y="3076"/>
                    </a:lnTo>
                    <a:lnTo>
                      <a:pt x="859" y="3223"/>
                    </a:lnTo>
                    <a:lnTo>
                      <a:pt x="859" y="3097"/>
                    </a:lnTo>
                    <a:lnTo>
                      <a:pt x="796" y="3035"/>
                    </a:lnTo>
                    <a:lnTo>
                      <a:pt x="838" y="3014"/>
                    </a:lnTo>
                    <a:lnTo>
                      <a:pt x="1005" y="3118"/>
                    </a:lnTo>
                    <a:lnTo>
                      <a:pt x="1131" y="3118"/>
                    </a:lnTo>
                    <a:lnTo>
                      <a:pt x="1131" y="3076"/>
                    </a:lnTo>
                    <a:lnTo>
                      <a:pt x="1235" y="3076"/>
                    </a:lnTo>
                    <a:lnTo>
                      <a:pt x="1256" y="2972"/>
                    </a:lnTo>
                    <a:lnTo>
                      <a:pt x="1549" y="2993"/>
                    </a:lnTo>
                    <a:lnTo>
                      <a:pt x="1361" y="3014"/>
                    </a:lnTo>
                    <a:lnTo>
                      <a:pt x="1235" y="3348"/>
                    </a:lnTo>
                    <a:lnTo>
                      <a:pt x="1382" y="3620"/>
                    </a:lnTo>
                    <a:lnTo>
                      <a:pt x="1444" y="3558"/>
                    </a:lnTo>
                    <a:lnTo>
                      <a:pt x="1444" y="3704"/>
                    </a:lnTo>
                    <a:lnTo>
                      <a:pt x="1549" y="3600"/>
                    </a:lnTo>
                    <a:lnTo>
                      <a:pt x="1654" y="3600"/>
                    </a:lnTo>
                    <a:lnTo>
                      <a:pt x="1633" y="3746"/>
                    </a:lnTo>
                    <a:lnTo>
                      <a:pt x="1654" y="3767"/>
                    </a:lnTo>
                    <a:lnTo>
                      <a:pt x="1549" y="3851"/>
                    </a:lnTo>
                    <a:lnTo>
                      <a:pt x="1570" y="4018"/>
                    </a:lnTo>
                    <a:lnTo>
                      <a:pt x="1528" y="4123"/>
                    </a:lnTo>
                    <a:lnTo>
                      <a:pt x="1570" y="4227"/>
                    </a:lnTo>
                    <a:lnTo>
                      <a:pt x="1654" y="4290"/>
                    </a:lnTo>
                    <a:lnTo>
                      <a:pt x="1737" y="4290"/>
                    </a:lnTo>
                    <a:lnTo>
                      <a:pt x="1675" y="4332"/>
                    </a:lnTo>
                    <a:lnTo>
                      <a:pt x="1591" y="4332"/>
                    </a:lnTo>
                    <a:lnTo>
                      <a:pt x="1549" y="4248"/>
                    </a:lnTo>
                    <a:lnTo>
                      <a:pt x="1465" y="4269"/>
                    </a:lnTo>
                    <a:lnTo>
                      <a:pt x="1528" y="4353"/>
                    </a:lnTo>
                    <a:lnTo>
                      <a:pt x="1591" y="4395"/>
                    </a:lnTo>
                    <a:lnTo>
                      <a:pt x="1486" y="4374"/>
                    </a:lnTo>
                    <a:lnTo>
                      <a:pt x="1424" y="4290"/>
                    </a:lnTo>
                    <a:lnTo>
                      <a:pt x="1235" y="4353"/>
                    </a:lnTo>
                    <a:lnTo>
                      <a:pt x="1152" y="4353"/>
                    </a:lnTo>
                    <a:lnTo>
                      <a:pt x="963" y="4436"/>
                    </a:lnTo>
                    <a:lnTo>
                      <a:pt x="859" y="4583"/>
                    </a:lnTo>
                    <a:lnTo>
                      <a:pt x="733" y="4667"/>
                    </a:lnTo>
                    <a:lnTo>
                      <a:pt x="691" y="4750"/>
                    </a:lnTo>
                    <a:lnTo>
                      <a:pt x="817" y="4750"/>
                    </a:lnTo>
                    <a:lnTo>
                      <a:pt x="817" y="4688"/>
                    </a:lnTo>
                    <a:lnTo>
                      <a:pt x="1026" y="4646"/>
                    </a:lnTo>
                    <a:lnTo>
                      <a:pt x="1005" y="4750"/>
                    </a:lnTo>
                    <a:lnTo>
                      <a:pt x="1068" y="4813"/>
                    </a:lnTo>
                    <a:lnTo>
                      <a:pt x="1005" y="4876"/>
                    </a:lnTo>
                    <a:lnTo>
                      <a:pt x="1026" y="4960"/>
                    </a:lnTo>
                    <a:lnTo>
                      <a:pt x="1068" y="4960"/>
                    </a:lnTo>
                    <a:lnTo>
                      <a:pt x="942" y="5190"/>
                    </a:lnTo>
                    <a:lnTo>
                      <a:pt x="859" y="5232"/>
                    </a:lnTo>
                    <a:lnTo>
                      <a:pt x="754" y="5294"/>
                    </a:lnTo>
                    <a:lnTo>
                      <a:pt x="733" y="5294"/>
                    </a:lnTo>
                    <a:lnTo>
                      <a:pt x="608" y="5378"/>
                    </a:lnTo>
                    <a:lnTo>
                      <a:pt x="524" y="5378"/>
                    </a:lnTo>
                    <a:lnTo>
                      <a:pt x="398" y="5483"/>
                    </a:lnTo>
                    <a:lnTo>
                      <a:pt x="503" y="5483"/>
                    </a:lnTo>
                    <a:lnTo>
                      <a:pt x="503" y="5545"/>
                    </a:lnTo>
                    <a:lnTo>
                      <a:pt x="419" y="5608"/>
                    </a:lnTo>
                    <a:lnTo>
                      <a:pt x="545" y="5629"/>
                    </a:lnTo>
                    <a:lnTo>
                      <a:pt x="524" y="5650"/>
                    </a:lnTo>
                    <a:lnTo>
                      <a:pt x="587" y="5692"/>
                    </a:lnTo>
                    <a:lnTo>
                      <a:pt x="649" y="5650"/>
                    </a:lnTo>
                    <a:lnTo>
                      <a:pt x="754" y="5608"/>
                    </a:lnTo>
                    <a:lnTo>
                      <a:pt x="900" y="5545"/>
                    </a:lnTo>
                    <a:lnTo>
                      <a:pt x="921" y="5629"/>
                    </a:lnTo>
                    <a:lnTo>
                      <a:pt x="1026" y="5650"/>
                    </a:lnTo>
                    <a:lnTo>
                      <a:pt x="942" y="5692"/>
                    </a:lnTo>
                    <a:lnTo>
                      <a:pt x="921" y="5734"/>
                    </a:lnTo>
                    <a:lnTo>
                      <a:pt x="1068" y="5734"/>
                    </a:lnTo>
                    <a:lnTo>
                      <a:pt x="1068" y="5713"/>
                    </a:lnTo>
                    <a:lnTo>
                      <a:pt x="1152" y="5692"/>
                    </a:lnTo>
                    <a:lnTo>
                      <a:pt x="1256" y="5796"/>
                    </a:lnTo>
                    <a:lnTo>
                      <a:pt x="1319" y="5859"/>
                    </a:lnTo>
                    <a:lnTo>
                      <a:pt x="1486" y="5859"/>
                    </a:lnTo>
                    <a:lnTo>
                      <a:pt x="1549" y="5796"/>
                    </a:lnTo>
                    <a:lnTo>
                      <a:pt x="1633" y="5755"/>
                    </a:lnTo>
                    <a:lnTo>
                      <a:pt x="1758" y="5713"/>
                    </a:lnTo>
                    <a:lnTo>
                      <a:pt x="1800" y="5650"/>
                    </a:lnTo>
                    <a:lnTo>
                      <a:pt x="1905" y="5608"/>
                    </a:lnTo>
                    <a:lnTo>
                      <a:pt x="1758" y="5755"/>
                    </a:lnTo>
                    <a:lnTo>
                      <a:pt x="1633" y="5901"/>
                    </a:lnTo>
                    <a:lnTo>
                      <a:pt x="1633" y="6048"/>
                    </a:lnTo>
                    <a:lnTo>
                      <a:pt x="1528" y="6048"/>
                    </a:lnTo>
                    <a:lnTo>
                      <a:pt x="1444" y="6068"/>
                    </a:lnTo>
                    <a:lnTo>
                      <a:pt x="1361" y="6027"/>
                    </a:lnTo>
                    <a:lnTo>
                      <a:pt x="1131" y="6006"/>
                    </a:lnTo>
                    <a:lnTo>
                      <a:pt x="963" y="6048"/>
                    </a:lnTo>
                    <a:lnTo>
                      <a:pt x="963" y="6131"/>
                    </a:lnTo>
                    <a:lnTo>
                      <a:pt x="900" y="6215"/>
                    </a:lnTo>
                    <a:lnTo>
                      <a:pt x="796" y="6215"/>
                    </a:lnTo>
                    <a:lnTo>
                      <a:pt x="796" y="6382"/>
                    </a:lnTo>
                    <a:lnTo>
                      <a:pt x="691" y="6487"/>
                    </a:lnTo>
                    <a:lnTo>
                      <a:pt x="649" y="6550"/>
                    </a:lnTo>
                    <a:lnTo>
                      <a:pt x="545" y="6550"/>
                    </a:lnTo>
                    <a:lnTo>
                      <a:pt x="524" y="6675"/>
                    </a:lnTo>
                    <a:lnTo>
                      <a:pt x="482" y="6675"/>
                    </a:lnTo>
                    <a:lnTo>
                      <a:pt x="440" y="6738"/>
                    </a:lnTo>
                    <a:lnTo>
                      <a:pt x="315" y="6843"/>
                    </a:lnTo>
                    <a:lnTo>
                      <a:pt x="231" y="6801"/>
                    </a:lnTo>
                    <a:lnTo>
                      <a:pt x="168" y="6864"/>
                    </a:lnTo>
                    <a:lnTo>
                      <a:pt x="168" y="6968"/>
                    </a:lnTo>
                    <a:lnTo>
                      <a:pt x="273" y="6968"/>
                    </a:lnTo>
                    <a:lnTo>
                      <a:pt x="273" y="6885"/>
                    </a:lnTo>
                    <a:lnTo>
                      <a:pt x="377" y="6905"/>
                    </a:lnTo>
                    <a:lnTo>
                      <a:pt x="419" y="7010"/>
                    </a:lnTo>
                    <a:lnTo>
                      <a:pt x="503" y="6968"/>
                    </a:lnTo>
                    <a:lnTo>
                      <a:pt x="482" y="6905"/>
                    </a:lnTo>
                    <a:lnTo>
                      <a:pt x="524" y="6843"/>
                    </a:lnTo>
                    <a:lnTo>
                      <a:pt x="545" y="6864"/>
                    </a:lnTo>
                    <a:lnTo>
                      <a:pt x="628" y="6801"/>
                    </a:lnTo>
                    <a:lnTo>
                      <a:pt x="649" y="6801"/>
                    </a:lnTo>
                    <a:lnTo>
                      <a:pt x="712" y="6696"/>
                    </a:lnTo>
                    <a:lnTo>
                      <a:pt x="817" y="6759"/>
                    </a:lnTo>
                    <a:lnTo>
                      <a:pt x="900" y="6696"/>
                    </a:lnTo>
                    <a:lnTo>
                      <a:pt x="963" y="6738"/>
                    </a:lnTo>
                    <a:lnTo>
                      <a:pt x="1005" y="6696"/>
                    </a:lnTo>
                    <a:lnTo>
                      <a:pt x="1047" y="6759"/>
                    </a:lnTo>
                    <a:lnTo>
                      <a:pt x="1110" y="6759"/>
                    </a:lnTo>
                    <a:lnTo>
                      <a:pt x="1172" y="6801"/>
                    </a:lnTo>
                    <a:lnTo>
                      <a:pt x="1277" y="6801"/>
                    </a:lnTo>
                    <a:lnTo>
                      <a:pt x="1256" y="6759"/>
                    </a:lnTo>
                    <a:lnTo>
                      <a:pt x="1340" y="6738"/>
                    </a:lnTo>
                    <a:lnTo>
                      <a:pt x="1361" y="6654"/>
                    </a:lnTo>
                    <a:lnTo>
                      <a:pt x="1340" y="6571"/>
                    </a:lnTo>
                    <a:lnTo>
                      <a:pt x="1382" y="6487"/>
                    </a:lnTo>
                    <a:lnTo>
                      <a:pt x="1444" y="6487"/>
                    </a:lnTo>
                    <a:lnTo>
                      <a:pt x="1465" y="6445"/>
                    </a:lnTo>
                    <a:lnTo>
                      <a:pt x="1675" y="6424"/>
                    </a:lnTo>
                    <a:lnTo>
                      <a:pt x="1779" y="6424"/>
                    </a:lnTo>
                    <a:lnTo>
                      <a:pt x="1905" y="6487"/>
                    </a:lnTo>
                    <a:lnTo>
                      <a:pt x="2093" y="6487"/>
                    </a:lnTo>
                    <a:lnTo>
                      <a:pt x="2177" y="6529"/>
                    </a:lnTo>
                    <a:lnTo>
                      <a:pt x="2198" y="6445"/>
                    </a:lnTo>
                    <a:lnTo>
                      <a:pt x="2323" y="6361"/>
                    </a:lnTo>
                    <a:lnTo>
                      <a:pt x="2407" y="6382"/>
                    </a:lnTo>
                    <a:lnTo>
                      <a:pt x="2512" y="6320"/>
                    </a:lnTo>
                    <a:lnTo>
                      <a:pt x="2616" y="6340"/>
                    </a:lnTo>
                    <a:lnTo>
                      <a:pt x="2637" y="6320"/>
                    </a:lnTo>
                    <a:lnTo>
                      <a:pt x="2721" y="6278"/>
                    </a:lnTo>
                    <a:lnTo>
                      <a:pt x="2721" y="6320"/>
                    </a:lnTo>
                    <a:lnTo>
                      <a:pt x="2804" y="6361"/>
                    </a:lnTo>
                    <a:lnTo>
                      <a:pt x="2888" y="6320"/>
                    </a:lnTo>
                    <a:lnTo>
                      <a:pt x="3056" y="6320"/>
                    </a:lnTo>
                    <a:lnTo>
                      <a:pt x="3202" y="6278"/>
                    </a:lnTo>
                    <a:lnTo>
                      <a:pt x="3307" y="6320"/>
                    </a:lnTo>
                    <a:lnTo>
                      <a:pt x="3349" y="6340"/>
                    </a:lnTo>
                    <a:lnTo>
                      <a:pt x="3453" y="6257"/>
                    </a:lnTo>
                    <a:lnTo>
                      <a:pt x="3537" y="6236"/>
                    </a:lnTo>
                    <a:lnTo>
                      <a:pt x="3621" y="6152"/>
                    </a:lnTo>
                    <a:lnTo>
                      <a:pt x="3683" y="6152"/>
                    </a:lnTo>
                    <a:lnTo>
                      <a:pt x="3746" y="6173"/>
                    </a:lnTo>
                    <a:lnTo>
                      <a:pt x="3725" y="6110"/>
                    </a:lnTo>
                    <a:lnTo>
                      <a:pt x="3851" y="6027"/>
                    </a:lnTo>
                    <a:lnTo>
                      <a:pt x="3955" y="6006"/>
                    </a:lnTo>
                    <a:lnTo>
                      <a:pt x="3955" y="5922"/>
                    </a:lnTo>
                    <a:lnTo>
                      <a:pt x="3934" y="5859"/>
                    </a:lnTo>
                    <a:lnTo>
                      <a:pt x="3955" y="5796"/>
                    </a:lnTo>
                    <a:lnTo>
                      <a:pt x="3788" y="5796"/>
                    </a:lnTo>
                    <a:lnTo>
                      <a:pt x="3683" y="5838"/>
                    </a:lnTo>
                    <a:lnTo>
                      <a:pt x="3641" y="5838"/>
                    </a:lnTo>
                    <a:lnTo>
                      <a:pt x="3537" y="5817"/>
                    </a:lnTo>
                    <a:lnTo>
                      <a:pt x="3474" y="5796"/>
                    </a:lnTo>
                    <a:lnTo>
                      <a:pt x="3537" y="5755"/>
                    </a:lnTo>
                    <a:lnTo>
                      <a:pt x="3558" y="5755"/>
                    </a:lnTo>
                    <a:lnTo>
                      <a:pt x="3558" y="5734"/>
                    </a:lnTo>
                    <a:lnTo>
                      <a:pt x="3474" y="5713"/>
                    </a:lnTo>
                    <a:lnTo>
                      <a:pt x="3411" y="5734"/>
                    </a:lnTo>
                    <a:lnTo>
                      <a:pt x="3516" y="5650"/>
                    </a:lnTo>
                    <a:lnTo>
                      <a:pt x="3579" y="5692"/>
                    </a:lnTo>
                    <a:lnTo>
                      <a:pt x="3662" y="5629"/>
                    </a:lnTo>
                    <a:lnTo>
                      <a:pt x="3641" y="5545"/>
                    </a:lnTo>
                    <a:lnTo>
                      <a:pt x="3558" y="5545"/>
                    </a:lnTo>
                    <a:lnTo>
                      <a:pt x="3621" y="5504"/>
                    </a:lnTo>
                    <a:lnTo>
                      <a:pt x="3662" y="5441"/>
                    </a:lnTo>
                    <a:lnTo>
                      <a:pt x="3725" y="5504"/>
                    </a:lnTo>
                    <a:lnTo>
                      <a:pt x="3788" y="5441"/>
                    </a:lnTo>
                    <a:lnTo>
                      <a:pt x="3851" y="5399"/>
                    </a:lnTo>
                    <a:lnTo>
                      <a:pt x="3788" y="5378"/>
                    </a:lnTo>
                    <a:lnTo>
                      <a:pt x="3830" y="5336"/>
                    </a:lnTo>
                    <a:lnTo>
                      <a:pt x="3725" y="5336"/>
                    </a:lnTo>
                    <a:lnTo>
                      <a:pt x="3767" y="5273"/>
                    </a:lnTo>
                    <a:lnTo>
                      <a:pt x="3830" y="5294"/>
                    </a:lnTo>
                    <a:lnTo>
                      <a:pt x="3851" y="5315"/>
                    </a:lnTo>
                    <a:lnTo>
                      <a:pt x="3893" y="5232"/>
                    </a:lnTo>
                    <a:lnTo>
                      <a:pt x="3976" y="5211"/>
                    </a:lnTo>
                    <a:lnTo>
                      <a:pt x="3976" y="5064"/>
                    </a:lnTo>
                    <a:lnTo>
                      <a:pt x="4060" y="4897"/>
                    </a:lnTo>
                    <a:lnTo>
                      <a:pt x="3997" y="4813"/>
                    </a:lnTo>
                    <a:lnTo>
                      <a:pt x="3976" y="4688"/>
                    </a:lnTo>
                    <a:lnTo>
                      <a:pt x="3767" y="4541"/>
                    </a:lnTo>
                    <a:lnTo>
                      <a:pt x="3349" y="4541"/>
                    </a:lnTo>
                    <a:lnTo>
                      <a:pt x="3328" y="4667"/>
                    </a:lnTo>
                    <a:lnTo>
                      <a:pt x="3307" y="4708"/>
                    </a:lnTo>
                    <a:lnTo>
                      <a:pt x="3202" y="4646"/>
                    </a:lnTo>
                    <a:lnTo>
                      <a:pt x="3097" y="4604"/>
                    </a:lnTo>
                    <a:lnTo>
                      <a:pt x="3265" y="4436"/>
                    </a:lnTo>
                    <a:lnTo>
                      <a:pt x="3265" y="4332"/>
                    </a:lnTo>
                    <a:lnTo>
                      <a:pt x="3139" y="4123"/>
                    </a:lnTo>
                    <a:lnTo>
                      <a:pt x="3097" y="4123"/>
                    </a:lnTo>
                    <a:lnTo>
                      <a:pt x="2951" y="4039"/>
                    </a:lnTo>
                    <a:lnTo>
                      <a:pt x="2909" y="3955"/>
                    </a:lnTo>
                    <a:lnTo>
                      <a:pt x="2846" y="3976"/>
                    </a:lnTo>
                    <a:lnTo>
                      <a:pt x="2825" y="3976"/>
                    </a:lnTo>
                    <a:lnTo>
                      <a:pt x="2742" y="3955"/>
                    </a:lnTo>
                    <a:lnTo>
                      <a:pt x="2825" y="3955"/>
                    </a:lnTo>
                    <a:lnTo>
                      <a:pt x="2930" y="3934"/>
                    </a:lnTo>
                    <a:lnTo>
                      <a:pt x="2993" y="3955"/>
                    </a:lnTo>
                    <a:lnTo>
                      <a:pt x="3014" y="4018"/>
                    </a:lnTo>
                    <a:lnTo>
                      <a:pt x="3139" y="4018"/>
                    </a:lnTo>
                    <a:lnTo>
                      <a:pt x="2993" y="3830"/>
                    </a:lnTo>
                    <a:lnTo>
                      <a:pt x="2909" y="3725"/>
                    </a:lnTo>
                    <a:lnTo>
                      <a:pt x="2951" y="3641"/>
                    </a:lnTo>
                    <a:lnTo>
                      <a:pt x="2993" y="3641"/>
                    </a:lnTo>
                    <a:lnTo>
                      <a:pt x="2909" y="3600"/>
                    </a:lnTo>
                    <a:lnTo>
                      <a:pt x="2888" y="3537"/>
                    </a:lnTo>
                    <a:lnTo>
                      <a:pt x="2846" y="3537"/>
                    </a:lnTo>
                    <a:lnTo>
                      <a:pt x="2784" y="3348"/>
                    </a:lnTo>
                    <a:lnTo>
                      <a:pt x="2616" y="3307"/>
                    </a:lnTo>
                    <a:lnTo>
                      <a:pt x="2428" y="3244"/>
                    </a:lnTo>
                    <a:lnTo>
                      <a:pt x="2428" y="3181"/>
                    </a:lnTo>
                    <a:lnTo>
                      <a:pt x="2386" y="3139"/>
                    </a:lnTo>
                    <a:lnTo>
                      <a:pt x="2323" y="2930"/>
                    </a:lnTo>
                    <a:lnTo>
                      <a:pt x="2260" y="2825"/>
                    </a:lnTo>
                    <a:lnTo>
                      <a:pt x="2198" y="2574"/>
                    </a:lnTo>
                    <a:lnTo>
                      <a:pt x="2156" y="2470"/>
                    </a:lnTo>
                    <a:lnTo>
                      <a:pt x="2093" y="2470"/>
                    </a:lnTo>
                    <a:lnTo>
                      <a:pt x="1947" y="2239"/>
                    </a:lnTo>
                    <a:lnTo>
                      <a:pt x="1842" y="2198"/>
                    </a:lnTo>
                    <a:lnTo>
                      <a:pt x="1758" y="2156"/>
                    </a:lnTo>
                    <a:lnTo>
                      <a:pt x="1654" y="2093"/>
                    </a:lnTo>
                    <a:lnTo>
                      <a:pt x="1591" y="2156"/>
                    </a:lnTo>
                    <a:lnTo>
                      <a:pt x="1486" y="2198"/>
                    </a:lnTo>
                    <a:lnTo>
                      <a:pt x="1361" y="2177"/>
                    </a:lnTo>
                    <a:lnTo>
                      <a:pt x="1277" y="2177"/>
                    </a:lnTo>
                    <a:lnTo>
                      <a:pt x="1172" y="2156"/>
                    </a:lnTo>
                    <a:lnTo>
                      <a:pt x="1152" y="2072"/>
                    </a:lnTo>
                    <a:lnTo>
                      <a:pt x="1152" y="2072"/>
                    </a:lnTo>
                    <a:lnTo>
                      <a:pt x="1214" y="2093"/>
                    </a:lnTo>
                    <a:lnTo>
                      <a:pt x="1340" y="2135"/>
                    </a:lnTo>
                    <a:lnTo>
                      <a:pt x="1465" y="2093"/>
                    </a:lnTo>
                    <a:lnTo>
                      <a:pt x="1486" y="1988"/>
                    </a:lnTo>
                    <a:lnTo>
                      <a:pt x="1591" y="1988"/>
                    </a:lnTo>
                    <a:lnTo>
                      <a:pt x="1696" y="1926"/>
                    </a:lnTo>
                    <a:lnTo>
                      <a:pt x="1591" y="1884"/>
                    </a:lnTo>
                    <a:lnTo>
                      <a:pt x="1591" y="1800"/>
                    </a:lnTo>
                    <a:lnTo>
                      <a:pt x="1549" y="1779"/>
                    </a:lnTo>
                    <a:lnTo>
                      <a:pt x="1424" y="1863"/>
                    </a:lnTo>
                    <a:lnTo>
                      <a:pt x="1382" y="1842"/>
                    </a:lnTo>
                    <a:lnTo>
                      <a:pt x="1486" y="1758"/>
                    </a:lnTo>
                    <a:lnTo>
                      <a:pt x="1633" y="1758"/>
                    </a:lnTo>
                    <a:lnTo>
                      <a:pt x="1696" y="1716"/>
                    </a:lnTo>
                    <a:lnTo>
                      <a:pt x="1696" y="1633"/>
                    </a:lnTo>
                    <a:lnTo>
                      <a:pt x="1758" y="1612"/>
                    </a:lnTo>
                    <a:lnTo>
                      <a:pt x="1842" y="1444"/>
                    </a:lnTo>
                    <a:lnTo>
                      <a:pt x="1884" y="1403"/>
                    </a:lnTo>
                    <a:lnTo>
                      <a:pt x="1884" y="1340"/>
                    </a:lnTo>
                    <a:lnTo>
                      <a:pt x="1947" y="1235"/>
                    </a:lnTo>
                    <a:lnTo>
                      <a:pt x="1905" y="1214"/>
                    </a:lnTo>
                    <a:lnTo>
                      <a:pt x="1968" y="1047"/>
                    </a:lnTo>
                    <a:lnTo>
                      <a:pt x="2072" y="984"/>
                    </a:lnTo>
                    <a:lnTo>
                      <a:pt x="2072" y="900"/>
                    </a:lnTo>
                    <a:lnTo>
                      <a:pt x="1905" y="754"/>
                    </a:lnTo>
                    <a:lnTo>
                      <a:pt x="1884" y="796"/>
                    </a:lnTo>
                    <a:lnTo>
                      <a:pt x="1675" y="796"/>
                    </a:lnTo>
                    <a:lnTo>
                      <a:pt x="1528" y="754"/>
                    </a:lnTo>
                    <a:lnTo>
                      <a:pt x="1486" y="817"/>
                    </a:lnTo>
                    <a:lnTo>
                      <a:pt x="1424" y="817"/>
                    </a:lnTo>
                    <a:lnTo>
                      <a:pt x="1340" y="754"/>
                    </a:lnTo>
                    <a:lnTo>
                      <a:pt x="1256" y="796"/>
                    </a:lnTo>
                    <a:lnTo>
                      <a:pt x="1256" y="817"/>
                    </a:lnTo>
                    <a:lnTo>
                      <a:pt x="1172" y="838"/>
                    </a:lnTo>
                    <a:lnTo>
                      <a:pt x="1068" y="900"/>
                    </a:lnTo>
                    <a:lnTo>
                      <a:pt x="1047" y="900"/>
                    </a:lnTo>
                    <a:lnTo>
                      <a:pt x="963" y="942"/>
                    </a:lnTo>
                    <a:lnTo>
                      <a:pt x="942" y="921"/>
                    </a:lnTo>
                    <a:lnTo>
                      <a:pt x="1047" y="817"/>
                    </a:lnTo>
                    <a:lnTo>
                      <a:pt x="1131" y="691"/>
                    </a:lnTo>
                    <a:lnTo>
                      <a:pt x="1131" y="691"/>
                    </a:lnTo>
                    <a:lnTo>
                      <a:pt x="1068" y="712"/>
                    </a:lnTo>
                    <a:lnTo>
                      <a:pt x="963" y="691"/>
                    </a:lnTo>
                    <a:lnTo>
                      <a:pt x="1026" y="670"/>
                    </a:lnTo>
                    <a:lnTo>
                      <a:pt x="1047" y="587"/>
                    </a:lnTo>
                    <a:lnTo>
                      <a:pt x="1277" y="419"/>
                    </a:lnTo>
                    <a:lnTo>
                      <a:pt x="1340" y="294"/>
                    </a:lnTo>
                    <a:lnTo>
                      <a:pt x="1424" y="273"/>
                    </a:lnTo>
                    <a:lnTo>
                      <a:pt x="1444" y="168"/>
                    </a:lnTo>
                    <a:lnTo>
                      <a:pt x="1424" y="147"/>
                    </a:lnTo>
                    <a:lnTo>
                      <a:pt x="1465" y="63"/>
                    </a:lnTo>
                    <a:lnTo>
                      <a:pt x="144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78"/>
              <p:cNvSpPr/>
              <p:nvPr/>
            </p:nvSpPr>
            <p:spPr>
              <a:xfrm>
                <a:off x="3586375" y="2350350"/>
                <a:ext cx="319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05" extrusionOk="0">
                    <a:moveTo>
                      <a:pt x="732" y="1"/>
                    </a:moveTo>
                    <a:lnTo>
                      <a:pt x="628" y="63"/>
                    </a:lnTo>
                    <a:lnTo>
                      <a:pt x="544" y="63"/>
                    </a:lnTo>
                    <a:lnTo>
                      <a:pt x="523" y="126"/>
                    </a:lnTo>
                    <a:lnTo>
                      <a:pt x="419" y="126"/>
                    </a:lnTo>
                    <a:lnTo>
                      <a:pt x="377" y="210"/>
                    </a:lnTo>
                    <a:lnTo>
                      <a:pt x="293" y="231"/>
                    </a:lnTo>
                    <a:lnTo>
                      <a:pt x="272" y="335"/>
                    </a:lnTo>
                    <a:lnTo>
                      <a:pt x="126" y="356"/>
                    </a:lnTo>
                    <a:lnTo>
                      <a:pt x="0" y="586"/>
                    </a:lnTo>
                    <a:lnTo>
                      <a:pt x="272" y="838"/>
                    </a:lnTo>
                    <a:lnTo>
                      <a:pt x="335" y="796"/>
                    </a:lnTo>
                    <a:lnTo>
                      <a:pt x="377" y="649"/>
                    </a:lnTo>
                    <a:lnTo>
                      <a:pt x="440" y="586"/>
                    </a:lnTo>
                    <a:lnTo>
                      <a:pt x="607" y="691"/>
                    </a:lnTo>
                    <a:lnTo>
                      <a:pt x="712" y="900"/>
                    </a:lnTo>
                    <a:lnTo>
                      <a:pt x="795" y="942"/>
                    </a:lnTo>
                    <a:lnTo>
                      <a:pt x="921" y="1005"/>
                    </a:lnTo>
                    <a:lnTo>
                      <a:pt x="942" y="1005"/>
                    </a:lnTo>
                    <a:lnTo>
                      <a:pt x="942" y="942"/>
                    </a:lnTo>
                    <a:lnTo>
                      <a:pt x="1004" y="942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214" y="796"/>
                    </a:lnTo>
                    <a:lnTo>
                      <a:pt x="1235" y="691"/>
                    </a:lnTo>
                    <a:lnTo>
                      <a:pt x="1151" y="691"/>
                    </a:lnTo>
                    <a:lnTo>
                      <a:pt x="1172" y="586"/>
                    </a:lnTo>
                    <a:lnTo>
                      <a:pt x="1151" y="545"/>
                    </a:lnTo>
                    <a:lnTo>
                      <a:pt x="1214" y="524"/>
                    </a:lnTo>
                    <a:lnTo>
                      <a:pt x="1277" y="733"/>
                    </a:lnTo>
                    <a:lnTo>
                      <a:pt x="1235" y="461"/>
                    </a:lnTo>
                    <a:lnTo>
                      <a:pt x="1109" y="461"/>
                    </a:lnTo>
                    <a:lnTo>
                      <a:pt x="1172" y="419"/>
                    </a:lnTo>
                    <a:lnTo>
                      <a:pt x="1004" y="147"/>
                    </a:lnTo>
                    <a:lnTo>
                      <a:pt x="1004" y="42"/>
                    </a:lnTo>
                    <a:lnTo>
                      <a:pt x="921" y="21"/>
                    </a:lnTo>
                    <a:lnTo>
                      <a:pt x="73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3" name="Google Shape;1383;p78"/>
            <p:cNvSpPr/>
            <p:nvPr/>
          </p:nvSpPr>
          <p:spPr>
            <a:xfrm>
              <a:off x="4037841" y="3224817"/>
              <a:ext cx="52333" cy="93527"/>
            </a:xfrm>
            <a:custGeom>
              <a:avLst/>
              <a:gdLst/>
              <a:ahLst/>
              <a:cxnLst/>
              <a:rect l="l" t="t" r="r" b="b"/>
              <a:pathLst>
                <a:path w="4395" h="8224" extrusionOk="0">
                  <a:moveTo>
                    <a:pt x="3914" y="1"/>
                  </a:moveTo>
                  <a:lnTo>
                    <a:pt x="3746" y="168"/>
                  </a:lnTo>
                  <a:lnTo>
                    <a:pt x="3809" y="252"/>
                  </a:lnTo>
                  <a:lnTo>
                    <a:pt x="3704" y="293"/>
                  </a:lnTo>
                  <a:lnTo>
                    <a:pt x="3600" y="252"/>
                  </a:lnTo>
                  <a:lnTo>
                    <a:pt x="3537" y="252"/>
                  </a:lnTo>
                  <a:lnTo>
                    <a:pt x="3621" y="377"/>
                  </a:lnTo>
                  <a:lnTo>
                    <a:pt x="3621" y="419"/>
                  </a:lnTo>
                  <a:lnTo>
                    <a:pt x="3704" y="503"/>
                  </a:lnTo>
                  <a:lnTo>
                    <a:pt x="3704" y="524"/>
                  </a:lnTo>
                  <a:lnTo>
                    <a:pt x="3600" y="670"/>
                  </a:lnTo>
                  <a:lnTo>
                    <a:pt x="3600" y="817"/>
                  </a:lnTo>
                  <a:lnTo>
                    <a:pt x="3516" y="921"/>
                  </a:lnTo>
                  <a:lnTo>
                    <a:pt x="3432" y="900"/>
                  </a:lnTo>
                  <a:lnTo>
                    <a:pt x="3328" y="1026"/>
                  </a:lnTo>
                  <a:lnTo>
                    <a:pt x="3328" y="1109"/>
                  </a:lnTo>
                  <a:lnTo>
                    <a:pt x="3244" y="1151"/>
                  </a:lnTo>
                  <a:lnTo>
                    <a:pt x="3181" y="1130"/>
                  </a:lnTo>
                  <a:lnTo>
                    <a:pt x="3181" y="1005"/>
                  </a:lnTo>
                  <a:lnTo>
                    <a:pt x="3118" y="984"/>
                  </a:lnTo>
                  <a:lnTo>
                    <a:pt x="3035" y="1047"/>
                  </a:lnTo>
                  <a:lnTo>
                    <a:pt x="3035" y="1193"/>
                  </a:lnTo>
                  <a:lnTo>
                    <a:pt x="3139" y="1298"/>
                  </a:lnTo>
                  <a:lnTo>
                    <a:pt x="3181" y="1340"/>
                  </a:lnTo>
                  <a:lnTo>
                    <a:pt x="3139" y="1402"/>
                  </a:lnTo>
                  <a:lnTo>
                    <a:pt x="3077" y="1361"/>
                  </a:lnTo>
                  <a:lnTo>
                    <a:pt x="2930" y="1402"/>
                  </a:lnTo>
                  <a:lnTo>
                    <a:pt x="2993" y="1507"/>
                  </a:lnTo>
                  <a:lnTo>
                    <a:pt x="3098" y="1549"/>
                  </a:lnTo>
                  <a:lnTo>
                    <a:pt x="3098" y="1612"/>
                  </a:lnTo>
                  <a:lnTo>
                    <a:pt x="3077" y="1674"/>
                  </a:lnTo>
                  <a:lnTo>
                    <a:pt x="2993" y="1612"/>
                  </a:lnTo>
                  <a:lnTo>
                    <a:pt x="2909" y="1633"/>
                  </a:lnTo>
                  <a:lnTo>
                    <a:pt x="2888" y="1716"/>
                  </a:lnTo>
                  <a:lnTo>
                    <a:pt x="2721" y="1842"/>
                  </a:lnTo>
                  <a:lnTo>
                    <a:pt x="2721" y="1716"/>
                  </a:lnTo>
                  <a:lnTo>
                    <a:pt x="2763" y="1674"/>
                  </a:lnTo>
                  <a:lnTo>
                    <a:pt x="2721" y="1612"/>
                  </a:lnTo>
                  <a:lnTo>
                    <a:pt x="2616" y="1716"/>
                  </a:lnTo>
                  <a:lnTo>
                    <a:pt x="2679" y="1758"/>
                  </a:lnTo>
                  <a:lnTo>
                    <a:pt x="2658" y="1821"/>
                  </a:lnTo>
                  <a:lnTo>
                    <a:pt x="2512" y="1884"/>
                  </a:lnTo>
                  <a:lnTo>
                    <a:pt x="2574" y="1988"/>
                  </a:lnTo>
                  <a:lnTo>
                    <a:pt x="2658" y="2030"/>
                  </a:lnTo>
                  <a:lnTo>
                    <a:pt x="2658" y="2072"/>
                  </a:lnTo>
                  <a:lnTo>
                    <a:pt x="2574" y="2093"/>
                  </a:lnTo>
                  <a:lnTo>
                    <a:pt x="2470" y="2156"/>
                  </a:lnTo>
                  <a:lnTo>
                    <a:pt x="2470" y="2072"/>
                  </a:lnTo>
                  <a:lnTo>
                    <a:pt x="2407" y="2072"/>
                  </a:lnTo>
                  <a:lnTo>
                    <a:pt x="2470" y="1967"/>
                  </a:lnTo>
                  <a:lnTo>
                    <a:pt x="2407" y="1946"/>
                  </a:lnTo>
                  <a:lnTo>
                    <a:pt x="2198" y="2135"/>
                  </a:lnTo>
                  <a:lnTo>
                    <a:pt x="2177" y="2281"/>
                  </a:lnTo>
                  <a:lnTo>
                    <a:pt x="2198" y="2365"/>
                  </a:lnTo>
                  <a:lnTo>
                    <a:pt x="2156" y="2407"/>
                  </a:lnTo>
                  <a:lnTo>
                    <a:pt x="2093" y="2386"/>
                  </a:lnTo>
                  <a:lnTo>
                    <a:pt x="2051" y="2365"/>
                  </a:lnTo>
                  <a:lnTo>
                    <a:pt x="2051" y="2197"/>
                  </a:lnTo>
                  <a:lnTo>
                    <a:pt x="1989" y="2197"/>
                  </a:lnTo>
                  <a:lnTo>
                    <a:pt x="1863" y="2344"/>
                  </a:lnTo>
                  <a:lnTo>
                    <a:pt x="1717" y="2239"/>
                  </a:lnTo>
                  <a:lnTo>
                    <a:pt x="1675" y="2281"/>
                  </a:lnTo>
                  <a:lnTo>
                    <a:pt x="1633" y="2281"/>
                  </a:lnTo>
                  <a:lnTo>
                    <a:pt x="1654" y="2449"/>
                  </a:lnTo>
                  <a:lnTo>
                    <a:pt x="1612" y="2449"/>
                  </a:lnTo>
                  <a:lnTo>
                    <a:pt x="1549" y="2469"/>
                  </a:lnTo>
                  <a:lnTo>
                    <a:pt x="1549" y="2365"/>
                  </a:lnTo>
                  <a:lnTo>
                    <a:pt x="1507" y="2344"/>
                  </a:lnTo>
                  <a:lnTo>
                    <a:pt x="1445" y="2449"/>
                  </a:lnTo>
                  <a:lnTo>
                    <a:pt x="1403" y="2344"/>
                  </a:lnTo>
                  <a:lnTo>
                    <a:pt x="1152" y="2553"/>
                  </a:lnTo>
                  <a:lnTo>
                    <a:pt x="1110" y="2553"/>
                  </a:lnTo>
                  <a:lnTo>
                    <a:pt x="1047" y="2511"/>
                  </a:lnTo>
                  <a:lnTo>
                    <a:pt x="921" y="2511"/>
                  </a:lnTo>
                  <a:lnTo>
                    <a:pt x="880" y="2595"/>
                  </a:lnTo>
                  <a:lnTo>
                    <a:pt x="901" y="2783"/>
                  </a:lnTo>
                  <a:lnTo>
                    <a:pt x="733" y="3034"/>
                  </a:lnTo>
                  <a:lnTo>
                    <a:pt x="733" y="3097"/>
                  </a:lnTo>
                  <a:lnTo>
                    <a:pt x="587" y="3244"/>
                  </a:lnTo>
                  <a:lnTo>
                    <a:pt x="587" y="3327"/>
                  </a:lnTo>
                  <a:lnTo>
                    <a:pt x="670" y="3411"/>
                  </a:lnTo>
                  <a:lnTo>
                    <a:pt x="587" y="3516"/>
                  </a:lnTo>
                  <a:lnTo>
                    <a:pt x="629" y="3704"/>
                  </a:lnTo>
                  <a:lnTo>
                    <a:pt x="629" y="3830"/>
                  </a:lnTo>
                  <a:lnTo>
                    <a:pt x="796" y="4143"/>
                  </a:lnTo>
                  <a:lnTo>
                    <a:pt x="796" y="4227"/>
                  </a:lnTo>
                  <a:lnTo>
                    <a:pt x="880" y="4332"/>
                  </a:lnTo>
                  <a:lnTo>
                    <a:pt x="880" y="4374"/>
                  </a:lnTo>
                  <a:lnTo>
                    <a:pt x="796" y="4457"/>
                  </a:lnTo>
                  <a:lnTo>
                    <a:pt x="817" y="4541"/>
                  </a:lnTo>
                  <a:lnTo>
                    <a:pt x="775" y="4792"/>
                  </a:lnTo>
                  <a:lnTo>
                    <a:pt x="670" y="4876"/>
                  </a:lnTo>
                  <a:lnTo>
                    <a:pt x="629" y="5022"/>
                  </a:lnTo>
                  <a:lnTo>
                    <a:pt x="566" y="5064"/>
                  </a:lnTo>
                  <a:lnTo>
                    <a:pt x="524" y="5127"/>
                  </a:lnTo>
                  <a:lnTo>
                    <a:pt x="419" y="5231"/>
                  </a:lnTo>
                  <a:lnTo>
                    <a:pt x="419" y="5441"/>
                  </a:lnTo>
                  <a:lnTo>
                    <a:pt x="357" y="5524"/>
                  </a:lnTo>
                  <a:lnTo>
                    <a:pt x="168" y="5545"/>
                  </a:lnTo>
                  <a:lnTo>
                    <a:pt x="147" y="5608"/>
                  </a:lnTo>
                  <a:lnTo>
                    <a:pt x="147" y="5796"/>
                  </a:lnTo>
                  <a:lnTo>
                    <a:pt x="43" y="5943"/>
                  </a:lnTo>
                  <a:lnTo>
                    <a:pt x="43" y="6068"/>
                  </a:lnTo>
                  <a:lnTo>
                    <a:pt x="1" y="6173"/>
                  </a:lnTo>
                  <a:lnTo>
                    <a:pt x="43" y="6236"/>
                  </a:lnTo>
                  <a:lnTo>
                    <a:pt x="43" y="6424"/>
                  </a:lnTo>
                  <a:lnTo>
                    <a:pt x="189" y="6591"/>
                  </a:lnTo>
                  <a:lnTo>
                    <a:pt x="168" y="6738"/>
                  </a:lnTo>
                  <a:lnTo>
                    <a:pt x="189" y="6843"/>
                  </a:lnTo>
                  <a:lnTo>
                    <a:pt x="273" y="6863"/>
                  </a:lnTo>
                  <a:lnTo>
                    <a:pt x="294" y="6863"/>
                  </a:lnTo>
                  <a:lnTo>
                    <a:pt x="273" y="6884"/>
                  </a:lnTo>
                  <a:lnTo>
                    <a:pt x="147" y="6905"/>
                  </a:lnTo>
                  <a:lnTo>
                    <a:pt x="147" y="7052"/>
                  </a:lnTo>
                  <a:lnTo>
                    <a:pt x="168" y="7219"/>
                  </a:lnTo>
                  <a:lnTo>
                    <a:pt x="147" y="7470"/>
                  </a:lnTo>
                  <a:lnTo>
                    <a:pt x="189" y="7512"/>
                  </a:lnTo>
                  <a:lnTo>
                    <a:pt x="189" y="7596"/>
                  </a:lnTo>
                  <a:lnTo>
                    <a:pt x="273" y="7638"/>
                  </a:lnTo>
                  <a:lnTo>
                    <a:pt x="357" y="7742"/>
                  </a:lnTo>
                  <a:lnTo>
                    <a:pt x="398" y="7784"/>
                  </a:lnTo>
                  <a:lnTo>
                    <a:pt x="461" y="7847"/>
                  </a:lnTo>
                  <a:lnTo>
                    <a:pt x="524" y="7951"/>
                  </a:lnTo>
                  <a:lnTo>
                    <a:pt x="608" y="7931"/>
                  </a:lnTo>
                  <a:lnTo>
                    <a:pt x="629" y="7951"/>
                  </a:lnTo>
                  <a:lnTo>
                    <a:pt x="733" y="7993"/>
                  </a:lnTo>
                  <a:lnTo>
                    <a:pt x="817" y="8119"/>
                  </a:lnTo>
                  <a:lnTo>
                    <a:pt x="901" y="8140"/>
                  </a:lnTo>
                  <a:lnTo>
                    <a:pt x="901" y="8161"/>
                  </a:lnTo>
                  <a:lnTo>
                    <a:pt x="921" y="8223"/>
                  </a:lnTo>
                  <a:lnTo>
                    <a:pt x="1005" y="8161"/>
                  </a:lnTo>
                  <a:lnTo>
                    <a:pt x="1131" y="8161"/>
                  </a:lnTo>
                  <a:lnTo>
                    <a:pt x="1256" y="8098"/>
                  </a:lnTo>
                  <a:lnTo>
                    <a:pt x="1361" y="7951"/>
                  </a:lnTo>
                  <a:lnTo>
                    <a:pt x="1737" y="7931"/>
                  </a:lnTo>
                  <a:lnTo>
                    <a:pt x="1842" y="7951"/>
                  </a:lnTo>
                  <a:lnTo>
                    <a:pt x="2030" y="7889"/>
                  </a:lnTo>
                  <a:lnTo>
                    <a:pt x="2093" y="7784"/>
                  </a:lnTo>
                  <a:lnTo>
                    <a:pt x="2177" y="7742"/>
                  </a:lnTo>
                  <a:lnTo>
                    <a:pt x="2240" y="7596"/>
                  </a:lnTo>
                  <a:lnTo>
                    <a:pt x="2344" y="7428"/>
                  </a:lnTo>
                  <a:lnTo>
                    <a:pt x="2344" y="7324"/>
                  </a:lnTo>
                  <a:lnTo>
                    <a:pt x="2449" y="7261"/>
                  </a:lnTo>
                  <a:lnTo>
                    <a:pt x="2449" y="7094"/>
                  </a:lnTo>
                  <a:lnTo>
                    <a:pt x="2407" y="7073"/>
                  </a:lnTo>
                  <a:lnTo>
                    <a:pt x="2491" y="6989"/>
                  </a:lnTo>
                  <a:lnTo>
                    <a:pt x="2554" y="6801"/>
                  </a:lnTo>
                  <a:lnTo>
                    <a:pt x="2512" y="6780"/>
                  </a:lnTo>
                  <a:lnTo>
                    <a:pt x="2574" y="6780"/>
                  </a:lnTo>
                  <a:lnTo>
                    <a:pt x="2679" y="6591"/>
                  </a:lnTo>
                  <a:lnTo>
                    <a:pt x="2763" y="6236"/>
                  </a:lnTo>
                  <a:lnTo>
                    <a:pt x="2805" y="6027"/>
                  </a:lnTo>
                  <a:lnTo>
                    <a:pt x="2909" y="5922"/>
                  </a:lnTo>
                  <a:lnTo>
                    <a:pt x="2972" y="5692"/>
                  </a:lnTo>
                  <a:lnTo>
                    <a:pt x="3118" y="5420"/>
                  </a:lnTo>
                  <a:lnTo>
                    <a:pt x="3286" y="4959"/>
                  </a:lnTo>
                  <a:lnTo>
                    <a:pt x="3390" y="4792"/>
                  </a:lnTo>
                  <a:lnTo>
                    <a:pt x="3390" y="4583"/>
                  </a:lnTo>
                  <a:lnTo>
                    <a:pt x="3495" y="4374"/>
                  </a:lnTo>
                  <a:lnTo>
                    <a:pt x="3516" y="4269"/>
                  </a:lnTo>
                  <a:lnTo>
                    <a:pt x="3642" y="4060"/>
                  </a:lnTo>
                  <a:lnTo>
                    <a:pt x="3704" y="3746"/>
                  </a:lnTo>
                  <a:lnTo>
                    <a:pt x="3746" y="3516"/>
                  </a:lnTo>
                  <a:lnTo>
                    <a:pt x="3809" y="3453"/>
                  </a:lnTo>
                  <a:lnTo>
                    <a:pt x="3830" y="3286"/>
                  </a:lnTo>
                  <a:lnTo>
                    <a:pt x="3809" y="3202"/>
                  </a:lnTo>
                  <a:lnTo>
                    <a:pt x="3830" y="3076"/>
                  </a:lnTo>
                  <a:lnTo>
                    <a:pt x="3934" y="2888"/>
                  </a:lnTo>
                  <a:lnTo>
                    <a:pt x="3934" y="2804"/>
                  </a:lnTo>
                  <a:lnTo>
                    <a:pt x="4018" y="2700"/>
                  </a:lnTo>
                  <a:lnTo>
                    <a:pt x="3976" y="2574"/>
                  </a:lnTo>
                  <a:lnTo>
                    <a:pt x="3934" y="2511"/>
                  </a:lnTo>
                  <a:lnTo>
                    <a:pt x="3976" y="2449"/>
                  </a:lnTo>
                  <a:lnTo>
                    <a:pt x="3976" y="2281"/>
                  </a:lnTo>
                  <a:lnTo>
                    <a:pt x="3934" y="2260"/>
                  </a:lnTo>
                  <a:lnTo>
                    <a:pt x="3934" y="2135"/>
                  </a:lnTo>
                  <a:lnTo>
                    <a:pt x="4018" y="2072"/>
                  </a:lnTo>
                  <a:lnTo>
                    <a:pt x="4060" y="2135"/>
                  </a:lnTo>
                  <a:lnTo>
                    <a:pt x="4081" y="2260"/>
                  </a:lnTo>
                  <a:lnTo>
                    <a:pt x="4186" y="2386"/>
                  </a:lnTo>
                  <a:lnTo>
                    <a:pt x="4269" y="2386"/>
                  </a:lnTo>
                  <a:lnTo>
                    <a:pt x="4290" y="2302"/>
                  </a:lnTo>
                  <a:lnTo>
                    <a:pt x="4332" y="2239"/>
                  </a:lnTo>
                  <a:lnTo>
                    <a:pt x="4353" y="2177"/>
                  </a:lnTo>
                  <a:lnTo>
                    <a:pt x="4353" y="2072"/>
                  </a:lnTo>
                  <a:lnTo>
                    <a:pt x="4395" y="2051"/>
                  </a:lnTo>
                  <a:lnTo>
                    <a:pt x="4374" y="1925"/>
                  </a:lnTo>
                  <a:lnTo>
                    <a:pt x="4269" y="1779"/>
                  </a:lnTo>
                  <a:lnTo>
                    <a:pt x="4248" y="1674"/>
                  </a:lnTo>
                  <a:lnTo>
                    <a:pt x="4269" y="1633"/>
                  </a:lnTo>
                  <a:lnTo>
                    <a:pt x="4269" y="1507"/>
                  </a:lnTo>
                  <a:lnTo>
                    <a:pt x="4248" y="1340"/>
                  </a:lnTo>
                  <a:lnTo>
                    <a:pt x="4269" y="1256"/>
                  </a:lnTo>
                  <a:lnTo>
                    <a:pt x="4269" y="984"/>
                  </a:lnTo>
                  <a:lnTo>
                    <a:pt x="4186" y="879"/>
                  </a:lnTo>
                  <a:lnTo>
                    <a:pt x="4186" y="607"/>
                  </a:lnTo>
                  <a:lnTo>
                    <a:pt x="4144" y="524"/>
                  </a:lnTo>
                  <a:lnTo>
                    <a:pt x="4081" y="524"/>
                  </a:lnTo>
                  <a:lnTo>
                    <a:pt x="3976" y="398"/>
                  </a:lnTo>
                  <a:lnTo>
                    <a:pt x="3976" y="293"/>
                  </a:lnTo>
                  <a:lnTo>
                    <a:pt x="3872" y="252"/>
                  </a:lnTo>
                  <a:lnTo>
                    <a:pt x="3934" y="147"/>
                  </a:lnTo>
                  <a:lnTo>
                    <a:pt x="39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4" name="Google Shape;1384;p78"/>
            <p:cNvGrpSpPr/>
            <p:nvPr/>
          </p:nvGrpSpPr>
          <p:grpSpPr>
            <a:xfrm>
              <a:off x="4513224" y="3221724"/>
              <a:ext cx="274563" cy="280321"/>
              <a:chOff x="5298975" y="3412225"/>
              <a:chExt cx="576450" cy="616225"/>
            </a:xfrm>
            <a:grpFill/>
          </p:grpSpPr>
          <p:sp>
            <p:nvSpPr>
              <p:cNvPr id="1385" name="Google Shape;1385;p78"/>
              <p:cNvSpPr/>
              <p:nvPr/>
            </p:nvSpPr>
            <p:spPr>
              <a:xfrm>
                <a:off x="5298975" y="3412225"/>
                <a:ext cx="576450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20611" extrusionOk="0">
                    <a:moveTo>
                      <a:pt x="18015" y="1"/>
                    </a:moveTo>
                    <a:lnTo>
                      <a:pt x="17890" y="42"/>
                    </a:lnTo>
                    <a:lnTo>
                      <a:pt x="17806" y="147"/>
                    </a:lnTo>
                    <a:lnTo>
                      <a:pt x="17806" y="335"/>
                    </a:lnTo>
                    <a:lnTo>
                      <a:pt x="17764" y="524"/>
                    </a:lnTo>
                    <a:lnTo>
                      <a:pt x="17764" y="565"/>
                    </a:lnTo>
                    <a:lnTo>
                      <a:pt x="17722" y="670"/>
                    </a:lnTo>
                    <a:lnTo>
                      <a:pt x="17660" y="670"/>
                    </a:lnTo>
                    <a:lnTo>
                      <a:pt x="17597" y="858"/>
                    </a:lnTo>
                    <a:lnTo>
                      <a:pt x="17492" y="1005"/>
                    </a:lnTo>
                    <a:lnTo>
                      <a:pt x="17576" y="1089"/>
                    </a:lnTo>
                    <a:lnTo>
                      <a:pt x="17681" y="1172"/>
                    </a:lnTo>
                    <a:lnTo>
                      <a:pt x="17618" y="1214"/>
                    </a:lnTo>
                    <a:lnTo>
                      <a:pt x="17555" y="1193"/>
                    </a:lnTo>
                    <a:lnTo>
                      <a:pt x="17492" y="1319"/>
                    </a:lnTo>
                    <a:lnTo>
                      <a:pt x="17450" y="1423"/>
                    </a:lnTo>
                    <a:lnTo>
                      <a:pt x="17513" y="1570"/>
                    </a:lnTo>
                    <a:lnTo>
                      <a:pt x="17513" y="1674"/>
                    </a:lnTo>
                    <a:lnTo>
                      <a:pt x="17450" y="1633"/>
                    </a:lnTo>
                    <a:lnTo>
                      <a:pt x="17367" y="1674"/>
                    </a:lnTo>
                    <a:lnTo>
                      <a:pt x="17304" y="1946"/>
                    </a:lnTo>
                    <a:lnTo>
                      <a:pt x="17367" y="2156"/>
                    </a:lnTo>
                    <a:lnTo>
                      <a:pt x="17346" y="2365"/>
                    </a:lnTo>
                    <a:lnTo>
                      <a:pt x="17388" y="2511"/>
                    </a:lnTo>
                    <a:lnTo>
                      <a:pt x="17388" y="2679"/>
                    </a:lnTo>
                    <a:lnTo>
                      <a:pt x="17262" y="2783"/>
                    </a:lnTo>
                    <a:lnTo>
                      <a:pt x="17262" y="2867"/>
                    </a:lnTo>
                    <a:lnTo>
                      <a:pt x="17157" y="3097"/>
                    </a:lnTo>
                    <a:lnTo>
                      <a:pt x="17137" y="3411"/>
                    </a:lnTo>
                    <a:lnTo>
                      <a:pt x="17032" y="3558"/>
                    </a:lnTo>
                    <a:lnTo>
                      <a:pt x="17074" y="3662"/>
                    </a:lnTo>
                    <a:lnTo>
                      <a:pt x="16990" y="3830"/>
                    </a:lnTo>
                    <a:lnTo>
                      <a:pt x="16885" y="3934"/>
                    </a:lnTo>
                    <a:lnTo>
                      <a:pt x="16885" y="4143"/>
                    </a:lnTo>
                    <a:lnTo>
                      <a:pt x="16718" y="4290"/>
                    </a:lnTo>
                    <a:lnTo>
                      <a:pt x="16341" y="4436"/>
                    </a:lnTo>
                    <a:lnTo>
                      <a:pt x="16195" y="4332"/>
                    </a:lnTo>
                    <a:lnTo>
                      <a:pt x="16028" y="4311"/>
                    </a:lnTo>
                    <a:lnTo>
                      <a:pt x="15944" y="4227"/>
                    </a:lnTo>
                    <a:lnTo>
                      <a:pt x="15818" y="4102"/>
                    </a:lnTo>
                    <a:lnTo>
                      <a:pt x="15818" y="4039"/>
                    </a:lnTo>
                    <a:lnTo>
                      <a:pt x="15776" y="3997"/>
                    </a:lnTo>
                    <a:lnTo>
                      <a:pt x="15735" y="3871"/>
                    </a:lnTo>
                    <a:lnTo>
                      <a:pt x="15609" y="3830"/>
                    </a:lnTo>
                    <a:lnTo>
                      <a:pt x="15484" y="3788"/>
                    </a:lnTo>
                    <a:lnTo>
                      <a:pt x="15316" y="3788"/>
                    </a:lnTo>
                    <a:lnTo>
                      <a:pt x="15149" y="3683"/>
                    </a:lnTo>
                    <a:lnTo>
                      <a:pt x="15107" y="3578"/>
                    </a:lnTo>
                    <a:lnTo>
                      <a:pt x="14981" y="3411"/>
                    </a:lnTo>
                    <a:lnTo>
                      <a:pt x="14835" y="3390"/>
                    </a:lnTo>
                    <a:lnTo>
                      <a:pt x="14688" y="3306"/>
                    </a:lnTo>
                    <a:lnTo>
                      <a:pt x="14688" y="3244"/>
                    </a:lnTo>
                    <a:lnTo>
                      <a:pt x="14626" y="3244"/>
                    </a:lnTo>
                    <a:lnTo>
                      <a:pt x="14563" y="3181"/>
                    </a:lnTo>
                    <a:lnTo>
                      <a:pt x="14437" y="3181"/>
                    </a:lnTo>
                    <a:lnTo>
                      <a:pt x="14333" y="3160"/>
                    </a:lnTo>
                    <a:lnTo>
                      <a:pt x="14354" y="3097"/>
                    </a:lnTo>
                    <a:lnTo>
                      <a:pt x="14207" y="2993"/>
                    </a:lnTo>
                    <a:lnTo>
                      <a:pt x="14165" y="2867"/>
                    </a:lnTo>
                    <a:lnTo>
                      <a:pt x="14040" y="2721"/>
                    </a:lnTo>
                    <a:lnTo>
                      <a:pt x="13935" y="2721"/>
                    </a:lnTo>
                    <a:lnTo>
                      <a:pt x="13810" y="2553"/>
                    </a:lnTo>
                    <a:lnTo>
                      <a:pt x="13810" y="2428"/>
                    </a:lnTo>
                    <a:lnTo>
                      <a:pt x="13914" y="2239"/>
                    </a:lnTo>
                    <a:lnTo>
                      <a:pt x="13935" y="2114"/>
                    </a:lnTo>
                    <a:lnTo>
                      <a:pt x="14061" y="2030"/>
                    </a:lnTo>
                    <a:lnTo>
                      <a:pt x="14103" y="1884"/>
                    </a:lnTo>
                    <a:lnTo>
                      <a:pt x="14144" y="1779"/>
                    </a:lnTo>
                    <a:lnTo>
                      <a:pt x="14040" y="1821"/>
                    </a:lnTo>
                    <a:lnTo>
                      <a:pt x="13956" y="1674"/>
                    </a:lnTo>
                    <a:lnTo>
                      <a:pt x="14061" y="1591"/>
                    </a:lnTo>
                    <a:lnTo>
                      <a:pt x="14040" y="1486"/>
                    </a:lnTo>
                    <a:lnTo>
                      <a:pt x="14124" y="1486"/>
                    </a:lnTo>
                    <a:lnTo>
                      <a:pt x="14165" y="1465"/>
                    </a:lnTo>
                    <a:lnTo>
                      <a:pt x="14228" y="1486"/>
                    </a:lnTo>
                    <a:lnTo>
                      <a:pt x="14333" y="1507"/>
                    </a:lnTo>
                    <a:lnTo>
                      <a:pt x="14458" y="1465"/>
                    </a:lnTo>
                    <a:lnTo>
                      <a:pt x="14521" y="1319"/>
                    </a:lnTo>
                    <a:lnTo>
                      <a:pt x="14416" y="1256"/>
                    </a:lnTo>
                    <a:lnTo>
                      <a:pt x="14479" y="1172"/>
                    </a:lnTo>
                    <a:lnTo>
                      <a:pt x="14563" y="1193"/>
                    </a:lnTo>
                    <a:lnTo>
                      <a:pt x="14626" y="1005"/>
                    </a:lnTo>
                    <a:lnTo>
                      <a:pt x="14688" y="963"/>
                    </a:lnTo>
                    <a:lnTo>
                      <a:pt x="14772" y="858"/>
                    </a:lnTo>
                    <a:lnTo>
                      <a:pt x="14772" y="796"/>
                    </a:lnTo>
                    <a:lnTo>
                      <a:pt x="14668" y="754"/>
                    </a:lnTo>
                    <a:lnTo>
                      <a:pt x="14584" y="837"/>
                    </a:lnTo>
                    <a:lnTo>
                      <a:pt x="14521" y="796"/>
                    </a:lnTo>
                    <a:lnTo>
                      <a:pt x="14521" y="586"/>
                    </a:lnTo>
                    <a:lnTo>
                      <a:pt x="14416" y="649"/>
                    </a:lnTo>
                    <a:lnTo>
                      <a:pt x="14270" y="796"/>
                    </a:lnTo>
                    <a:lnTo>
                      <a:pt x="14333" y="837"/>
                    </a:lnTo>
                    <a:lnTo>
                      <a:pt x="14333" y="900"/>
                    </a:lnTo>
                    <a:lnTo>
                      <a:pt x="14249" y="963"/>
                    </a:lnTo>
                    <a:lnTo>
                      <a:pt x="14144" y="900"/>
                    </a:lnTo>
                    <a:lnTo>
                      <a:pt x="14124" y="837"/>
                    </a:lnTo>
                    <a:lnTo>
                      <a:pt x="14103" y="775"/>
                    </a:lnTo>
                    <a:lnTo>
                      <a:pt x="14040" y="858"/>
                    </a:lnTo>
                    <a:lnTo>
                      <a:pt x="13956" y="879"/>
                    </a:lnTo>
                    <a:lnTo>
                      <a:pt x="13956" y="796"/>
                    </a:lnTo>
                    <a:lnTo>
                      <a:pt x="14040" y="733"/>
                    </a:lnTo>
                    <a:lnTo>
                      <a:pt x="14061" y="670"/>
                    </a:lnTo>
                    <a:lnTo>
                      <a:pt x="13998" y="691"/>
                    </a:lnTo>
                    <a:lnTo>
                      <a:pt x="13914" y="775"/>
                    </a:lnTo>
                    <a:lnTo>
                      <a:pt x="13789" y="837"/>
                    </a:lnTo>
                    <a:lnTo>
                      <a:pt x="13789" y="858"/>
                    </a:lnTo>
                    <a:lnTo>
                      <a:pt x="13705" y="879"/>
                    </a:lnTo>
                    <a:lnTo>
                      <a:pt x="13684" y="837"/>
                    </a:lnTo>
                    <a:lnTo>
                      <a:pt x="13538" y="837"/>
                    </a:lnTo>
                    <a:lnTo>
                      <a:pt x="13538" y="775"/>
                    </a:lnTo>
                    <a:lnTo>
                      <a:pt x="13475" y="649"/>
                    </a:lnTo>
                    <a:lnTo>
                      <a:pt x="13412" y="649"/>
                    </a:lnTo>
                    <a:lnTo>
                      <a:pt x="13287" y="691"/>
                    </a:lnTo>
                    <a:lnTo>
                      <a:pt x="13182" y="670"/>
                    </a:lnTo>
                    <a:lnTo>
                      <a:pt x="13119" y="691"/>
                    </a:lnTo>
                    <a:lnTo>
                      <a:pt x="13077" y="628"/>
                    </a:lnTo>
                    <a:lnTo>
                      <a:pt x="13015" y="628"/>
                    </a:lnTo>
                    <a:lnTo>
                      <a:pt x="12973" y="482"/>
                    </a:lnTo>
                    <a:lnTo>
                      <a:pt x="12847" y="545"/>
                    </a:lnTo>
                    <a:lnTo>
                      <a:pt x="12701" y="524"/>
                    </a:lnTo>
                    <a:lnTo>
                      <a:pt x="12575" y="461"/>
                    </a:lnTo>
                    <a:lnTo>
                      <a:pt x="12575" y="377"/>
                    </a:lnTo>
                    <a:lnTo>
                      <a:pt x="12491" y="273"/>
                    </a:lnTo>
                    <a:lnTo>
                      <a:pt x="12450" y="273"/>
                    </a:lnTo>
                    <a:lnTo>
                      <a:pt x="12450" y="335"/>
                    </a:lnTo>
                    <a:lnTo>
                      <a:pt x="12282" y="377"/>
                    </a:lnTo>
                    <a:lnTo>
                      <a:pt x="12240" y="273"/>
                    </a:lnTo>
                    <a:lnTo>
                      <a:pt x="12136" y="252"/>
                    </a:lnTo>
                    <a:lnTo>
                      <a:pt x="11968" y="168"/>
                    </a:lnTo>
                    <a:lnTo>
                      <a:pt x="11968" y="210"/>
                    </a:lnTo>
                    <a:lnTo>
                      <a:pt x="11906" y="147"/>
                    </a:lnTo>
                    <a:lnTo>
                      <a:pt x="11801" y="231"/>
                    </a:lnTo>
                    <a:lnTo>
                      <a:pt x="11906" y="314"/>
                    </a:lnTo>
                    <a:lnTo>
                      <a:pt x="11864" y="335"/>
                    </a:lnTo>
                    <a:lnTo>
                      <a:pt x="11968" y="356"/>
                    </a:lnTo>
                    <a:lnTo>
                      <a:pt x="12073" y="335"/>
                    </a:lnTo>
                    <a:lnTo>
                      <a:pt x="12240" y="461"/>
                    </a:lnTo>
                    <a:lnTo>
                      <a:pt x="12240" y="545"/>
                    </a:lnTo>
                    <a:lnTo>
                      <a:pt x="12261" y="733"/>
                    </a:lnTo>
                    <a:lnTo>
                      <a:pt x="12136" y="733"/>
                    </a:lnTo>
                    <a:lnTo>
                      <a:pt x="12115" y="858"/>
                    </a:lnTo>
                    <a:lnTo>
                      <a:pt x="12052" y="775"/>
                    </a:lnTo>
                    <a:lnTo>
                      <a:pt x="11968" y="754"/>
                    </a:lnTo>
                    <a:lnTo>
                      <a:pt x="11864" y="837"/>
                    </a:lnTo>
                    <a:lnTo>
                      <a:pt x="11550" y="837"/>
                    </a:lnTo>
                    <a:lnTo>
                      <a:pt x="11424" y="733"/>
                    </a:lnTo>
                    <a:lnTo>
                      <a:pt x="11403" y="775"/>
                    </a:lnTo>
                    <a:lnTo>
                      <a:pt x="11278" y="837"/>
                    </a:lnTo>
                    <a:lnTo>
                      <a:pt x="11299" y="942"/>
                    </a:lnTo>
                    <a:lnTo>
                      <a:pt x="11194" y="900"/>
                    </a:lnTo>
                    <a:lnTo>
                      <a:pt x="11215" y="1068"/>
                    </a:lnTo>
                    <a:lnTo>
                      <a:pt x="11173" y="1005"/>
                    </a:lnTo>
                    <a:lnTo>
                      <a:pt x="11027" y="963"/>
                    </a:lnTo>
                    <a:lnTo>
                      <a:pt x="10985" y="1047"/>
                    </a:lnTo>
                    <a:lnTo>
                      <a:pt x="11027" y="1109"/>
                    </a:lnTo>
                    <a:lnTo>
                      <a:pt x="11027" y="1172"/>
                    </a:lnTo>
                    <a:lnTo>
                      <a:pt x="10880" y="1109"/>
                    </a:lnTo>
                    <a:lnTo>
                      <a:pt x="10818" y="1193"/>
                    </a:lnTo>
                    <a:lnTo>
                      <a:pt x="10880" y="1256"/>
                    </a:lnTo>
                    <a:lnTo>
                      <a:pt x="10797" y="1298"/>
                    </a:lnTo>
                    <a:lnTo>
                      <a:pt x="10713" y="1361"/>
                    </a:lnTo>
                    <a:lnTo>
                      <a:pt x="10713" y="1402"/>
                    </a:lnTo>
                    <a:lnTo>
                      <a:pt x="10797" y="1507"/>
                    </a:lnTo>
                    <a:lnTo>
                      <a:pt x="10818" y="1570"/>
                    </a:lnTo>
                    <a:lnTo>
                      <a:pt x="10818" y="1570"/>
                    </a:lnTo>
                    <a:lnTo>
                      <a:pt x="10713" y="1507"/>
                    </a:lnTo>
                    <a:lnTo>
                      <a:pt x="10650" y="1591"/>
                    </a:lnTo>
                    <a:lnTo>
                      <a:pt x="10546" y="1591"/>
                    </a:lnTo>
                    <a:lnTo>
                      <a:pt x="10462" y="1737"/>
                    </a:lnTo>
                    <a:lnTo>
                      <a:pt x="10357" y="1925"/>
                    </a:lnTo>
                    <a:lnTo>
                      <a:pt x="10274" y="1946"/>
                    </a:lnTo>
                    <a:lnTo>
                      <a:pt x="10253" y="2114"/>
                    </a:lnTo>
                    <a:lnTo>
                      <a:pt x="10148" y="2156"/>
                    </a:lnTo>
                    <a:lnTo>
                      <a:pt x="10232" y="2239"/>
                    </a:lnTo>
                    <a:lnTo>
                      <a:pt x="10441" y="2260"/>
                    </a:lnTo>
                    <a:lnTo>
                      <a:pt x="10357" y="2302"/>
                    </a:lnTo>
                    <a:lnTo>
                      <a:pt x="10294" y="2365"/>
                    </a:lnTo>
                    <a:lnTo>
                      <a:pt x="10546" y="2449"/>
                    </a:lnTo>
                    <a:lnTo>
                      <a:pt x="10462" y="2511"/>
                    </a:lnTo>
                    <a:lnTo>
                      <a:pt x="10294" y="2469"/>
                    </a:lnTo>
                    <a:lnTo>
                      <a:pt x="10253" y="2407"/>
                    </a:lnTo>
                    <a:lnTo>
                      <a:pt x="10253" y="2407"/>
                    </a:lnTo>
                    <a:lnTo>
                      <a:pt x="10274" y="2469"/>
                    </a:lnTo>
                    <a:lnTo>
                      <a:pt x="10357" y="2553"/>
                    </a:lnTo>
                    <a:lnTo>
                      <a:pt x="10357" y="2679"/>
                    </a:lnTo>
                    <a:lnTo>
                      <a:pt x="10462" y="2825"/>
                    </a:lnTo>
                    <a:lnTo>
                      <a:pt x="10294" y="2679"/>
                    </a:lnTo>
                    <a:lnTo>
                      <a:pt x="10232" y="2532"/>
                    </a:lnTo>
                    <a:lnTo>
                      <a:pt x="10127" y="2511"/>
                    </a:lnTo>
                    <a:lnTo>
                      <a:pt x="10085" y="2574"/>
                    </a:lnTo>
                    <a:lnTo>
                      <a:pt x="10064" y="2658"/>
                    </a:lnTo>
                    <a:lnTo>
                      <a:pt x="10043" y="2574"/>
                    </a:lnTo>
                    <a:lnTo>
                      <a:pt x="9813" y="2428"/>
                    </a:lnTo>
                    <a:lnTo>
                      <a:pt x="9625" y="2449"/>
                    </a:lnTo>
                    <a:lnTo>
                      <a:pt x="9667" y="2511"/>
                    </a:lnTo>
                    <a:lnTo>
                      <a:pt x="9625" y="2574"/>
                    </a:lnTo>
                    <a:lnTo>
                      <a:pt x="9562" y="2532"/>
                    </a:lnTo>
                    <a:lnTo>
                      <a:pt x="9520" y="2532"/>
                    </a:lnTo>
                    <a:lnTo>
                      <a:pt x="9458" y="2574"/>
                    </a:lnTo>
                    <a:lnTo>
                      <a:pt x="9541" y="2721"/>
                    </a:lnTo>
                    <a:lnTo>
                      <a:pt x="9520" y="2762"/>
                    </a:lnTo>
                    <a:lnTo>
                      <a:pt x="9499" y="2721"/>
                    </a:lnTo>
                    <a:lnTo>
                      <a:pt x="9437" y="2741"/>
                    </a:lnTo>
                    <a:lnTo>
                      <a:pt x="9437" y="2783"/>
                    </a:lnTo>
                    <a:lnTo>
                      <a:pt x="9332" y="2846"/>
                    </a:lnTo>
                    <a:lnTo>
                      <a:pt x="9186" y="2888"/>
                    </a:lnTo>
                    <a:lnTo>
                      <a:pt x="9311" y="2825"/>
                    </a:lnTo>
                    <a:lnTo>
                      <a:pt x="9395" y="2721"/>
                    </a:lnTo>
                    <a:lnTo>
                      <a:pt x="9395" y="2532"/>
                    </a:lnTo>
                    <a:lnTo>
                      <a:pt x="9458" y="2428"/>
                    </a:lnTo>
                    <a:lnTo>
                      <a:pt x="9416" y="2344"/>
                    </a:lnTo>
                    <a:lnTo>
                      <a:pt x="9311" y="2323"/>
                    </a:lnTo>
                    <a:lnTo>
                      <a:pt x="9144" y="2030"/>
                    </a:lnTo>
                    <a:lnTo>
                      <a:pt x="9081" y="1905"/>
                    </a:lnTo>
                    <a:lnTo>
                      <a:pt x="8893" y="1842"/>
                    </a:lnTo>
                    <a:lnTo>
                      <a:pt x="8788" y="1800"/>
                    </a:lnTo>
                    <a:lnTo>
                      <a:pt x="8725" y="1821"/>
                    </a:lnTo>
                    <a:lnTo>
                      <a:pt x="8788" y="1884"/>
                    </a:lnTo>
                    <a:lnTo>
                      <a:pt x="8704" y="1905"/>
                    </a:lnTo>
                    <a:lnTo>
                      <a:pt x="8621" y="2030"/>
                    </a:lnTo>
                    <a:lnTo>
                      <a:pt x="8558" y="2009"/>
                    </a:lnTo>
                    <a:lnTo>
                      <a:pt x="8579" y="1946"/>
                    </a:lnTo>
                    <a:lnTo>
                      <a:pt x="8474" y="1988"/>
                    </a:lnTo>
                    <a:lnTo>
                      <a:pt x="8453" y="2051"/>
                    </a:lnTo>
                    <a:lnTo>
                      <a:pt x="8370" y="1884"/>
                    </a:lnTo>
                    <a:lnTo>
                      <a:pt x="8307" y="1884"/>
                    </a:lnTo>
                    <a:lnTo>
                      <a:pt x="8286" y="1946"/>
                    </a:lnTo>
                    <a:lnTo>
                      <a:pt x="8370" y="2009"/>
                    </a:lnTo>
                    <a:lnTo>
                      <a:pt x="8265" y="2093"/>
                    </a:lnTo>
                    <a:lnTo>
                      <a:pt x="8202" y="2218"/>
                    </a:lnTo>
                    <a:lnTo>
                      <a:pt x="8265" y="2260"/>
                    </a:lnTo>
                    <a:lnTo>
                      <a:pt x="8139" y="2344"/>
                    </a:lnTo>
                    <a:lnTo>
                      <a:pt x="8077" y="2260"/>
                    </a:lnTo>
                    <a:lnTo>
                      <a:pt x="8035" y="2260"/>
                    </a:lnTo>
                    <a:lnTo>
                      <a:pt x="7993" y="2197"/>
                    </a:lnTo>
                    <a:lnTo>
                      <a:pt x="8077" y="2114"/>
                    </a:lnTo>
                    <a:lnTo>
                      <a:pt x="7993" y="2114"/>
                    </a:lnTo>
                    <a:lnTo>
                      <a:pt x="7951" y="2239"/>
                    </a:lnTo>
                    <a:lnTo>
                      <a:pt x="7846" y="2260"/>
                    </a:lnTo>
                    <a:lnTo>
                      <a:pt x="7784" y="2323"/>
                    </a:lnTo>
                    <a:lnTo>
                      <a:pt x="7763" y="2449"/>
                    </a:lnTo>
                    <a:lnTo>
                      <a:pt x="7951" y="2511"/>
                    </a:lnTo>
                    <a:lnTo>
                      <a:pt x="7784" y="2637"/>
                    </a:lnTo>
                    <a:lnTo>
                      <a:pt x="7679" y="2574"/>
                    </a:lnTo>
                    <a:lnTo>
                      <a:pt x="7533" y="2658"/>
                    </a:lnTo>
                    <a:lnTo>
                      <a:pt x="7554" y="2741"/>
                    </a:lnTo>
                    <a:lnTo>
                      <a:pt x="7742" y="2762"/>
                    </a:lnTo>
                    <a:lnTo>
                      <a:pt x="7658" y="2846"/>
                    </a:lnTo>
                    <a:lnTo>
                      <a:pt x="7574" y="2867"/>
                    </a:lnTo>
                    <a:lnTo>
                      <a:pt x="7470" y="2741"/>
                    </a:lnTo>
                    <a:lnTo>
                      <a:pt x="7365" y="2846"/>
                    </a:lnTo>
                    <a:lnTo>
                      <a:pt x="7261" y="2867"/>
                    </a:lnTo>
                    <a:lnTo>
                      <a:pt x="7302" y="2951"/>
                    </a:lnTo>
                    <a:lnTo>
                      <a:pt x="7323" y="3034"/>
                    </a:lnTo>
                    <a:lnTo>
                      <a:pt x="7323" y="3097"/>
                    </a:lnTo>
                    <a:lnTo>
                      <a:pt x="7407" y="3076"/>
                    </a:lnTo>
                    <a:lnTo>
                      <a:pt x="7323" y="3181"/>
                    </a:lnTo>
                    <a:lnTo>
                      <a:pt x="7365" y="3286"/>
                    </a:lnTo>
                    <a:lnTo>
                      <a:pt x="7261" y="3306"/>
                    </a:lnTo>
                    <a:lnTo>
                      <a:pt x="7219" y="3390"/>
                    </a:lnTo>
                    <a:lnTo>
                      <a:pt x="7407" y="3453"/>
                    </a:lnTo>
                    <a:lnTo>
                      <a:pt x="7302" y="3495"/>
                    </a:lnTo>
                    <a:lnTo>
                      <a:pt x="7261" y="3558"/>
                    </a:lnTo>
                    <a:lnTo>
                      <a:pt x="7135" y="3516"/>
                    </a:lnTo>
                    <a:lnTo>
                      <a:pt x="7093" y="3453"/>
                    </a:lnTo>
                    <a:lnTo>
                      <a:pt x="7009" y="3390"/>
                    </a:lnTo>
                    <a:lnTo>
                      <a:pt x="6905" y="3474"/>
                    </a:lnTo>
                    <a:lnTo>
                      <a:pt x="6884" y="3369"/>
                    </a:lnTo>
                    <a:lnTo>
                      <a:pt x="6779" y="3306"/>
                    </a:lnTo>
                    <a:lnTo>
                      <a:pt x="6696" y="3369"/>
                    </a:lnTo>
                    <a:lnTo>
                      <a:pt x="6821" y="3474"/>
                    </a:lnTo>
                    <a:lnTo>
                      <a:pt x="6779" y="3495"/>
                    </a:lnTo>
                    <a:lnTo>
                      <a:pt x="6717" y="3599"/>
                    </a:lnTo>
                    <a:lnTo>
                      <a:pt x="6821" y="3704"/>
                    </a:lnTo>
                    <a:lnTo>
                      <a:pt x="6947" y="3704"/>
                    </a:lnTo>
                    <a:lnTo>
                      <a:pt x="6905" y="3809"/>
                    </a:lnTo>
                    <a:lnTo>
                      <a:pt x="6905" y="3913"/>
                    </a:lnTo>
                    <a:lnTo>
                      <a:pt x="6842" y="3871"/>
                    </a:lnTo>
                    <a:lnTo>
                      <a:pt x="6779" y="3871"/>
                    </a:lnTo>
                    <a:lnTo>
                      <a:pt x="6800" y="3997"/>
                    </a:lnTo>
                    <a:lnTo>
                      <a:pt x="6737" y="4122"/>
                    </a:lnTo>
                    <a:lnTo>
                      <a:pt x="6737" y="4248"/>
                    </a:lnTo>
                    <a:lnTo>
                      <a:pt x="6570" y="3871"/>
                    </a:lnTo>
                    <a:lnTo>
                      <a:pt x="6424" y="3620"/>
                    </a:lnTo>
                    <a:lnTo>
                      <a:pt x="6382" y="3558"/>
                    </a:lnTo>
                    <a:lnTo>
                      <a:pt x="6403" y="3390"/>
                    </a:lnTo>
                    <a:lnTo>
                      <a:pt x="6361" y="3474"/>
                    </a:lnTo>
                    <a:lnTo>
                      <a:pt x="6214" y="3558"/>
                    </a:lnTo>
                    <a:lnTo>
                      <a:pt x="6193" y="3704"/>
                    </a:lnTo>
                    <a:lnTo>
                      <a:pt x="6110" y="3725"/>
                    </a:lnTo>
                    <a:lnTo>
                      <a:pt x="6089" y="3809"/>
                    </a:lnTo>
                    <a:lnTo>
                      <a:pt x="5984" y="3788"/>
                    </a:lnTo>
                    <a:lnTo>
                      <a:pt x="5901" y="3892"/>
                    </a:lnTo>
                    <a:lnTo>
                      <a:pt x="5838" y="3976"/>
                    </a:lnTo>
                    <a:lnTo>
                      <a:pt x="5859" y="4102"/>
                    </a:lnTo>
                    <a:lnTo>
                      <a:pt x="5859" y="4415"/>
                    </a:lnTo>
                    <a:lnTo>
                      <a:pt x="5901" y="4436"/>
                    </a:lnTo>
                    <a:lnTo>
                      <a:pt x="5901" y="4541"/>
                    </a:lnTo>
                    <a:lnTo>
                      <a:pt x="5796" y="4604"/>
                    </a:lnTo>
                    <a:lnTo>
                      <a:pt x="5733" y="4708"/>
                    </a:lnTo>
                    <a:lnTo>
                      <a:pt x="5566" y="4750"/>
                    </a:lnTo>
                    <a:lnTo>
                      <a:pt x="5587" y="4834"/>
                    </a:lnTo>
                    <a:lnTo>
                      <a:pt x="5461" y="4918"/>
                    </a:lnTo>
                    <a:lnTo>
                      <a:pt x="5461" y="5064"/>
                    </a:lnTo>
                    <a:lnTo>
                      <a:pt x="5377" y="5127"/>
                    </a:lnTo>
                    <a:lnTo>
                      <a:pt x="5210" y="5378"/>
                    </a:lnTo>
                    <a:lnTo>
                      <a:pt x="4854" y="5587"/>
                    </a:lnTo>
                    <a:lnTo>
                      <a:pt x="4561" y="5608"/>
                    </a:lnTo>
                    <a:lnTo>
                      <a:pt x="4436" y="5650"/>
                    </a:lnTo>
                    <a:lnTo>
                      <a:pt x="4268" y="5671"/>
                    </a:lnTo>
                    <a:lnTo>
                      <a:pt x="4122" y="5692"/>
                    </a:lnTo>
                    <a:lnTo>
                      <a:pt x="3996" y="5671"/>
                    </a:lnTo>
                    <a:lnTo>
                      <a:pt x="3808" y="5754"/>
                    </a:lnTo>
                    <a:lnTo>
                      <a:pt x="3787" y="5859"/>
                    </a:lnTo>
                    <a:lnTo>
                      <a:pt x="3683" y="5901"/>
                    </a:lnTo>
                    <a:lnTo>
                      <a:pt x="3285" y="5880"/>
                    </a:lnTo>
                    <a:lnTo>
                      <a:pt x="3222" y="5922"/>
                    </a:lnTo>
                    <a:lnTo>
                      <a:pt x="3160" y="6027"/>
                    </a:lnTo>
                    <a:lnTo>
                      <a:pt x="2929" y="6131"/>
                    </a:lnTo>
                    <a:lnTo>
                      <a:pt x="2762" y="6131"/>
                    </a:lnTo>
                    <a:lnTo>
                      <a:pt x="2657" y="6089"/>
                    </a:lnTo>
                    <a:lnTo>
                      <a:pt x="2553" y="6110"/>
                    </a:lnTo>
                    <a:lnTo>
                      <a:pt x="2532" y="6027"/>
                    </a:lnTo>
                    <a:lnTo>
                      <a:pt x="2427" y="6089"/>
                    </a:lnTo>
                    <a:lnTo>
                      <a:pt x="2344" y="6215"/>
                    </a:lnTo>
                    <a:lnTo>
                      <a:pt x="2113" y="6278"/>
                    </a:lnTo>
                    <a:lnTo>
                      <a:pt x="2092" y="6319"/>
                    </a:lnTo>
                    <a:lnTo>
                      <a:pt x="2009" y="6319"/>
                    </a:lnTo>
                    <a:lnTo>
                      <a:pt x="1820" y="6487"/>
                    </a:lnTo>
                    <a:lnTo>
                      <a:pt x="1569" y="6612"/>
                    </a:lnTo>
                    <a:lnTo>
                      <a:pt x="1255" y="6717"/>
                    </a:lnTo>
                    <a:lnTo>
                      <a:pt x="1088" y="6905"/>
                    </a:lnTo>
                    <a:lnTo>
                      <a:pt x="1088" y="7115"/>
                    </a:lnTo>
                    <a:lnTo>
                      <a:pt x="963" y="7219"/>
                    </a:lnTo>
                    <a:lnTo>
                      <a:pt x="879" y="7156"/>
                    </a:lnTo>
                    <a:lnTo>
                      <a:pt x="900" y="7073"/>
                    </a:lnTo>
                    <a:lnTo>
                      <a:pt x="900" y="7010"/>
                    </a:lnTo>
                    <a:lnTo>
                      <a:pt x="963" y="6843"/>
                    </a:lnTo>
                    <a:lnTo>
                      <a:pt x="963" y="6738"/>
                    </a:lnTo>
                    <a:lnTo>
                      <a:pt x="774" y="6863"/>
                    </a:lnTo>
                    <a:lnTo>
                      <a:pt x="732" y="7052"/>
                    </a:lnTo>
                    <a:lnTo>
                      <a:pt x="607" y="7282"/>
                    </a:lnTo>
                    <a:lnTo>
                      <a:pt x="711" y="7470"/>
                    </a:lnTo>
                    <a:lnTo>
                      <a:pt x="628" y="7638"/>
                    </a:lnTo>
                    <a:lnTo>
                      <a:pt x="649" y="7889"/>
                    </a:lnTo>
                    <a:lnTo>
                      <a:pt x="419" y="8161"/>
                    </a:lnTo>
                    <a:lnTo>
                      <a:pt x="335" y="8537"/>
                    </a:lnTo>
                    <a:lnTo>
                      <a:pt x="377" y="8726"/>
                    </a:lnTo>
                    <a:lnTo>
                      <a:pt x="356" y="9019"/>
                    </a:lnTo>
                    <a:lnTo>
                      <a:pt x="565" y="9353"/>
                    </a:lnTo>
                    <a:lnTo>
                      <a:pt x="565" y="9479"/>
                    </a:lnTo>
                    <a:lnTo>
                      <a:pt x="649" y="9584"/>
                    </a:lnTo>
                    <a:lnTo>
                      <a:pt x="565" y="9751"/>
                    </a:lnTo>
                    <a:lnTo>
                      <a:pt x="628" y="9897"/>
                    </a:lnTo>
                    <a:lnTo>
                      <a:pt x="502" y="9960"/>
                    </a:lnTo>
                    <a:lnTo>
                      <a:pt x="439" y="9856"/>
                    </a:lnTo>
                    <a:lnTo>
                      <a:pt x="439" y="9667"/>
                    </a:lnTo>
                    <a:lnTo>
                      <a:pt x="356" y="9772"/>
                    </a:lnTo>
                    <a:lnTo>
                      <a:pt x="335" y="9730"/>
                    </a:lnTo>
                    <a:lnTo>
                      <a:pt x="335" y="9542"/>
                    </a:lnTo>
                    <a:lnTo>
                      <a:pt x="230" y="9312"/>
                    </a:lnTo>
                    <a:lnTo>
                      <a:pt x="147" y="9416"/>
                    </a:lnTo>
                    <a:lnTo>
                      <a:pt x="188" y="9667"/>
                    </a:lnTo>
                    <a:lnTo>
                      <a:pt x="335" y="9835"/>
                    </a:lnTo>
                    <a:lnTo>
                      <a:pt x="439" y="10023"/>
                    </a:lnTo>
                    <a:lnTo>
                      <a:pt x="293" y="10065"/>
                    </a:lnTo>
                    <a:lnTo>
                      <a:pt x="147" y="9897"/>
                    </a:lnTo>
                    <a:lnTo>
                      <a:pt x="126" y="9688"/>
                    </a:lnTo>
                    <a:lnTo>
                      <a:pt x="84" y="9772"/>
                    </a:lnTo>
                    <a:lnTo>
                      <a:pt x="0" y="9835"/>
                    </a:lnTo>
                    <a:lnTo>
                      <a:pt x="105" y="10002"/>
                    </a:lnTo>
                    <a:lnTo>
                      <a:pt x="314" y="10253"/>
                    </a:lnTo>
                    <a:lnTo>
                      <a:pt x="419" y="10588"/>
                    </a:lnTo>
                    <a:lnTo>
                      <a:pt x="377" y="11153"/>
                    </a:lnTo>
                    <a:lnTo>
                      <a:pt x="460" y="11257"/>
                    </a:lnTo>
                    <a:lnTo>
                      <a:pt x="544" y="11592"/>
                    </a:lnTo>
                    <a:lnTo>
                      <a:pt x="711" y="12032"/>
                    </a:lnTo>
                    <a:lnTo>
                      <a:pt x="649" y="12178"/>
                    </a:lnTo>
                    <a:lnTo>
                      <a:pt x="670" y="12827"/>
                    </a:lnTo>
                    <a:lnTo>
                      <a:pt x="649" y="12910"/>
                    </a:lnTo>
                    <a:lnTo>
                      <a:pt x="711" y="13099"/>
                    </a:lnTo>
                    <a:lnTo>
                      <a:pt x="711" y="13308"/>
                    </a:lnTo>
                    <a:lnTo>
                      <a:pt x="837" y="13559"/>
                    </a:lnTo>
                    <a:lnTo>
                      <a:pt x="837" y="13726"/>
                    </a:lnTo>
                    <a:lnTo>
                      <a:pt x="732" y="13810"/>
                    </a:lnTo>
                    <a:lnTo>
                      <a:pt x="774" y="13852"/>
                    </a:lnTo>
                    <a:lnTo>
                      <a:pt x="732" y="14019"/>
                    </a:lnTo>
                    <a:lnTo>
                      <a:pt x="711" y="14270"/>
                    </a:lnTo>
                    <a:lnTo>
                      <a:pt x="628" y="14354"/>
                    </a:lnTo>
                    <a:lnTo>
                      <a:pt x="649" y="14438"/>
                    </a:lnTo>
                    <a:lnTo>
                      <a:pt x="628" y="14584"/>
                    </a:lnTo>
                    <a:lnTo>
                      <a:pt x="523" y="14668"/>
                    </a:lnTo>
                    <a:lnTo>
                      <a:pt x="544" y="14793"/>
                    </a:lnTo>
                    <a:lnTo>
                      <a:pt x="335" y="14961"/>
                    </a:lnTo>
                    <a:lnTo>
                      <a:pt x="251" y="14877"/>
                    </a:lnTo>
                    <a:lnTo>
                      <a:pt x="126" y="15086"/>
                    </a:lnTo>
                    <a:lnTo>
                      <a:pt x="126" y="15442"/>
                    </a:lnTo>
                    <a:lnTo>
                      <a:pt x="209" y="15526"/>
                    </a:lnTo>
                    <a:lnTo>
                      <a:pt x="293" y="15526"/>
                    </a:lnTo>
                    <a:lnTo>
                      <a:pt x="544" y="15756"/>
                    </a:lnTo>
                    <a:lnTo>
                      <a:pt x="544" y="15861"/>
                    </a:lnTo>
                    <a:lnTo>
                      <a:pt x="565" y="15923"/>
                    </a:lnTo>
                    <a:lnTo>
                      <a:pt x="711" y="15944"/>
                    </a:lnTo>
                    <a:lnTo>
                      <a:pt x="753" y="16007"/>
                    </a:lnTo>
                    <a:lnTo>
                      <a:pt x="942" y="16028"/>
                    </a:lnTo>
                    <a:lnTo>
                      <a:pt x="983" y="16028"/>
                    </a:lnTo>
                    <a:lnTo>
                      <a:pt x="1025" y="16070"/>
                    </a:lnTo>
                    <a:lnTo>
                      <a:pt x="1151" y="16070"/>
                    </a:lnTo>
                    <a:lnTo>
                      <a:pt x="1297" y="16049"/>
                    </a:lnTo>
                    <a:lnTo>
                      <a:pt x="1339" y="16133"/>
                    </a:lnTo>
                    <a:lnTo>
                      <a:pt x="1402" y="16070"/>
                    </a:lnTo>
                    <a:lnTo>
                      <a:pt x="1423" y="16112"/>
                    </a:lnTo>
                    <a:lnTo>
                      <a:pt x="1611" y="16070"/>
                    </a:lnTo>
                    <a:lnTo>
                      <a:pt x="1758" y="16070"/>
                    </a:lnTo>
                    <a:lnTo>
                      <a:pt x="1779" y="16007"/>
                    </a:lnTo>
                    <a:lnTo>
                      <a:pt x="1862" y="15965"/>
                    </a:lnTo>
                    <a:lnTo>
                      <a:pt x="1946" y="15840"/>
                    </a:lnTo>
                    <a:lnTo>
                      <a:pt x="2113" y="15861"/>
                    </a:lnTo>
                    <a:lnTo>
                      <a:pt x="2113" y="15756"/>
                    </a:lnTo>
                    <a:lnTo>
                      <a:pt x="2218" y="15693"/>
                    </a:lnTo>
                    <a:lnTo>
                      <a:pt x="2323" y="15693"/>
                    </a:lnTo>
                    <a:lnTo>
                      <a:pt x="2406" y="15777"/>
                    </a:lnTo>
                    <a:lnTo>
                      <a:pt x="2511" y="15651"/>
                    </a:lnTo>
                    <a:lnTo>
                      <a:pt x="2532" y="15693"/>
                    </a:lnTo>
                    <a:lnTo>
                      <a:pt x="2616" y="15651"/>
                    </a:lnTo>
                    <a:lnTo>
                      <a:pt x="2636" y="15526"/>
                    </a:lnTo>
                    <a:lnTo>
                      <a:pt x="2950" y="15317"/>
                    </a:lnTo>
                    <a:lnTo>
                      <a:pt x="3076" y="15338"/>
                    </a:lnTo>
                    <a:lnTo>
                      <a:pt x="3160" y="15379"/>
                    </a:lnTo>
                    <a:lnTo>
                      <a:pt x="3264" y="15317"/>
                    </a:lnTo>
                    <a:lnTo>
                      <a:pt x="3557" y="15233"/>
                    </a:lnTo>
                    <a:lnTo>
                      <a:pt x="3599" y="15317"/>
                    </a:lnTo>
                    <a:lnTo>
                      <a:pt x="3787" y="15254"/>
                    </a:lnTo>
                    <a:lnTo>
                      <a:pt x="3850" y="15296"/>
                    </a:lnTo>
                    <a:lnTo>
                      <a:pt x="3955" y="15317"/>
                    </a:lnTo>
                    <a:lnTo>
                      <a:pt x="4038" y="15254"/>
                    </a:lnTo>
                    <a:lnTo>
                      <a:pt x="4101" y="15400"/>
                    </a:lnTo>
                    <a:lnTo>
                      <a:pt x="4185" y="15400"/>
                    </a:lnTo>
                    <a:lnTo>
                      <a:pt x="4268" y="15338"/>
                    </a:lnTo>
                    <a:lnTo>
                      <a:pt x="4310" y="15400"/>
                    </a:lnTo>
                    <a:lnTo>
                      <a:pt x="4415" y="15338"/>
                    </a:lnTo>
                    <a:lnTo>
                      <a:pt x="4624" y="15338"/>
                    </a:lnTo>
                    <a:lnTo>
                      <a:pt x="4624" y="15442"/>
                    </a:lnTo>
                    <a:lnTo>
                      <a:pt x="4645" y="15442"/>
                    </a:lnTo>
                    <a:lnTo>
                      <a:pt x="4792" y="15338"/>
                    </a:lnTo>
                    <a:lnTo>
                      <a:pt x="4917" y="15379"/>
                    </a:lnTo>
                    <a:lnTo>
                      <a:pt x="5064" y="15254"/>
                    </a:lnTo>
                    <a:lnTo>
                      <a:pt x="5126" y="15128"/>
                    </a:lnTo>
                    <a:lnTo>
                      <a:pt x="5168" y="15107"/>
                    </a:lnTo>
                    <a:lnTo>
                      <a:pt x="5315" y="14982"/>
                    </a:lnTo>
                    <a:lnTo>
                      <a:pt x="5377" y="14773"/>
                    </a:lnTo>
                    <a:lnTo>
                      <a:pt x="5524" y="14668"/>
                    </a:lnTo>
                    <a:lnTo>
                      <a:pt x="5670" y="14647"/>
                    </a:lnTo>
                    <a:lnTo>
                      <a:pt x="5754" y="14668"/>
                    </a:lnTo>
                    <a:lnTo>
                      <a:pt x="5984" y="14584"/>
                    </a:lnTo>
                    <a:lnTo>
                      <a:pt x="6277" y="14396"/>
                    </a:lnTo>
                    <a:lnTo>
                      <a:pt x="6486" y="14208"/>
                    </a:lnTo>
                    <a:lnTo>
                      <a:pt x="6570" y="14187"/>
                    </a:lnTo>
                    <a:lnTo>
                      <a:pt x="6737" y="14187"/>
                    </a:lnTo>
                    <a:lnTo>
                      <a:pt x="6905" y="14249"/>
                    </a:lnTo>
                    <a:lnTo>
                      <a:pt x="7051" y="14270"/>
                    </a:lnTo>
                    <a:lnTo>
                      <a:pt x="7198" y="14208"/>
                    </a:lnTo>
                    <a:lnTo>
                      <a:pt x="7407" y="14249"/>
                    </a:lnTo>
                    <a:lnTo>
                      <a:pt x="7742" y="14145"/>
                    </a:lnTo>
                    <a:lnTo>
                      <a:pt x="7930" y="14082"/>
                    </a:lnTo>
                    <a:lnTo>
                      <a:pt x="8056" y="13977"/>
                    </a:lnTo>
                    <a:lnTo>
                      <a:pt x="8139" y="13977"/>
                    </a:lnTo>
                    <a:lnTo>
                      <a:pt x="8307" y="13852"/>
                    </a:lnTo>
                    <a:lnTo>
                      <a:pt x="8558" y="13852"/>
                    </a:lnTo>
                    <a:lnTo>
                      <a:pt x="9186" y="13810"/>
                    </a:lnTo>
                    <a:lnTo>
                      <a:pt x="9395" y="13852"/>
                    </a:lnTo>
                    <a:lnTo>
                      <a:pt x="9520" y="13852"/>
                    </a:lnTo>
                    <a:lnTo>
                      <a:pt x="9709" y="13810"/>
                    </a:lnTo>
                    <a:lnTo>
                      <a:pt x="9834" y="13831"/>
                    </a:lnTo>
                    <a:lnTo>
                      <a:pt x="10022" y="13977"/>
                    </a:lnTo>
                    <a:lnTo>
                      <a:pt x="10148" y="14208"/>
                    </a:lnTo>
                    <a:lnTo>
                      <a:pt x="10253" y="14249"/>
                    </a:lnTo>
                    <a:lnTo>
                      <a:pt x="10336" y="14187"/>
                    </a:lnTo>
                    <a:lnTo>
                      <a:pt x="10378" y="14166"/>
                    </a:lnTo>
                    <a:lnTo>
                      <a:pt x="10441" y="14208"/>
                    </a:lnTo>
                    <a:lnTo>
                      <a:pt x="10504" y="14187"/>
                    </a:lnTo>
                    <a:lnTo>
                      <a:pt x="10650" y="14208"/>
                    </a:lnTo>
                    <a:lnTo>
                      <a:pt x="10755" y="14354"/>
                    </a:lnTo>
                    <a:lnTo>
                      <a:pt x="10880" y="14375"/>
                    </a:lnTo>
                    <a:lnTo>
                      <a:pt x="10964" y="14354"/>
                    </a:lnTo>
                    <a:lnTo>
                      <a:pt x="11194" y="14542"/>
                    </a:lnTo>
                    <a:lnTo>
                      <a:pt x="11194" y="14647"/>
                    </a:lnTo>
                    <a:lnTo>
                      <a:pt x="11278" y="14647"/>
                    </a:lnTo>
                    <a:lnTo>
                      <a:pt x="11341" y="14731"/>
                    </a:lnTo>
                    <a:lnTo>
                      <a:pt x="11320" y="14814"/>
                    </a:lnTo>
                    <a:lnTo>
                      <a:pt x="11215" y="14814"/>
                    </a:lnTo>
                    <a:lnTo>
                      <a:pt x="11194" y="14898"/>
                    </a:lnTo>
                    <a:lnTo>
                      <a:pt x="11299" y="15107"/>
                    </a:lnTo>
                    <a:lnTo>
                      <a:pt x="11403" y="15128"/>
                    </a:lnTo>
                    <a:lnTo>
                      <a:pt x="11508" y="15254"/>
                    </a:lnTo>
                    <a:lnTo>
                      <a:pt x="11550" y="15421"/>
                    </a:lnTo>
                    <a:lnTo>
                      <a:pt x="11529" y="15526"/>
                    </a:lnTo>
                    <a:lnTo>
                      <a:pt x="11655" y="15819"/>
                    </a:lnTo>
                    <a:lnTo>
                      <a:pt x="11613" y="15944"/>
                    </a:lnTo>
                    <a:lnTo>
                      <a:pt x="11655" y="16007"/>
                    </a:lnTo>
                    <a:lnTo>
                      <a:pt x="11634" y="16154"/>
                    </a:lnTo>
                    <a:lnTo>
                      <a:pt x="11613" y="16237"/>
                    </a:lnTo>
                    <a:lnTo>
                      <a:pt x="11529" y="16216"/>
                    </a:lnTo>
                    <a:lnTo>
                      <a:pt x="11508" y="16237"/>
                    </a:lnTo>
                    <a:lnTo>
                      <a:pt x="11592" y="16363"/>
                    </a:lnTo>
                    <a:lnTo>
                      <a:pt x="11655" y="16384"/>
                    </a:lnTo>
                    <a:lnTo>
                      <a:pt x="11717" y="16530"/>
                    </a:lnTo>
                    <a:lnTo>
                      <a:pt x="11822" y="16488"/>
                    </a:lnTo>
                    <a:lnTo>
                      <a:pt x="11927" y="16572"/>
                    </a:lnTo>
                    <a:lnTo>
                      <a:pt x="11927" y="16467"/>
                    </a:lnTo>
                    <a:lnTo>
                      <a:pt x="11864" y="16363"/>
                    </a:lnTo>
                    <a:lnTo>
                      <a:pt x="11927" y="16300"/>
                    </a:lnTo>
                    <a:lnTo>
                      <a:pt x="11968" y="16174"/>
                    </a:lnTo>
                    <a:lnTo>
                      <a:pt x="12073" y="16174"/>
                    </a:lnTo>
                    <a:lnTo>
                      <a:pt x="12136" y="16070"/>
                    </a:lnTo>
                    <a:lnTo>
                      <a:pt x="12240" y="16028"/>
                    </a:lnTo>
                    <a:lnTo>
                      <a:pt x="12261" y="15923"/>
                    </a:lnTo>
                    <a:lnTo>
                      <a:pt x="12366" y="15777"/>
                    </a:lnTo>
                    <a:lnTo>
                      <a:pt x="12596" y="15693"/>
                    </a:lnTo>
                    <a:lnTo>
                      <a:pt x="12638" y="15610"/>
                    </a:lnTo>
                    <a:lnTo>
                      <a:pt x="12680" y="15610"/>
                    </a:lnTo>
                    <a:lnTo>
                      <a:pt x="12868" y="15505"/>
                    </a:lnTo>
                    <a:lnTo>
                      <a:pt x="12910" y="15338"/>
                    </a:lnTo>
                    <a:lnTo>
                      <a:pt x="13077" y="15107"/>
                    </a:lnTo>
                    <a:lnTo>
                      <a:pt x="13224" y="15086"/>
                    </a:lnTo>
                    <a:lnTo>
                      <a:pt x="13307" y="14982"/>
                    </a:lnTo>
                    <a:lnTo>
                      <a:pt x="13266" y="14856"/>
                    </a:lnTo>
                    <a:lnTo>
                      <a:pt x="13287" y="14710"/>
                    </a:lnTo>
                    <a:lnTo>
                      <a:pt x="13370" y="14877"/>
                    </a:lnTo>
                    <a:lnTo>
                      <a:pt x="13370" y="15024"/>
                    </a:lnTo>
                    <a:lnTo>
                      <a:pt x="13370" y="15191"/>
                    </a:lnTo>
                    <a:lnTo>
                      <a:pt x="13287" y="15254"/>
                    </a:lnTo>
                    <a:lnTo>
                      <a:pt x="13266" y="15547"/>
                    </a:lnTo>
                    <a:lnTo>
                      <a:pt x="13015" y="15714"/>
                    </a:lnTo>
                    <a:lnTo>
                      <a:pt x="12973" y="15840"/>
                    </a:lnTo>
                    <a:lnTo>
                      <a:pt x="12910" y="15923"/>
                    </a:lnTo>
                    <a:lnTo>
                      <a:pt x="12910" y="16070"/>
                    </a:lnTo>
                    <a:lnTo>
                      <a:pt x="12784" y="16258"/>
                    </a:lnTo>
                    <a:lnTo>
                      <a:pt x="12805" y="16300"/>
                    </a:lnTo>
                    <a:lnTo>
                      <a:pt x="12743" y="16593"/>
                    </a:lnTo>
                    <a:lnTo>
                      <a:pt x="12450" y="16572"/>
                    </a:lnTo>
                    <a:lnTo>
                      <a:pt x="12387" y="16739"/>
                    </a:lnTo>
                    <a:lnTo>
                      <a:pt x="12324" y="16823"/>
                    </a:lnTo>
                    <a:lnTo>
                      <a:pt x="12324" y="16886"/>
                    </a:lnTo>
                    <a:lnTo>
                      <a:pt x="12491" y="16823"/>
                    </a:lnTo>
                    <a:lnTo>
                      <a:pt x="12659" y="16760"/>
                    </a:lnTo>
                    <a:lnTo>
                      <a:pt x="12868" y="16823"/>
                    </a:lnTo>
                    <a:lnTo>
                      <a:pt x="13056" y="16530"/>
                    </a:lnTo>
                    <a:lnTo>
                      <a:pt x="13098" y="16216"/>
                    </a:lnTo>
                    <a:lnTo>
                      <a:pt x="13266" y="16049"/>
                    </a:lnTo>
                    <a:lnTo>
                      <a:pt x="13307" y="16112"/>
                    </a:lnTo>
                    <a:lnTo>
                      <a:pt x="13307" y="16384"/>
                    </a:lnTo>
                    <a:lnTo>
                      <a:pt x="13370" y="16551"/>
                    </a:lnTo>
                    <a:lnTo>
                      <a:pt x="13307" y="16551"/>
                    </a:lnTo>
                    <a:lnTo>
                      <a:pt x="13328" y="16823"/>
                    </a:lnTo>
                    <a:lnTo>
                      <a:pt x="13203" y="17074"/>
                    </a:lnTo>
                    <a:lnTo>
                      <a:pt x="12994" y="17158"/>
                    </a:lnTo>
                    <a:lnTo>
                      <a:pt x="13015" y="17221"/>
                    </a:lnTo>
                    <a:lnTo>
                      <a:pt x="13161" y="17200"/>
                    </a:lnTo>
                    <a:lnTo>
                      <a:pt x="13307" y="17221"/>
                    </a:lnTo>
                    <a:lnTo>
                      <a:pt x="13391" y="17158"/>
                    </a:lnTo>
                    <a:lnTo>
                      <a:pt x="13496" y="17116"/>
                    </a:lnTo>
                    <a:lnTo>
                      <a:pt x="13600" y="17011"/>
                    </a:lnTo>
                    <a:lnTo>
                      <a:pt x="13705" y="17053"/>
                    </a:lnTo>
                    <a:lnTo>
                      <a:pt x="13789" y="17053"/>
                    </a:lnTo>
                    <a:lnTo>
                      <a:pt x="13705" y="17158"/>
                    </a:lnTo>
                    <a:lnTo>
                      <a:pt x="13642" y="17221"/>
                    </a:lnTo>
                    <a:lnTo>
                      <a:pt x="13538" y="17221"/>
                    </a:lnTo>
                    <a:lnTo>
                      <a:pt x="13517" y="17283"/>
                    </a:lnTo>
                    <a:lnTo>
                      <a:pt x="13621" y="17430"/>
                    </a:lnTo>
                    <a:lnTo>
                      <a:pt x="13684" y="17576"/>
                    </a:lnTo>
                    <a:lnTo>
                      <a:pt x="13747" y="17744"/>
                    </a:lnTo>
                    <a:lnTo>
                      <a:pt x="13747" y="17953"/>
                    </a:lnTo>
                    <a:lnTo>
                      <a:pt x="13726" y="18225"/>
                    </a:lnTo>
                    <a:lnTo>
                      <a:pt x="13600" y="18371"/>
                    </a:lnTo>
                    <a:lnTo>
                      <a:pt x="13621" y="18455"/>
                    </a:lnTo>
                    <a:lnTo>
                      <a:pt x="13600" y="18664"/>
                    </a:lnTo>
                    <a:lnTo>
                      <a:pt x="13705" y="18748"/>
                    </a:lnTo>
                    <a:lnTo>
                      <a:pt x="13789" y="18895"/>
                    </a:lnTo>
                    <a:lnTo>
                      <a:pt x="13810" y="19083"/>
                    </a:lnTo>
                    <a:lnTo>
                      <a:pt x="14019" y="19355"/>
                    </a:lnTo>
                    <a:lnTo>
                      <a:pt x="14165" y="19397"/>
                    </a:lnTo>
                    <a:lnTo>
                      <a:pt x="14270" y="19480"/>
                    </a:lnTo>
                    <a:lnTo>
                      <a:pt x="14333" y="19606"/>
                    </a:lnTo>
                    <a:lnTo>
                      <a:pt x="14437" y="19627"/>
                    </a:lnTo>
                    <a:lnTo>
                      <a:pt x="14458" y="19585"/>
                    </a:lnTo>
                    <a:lnTo>
                      <a:pt x="14542" y="19564"/>
                    </a:lnTo>
                    <a:lnTo>
                      <a:pt x="14688" y="19585"/>
                    </a:lnTo>
                    <a:lnTo>
                      <a:pt x="14835" y="19731"/>
                    </a:lnTo>
                    <a:lnTo>
                      <a:pt x="14960" y="19773"/>
                    </a:lnTo>
                    <a:lnTo>
                      <a:pt x="15086" y="19899"/>
                    </a:lnTo>
                    <a:lnTo>
                      <a:pt x="15107" y="20003"/>
                    </a:lnTo>
                    <a:lnTo>
                      <a:pt x="15212" y="20045"/>
                    </a:lnTo>
                    <a:lnTo>
                      <a:pt x="15358" y="20192"/>
                    </a:lnTo>
                    <a:lnTo>
                      <a:pt x="15421" y="20192"/>
                    </a:lnTo>
                    <a:lnTo>
                      <a:pt x="15463" y="20108"/>
                    </a:lnTo>
                    <a:lnTo>
                      <a:pt x="15693" y="20003"/>
                    </a:lnTo>
                    <a:lnTo>
                      <a:pt x="15776" y="19899"/>
                    </a:lnTo>
                    <a:lnTo>
                      <a:pt x="15902" y="19899"/>
                    </a:lnTo>
                    <a:lnTo>
                      <a:pt x="16048" y="19773"/>
                    </a:lnTo>
                    <a:lnTo>
                      <a:pt x="16153" y="19773"/>
                    </a:lnTo>
                    <a:lnTo>
                      <a:pt x="16195" y="19711"/>
                    </a:lnTo>
                    <a:lnTo>
                      <a:pt x="16153" y="19669"/>
                    </a:lnTo>
                    <a:lnTo>
                      <a:pt x="16048" y="19627"/>
                    </a:lnTo>
                    <a:lnTo>
                      <a:pt x="16090" y="19564"/>
                    </a:lnTo>
                    <a:lnTo>
                      <a:pt x="16320" y="19397"/>
                    </a:lnTo>
                    <a:lnTo>
                      <a:pt x="16509" y="19522"/>
                    </a:lnTo>
                    <a:lnTo>
                      <a:pt x="16509" y="19669"/>
                    </a:lnTo>
                    <a:lnTo>
                      <a:pt x="16258" y="19794"/>
                    </a:lnTo>
                    <a:lnTo>
                      <a:pt x="16320" y="19899"/>
                    </a:lnTo>
                    <a:lnTo>
                      <a:pt x="16404" y="19920"/>
                    </a:lnTo>
                    <a:lnTo>
                      <a:pt x="16467" y="19815"/>
                    </a:lnTo>
                    <a:lnTo>
                      <a:pt x="16572" y="19731"/>
                    </a:lnTo>
                    <a:lnTo>
                      <a:pt x="16676" y="19815"/>
                    </a:lnTo>
                    <a:lnTo>
                      <a:pt x="16676" y="19920"/>
                    </a:lnTo>
                    <a:lnTo>
                      <a:pt x="16613" y="19920"/>
                    </a:lnTo>
                    <a:lnTo>
                      <a:pt x="16509" y="20003"/>
                    </a:lnTo>
                    <a:lnTo>
                      <a:pt x="16655" y="20192"/>
                    </a:lnTo>
                    <a:lnTo>
                      <a:pt x="16676" y="20401"/>
                    </a:lnTo>
                    <a:lnTo>
                      <a:pt x="16760" y="20338"/>
                    </a:lnTo>
                    <a:lnTo>
                      <a:pt x="16844" y="20359"/>
                    </a:lnTo>
                    <a:lnTo>
                      <a:pt x="16844" y="20464"/>
                    </a:lnTo>
                    <a:lnTo>
                      <a:pt x="16927" y="20610"/>
                    </a:lnTo>
                    <a:lnTo>
                      <a:pt x="16990" y="20443"/>
                    </a:lnTo>
                    <a:lnTo>
                      <a:pt x="16990" y="20296"/>
                    </a:lnTo>
                    <a:lnTo>
                      <a:pt x="16885" y="20359"/>
                    </a:lnTo>
                    <a:lnTo>
                      <a:pt x="16885" y="20317"/>
                    </a:lnTo>
                    <a:lnTo>
                      <a:pt x="16948" y="20234"/>
                    </a:lnTo>
                    <a:lnTo>
                      <a:pt x="17241" y="20234"/>
                    </a:lnTo>
                    <a:lnTo>
                      <a:pt x="17262" y="20296"/>
                    </a:lnTo>
                    <a:lnTo>
                      <a:pt x="17304" y="20234"/>
                    </a:lnTo>
                    <a:lnTo>
                      <a:pt x="17450" y="20024"/>
                    </a:lnTo>
                    <a:lnTo>
                      <a:pt x="17764" y="19836"/>
                    </a:lnTo>
                    <a:lnTo>
                      <a:pt x="17911" y="19711"/>
                    </a:lnTo>
                    <a:lnTo>
                      <a:pt x="17827" y="19711"/>
                    </a:lnTo>
                    <a:lnTo>
                      <a:pt x="17764" y="19731"/>
                    </a:lnTo>
                    <a:lnTo>
                      <a:pt x="17785" y="19711"/>
                    </a:lnTo>
                    <a:lnTo>
                      <a:pt x="17681" y="19669"/>
                    </a:lnTo>
                    <a:lnTo>
                      <a:pt x="17932" y="19669"/>
                    </a:lnTo>
                    <a:lnTo>
                      <a:pt x="18183" y="19606"/>
                    </a:lnTo>
                    <a:lnTo>
                      <a:pt x="18622" y="19501"/>
                    </a:lnTo>
                    <a:lnTo>
                      <a:pt x="18957" y="19585"/>
                    </a:lnTo>
                    <a:lnTo>
                      <a:pt x="19124" y="19501"/>
                    </a:lnTo>
                    <a:lnTo>
                      <a:pt x="19124" y="19397"/>
                    </a:lnTo>
                    <a:lnTo>
                      <a:pt x="19229" y="19397"/>
                    </a:lnTo>
                    <a:lnTo>
                      <a:pt x="19333" y="19313"/>
                    </a:lnTo>
                    <a:lnTo>
                      <a:pt x="19438" y="19104"/>
                    </a:lnTo>
                    <a:lnTo>
                      <a:pt x="19375" y="18895"/>
                    </a:lnTo>
                    <a:lnTo>
                      <a:pt x="19375" y="18769"/>
                    </a:lnTo>
                    <a:lnTo>
                      <a:pt x="19585" y="18560"/>
                    </a:lnTo>
                    <a:lnTo>
                      <a:pt x="19585" y="18225"/>
                    </a:lnTo>
                    <a:lnTo>
                      <a:pt x="19668" y="18099"/>
                    </a:lnTo>
                    <a:lnTo>
                      <a:pt x="19710" y="17869"/>
                    </a:lnTo>
                    <a:lnTo>
                      <a:pt x="19815" y="17827"/>
                    </a:lnTo>
                    <a:lnTo>
                      <a:pt x="19815" y="17702"/>
                    </a:lnTo>
                    <a:lnTo>
                      <a:pt x="20170" y="17283"/>
                    </a:lnTo>
                    <a:lnTo>
                      <a:pt x="20275" y="17262"/>
                    </a:lnTo>
                    <a:lnTo>
                      <a:pt x="20317" y="17011"/>
                    </a:lnTo>
                    <a:lnTo>
                      <a:pt x="20442" y="16823"/>
                    </a:lnTo>
                    <a:lnTo>
                      <a:pt x="20547" y="16593"/>
                    </a:lnTo>
                    <a:lnTo>
                      <a:pt x="20694" y="16446"/>
                    </a:lnTo>
                    <a:lnTo>
                      <a:pt x="20652" y="16342"/>
                    </a:lnTo>
                    <a:lnTo>
                      <a:pt x="20756" y="16258"/>
                    </a:lnTo>
                    <a:lnTo>
                      <a:pt x="20861" y="16049"/>
                    </a:lnTo>
                    <a:lnTo>
                      <a:pt x="20798" y="15965"/>
                    </a:lnTo>
                    <a:lnTo>
                      <a:pt x="20966" y="15902"/>
                    </a:lnTo>
                    <a:lnTo>
                      <a:pt x="21070" y="15714"/>
                    </a:lnTo>
                    <a:lnTo>
                      <a:pt x="21154" y="15630"/>
                    </a:lnTo>
                    <a:lnTo>
                      <a:pt x="21258" y="15442"/>
                    </a:lnTo>
                    <a:lnTo>
                      <a:pt x="21426" y="15400"/>
                    </a:lnTo>
                    <a:lnTo>
                      <a:pt x="21530" y="15338"/>
                    </a:lnTo>
                    <a:lnTo>
                      <a:pt x="21342" y="15338"/>
                    </a:lnTo>
                    <a:lnTo>
                      <a:pt x="21384" y="15296"/>
                    </a:lnTo>
                    <a:lnTo>
                      <a:pt x="21593" y="15254"/>
                    </a:lnTo>
                    <a:lnTo>
                      <a:pt x="21782" y="15170"/>
                    </a:lnTo>
                    <a:lnTo>
                      <a:pt x="21802" y="15003"/>
                    </a:lnTo>
                    <a:lnTo>
                      <a:pt x="21782" y="14961"/>
                    </a:lnTo>
                    <a:lnTo>
                      <a:pt x="21802" y="14814"/>
                    </a:lnTo>
                    <a:lnTo>
                      <a:pt x="22012" y="14689"/>
                    </a:lnTo>
                    <a:lnTo>
                      <a:pt x="22012" y="14563"/>
                    </a:lnTo>
                    <a:lnTo>
                      <a:pt x="22158" y="14501"/>
                    </a:lnTo>
                    <a:lnTo>
                      <a:pt x="22284" y="14291"/>
                    </a:lnTo>
                    <a:lnTo>
                      <a:pt x="22263" y="14187"/>
                    </a:lnTo>
                    <a:lnTo>
                      <a:pt x="22305" y="14019"/>
                    </a:lnTo>
                    <a:lnTo>
                      <a:pt x="22284" y="13957"/>
                    </a:lnTo>
                    <a:lnTo>
                      <a:pt x="22284" y="13852"/>
                    </a:lnTo>
                    <a:lnTo>
                      <a:pt x="22430" y="13496"/>
                    </a:lnTo>
                    <a:lnTo>
                      <a:pt x="22493" y="13287"/>
                    </a:lnTo>
                    <a:lnTo>
                      <a:pt x="22702" y="12910"/>
                    </a:lnTo>
                    <a:lnTo>
                      <a:pt x="22702" y="12785"/>
                    </a:lnTo>
                    <a:lnTo>
                      <a:pt x="22807" y="12492"/>
                    </a:lnTo>
                    <a:lnTo>
                      <a:pt x="22953" y="12366"/>
                    </a:lnTo>
                    <a:lnTo>
                      <a:pt x="23016" y="12199"/>
                    </a:lnTo>
                    <a:lnTo>
                      <a:pt x="22953" y="12053"/>
                    </a:lnTo>
                    <a:lnTo>
                      <a:pt x="23058" y="11927"/>
                    </a:lnTo>
                    <a:lnTo>
                      <a:pt x="22995" y="11655"/>
                    </a:lnTo>
                    <a:lnTo>
                      <a:pt x="22995" y="11529"/>
                    </a:lnTo>
                    <a:lnTo>
                      <a:pt x="22911" y="11320"/>
                    </a:lnTo>
                    <a:lnTo>
                      <a:pt x="22891" y="11236"/>
                    </a:lnTo>
                    <a:lnTo>
                      <a:pt x="22849" y="11111"/>
                    </a:lnTo>
                    <a:lnTo>
                      <a:pt x="22911" y="11069"/>
                    </a:lnTo>
                    <a:lnTo>
                      <a:pt x="22911" y="10923"/>
                    </a:lnTo>
                    <a:lnTo>
                      <a:pt x="23016" y="10776"/>
                    </a:lnTo>
                    <a:lnTo>
                      <a:pt x="23016" y="10713"/>
                    </a:lnTo>
                    <a:lnTo>
                      <a:pt x="22995" y="10379"/>
                    </a:lnTo>
                    <a:lnTo>
                      <a:pt x="23058" y="10253"/>
                    </a:lnTo>
                    <a:lnTo>
                      <a:pt x="23016" y="10190"/>
                    </a:lnTo>
                    <a:lnTo>
                      <a:pt x="22995" y="10065"/>
                    </a:lnTo>
                    <a:lnTo>
                      <a:pt x="22995" y="9856"/>
                    </a:lnTo>
                    <a:lnTo>
                      <a:pt x="22932" y="9835"/>
                    </a:lnTo>
                    <a:lnTo>
                      <a:pt x="22995" y="9688"/>
                    </a:lnTo>
                    <a:lnTo>
                      <a:pt x="22891" y="9667"/>
                    </a:lnTo>
                    <a:lnTo>
                      <a:pt x="22828" y="9542"/>
                    </a:lnTo>
                    <a:lnTo>
                      <a:pt x="22828" y="9416"/>
                    </a:lnTo>
                    <a:lnTo>
                      <a:pt x="22702" y="9312"/>
                    </a:lnTo>
                    <a:lnTo>
                      <a:pt x="22619" y="9144"/>
                    </a:lnTo>
                    <a:lnTo>
                      <a:pt x="22598" y="8956"/>
                    </a:lnTo>
                    <a:lnTo>
                      <a:pt x="22514" y="8830"/>
                    </a:lnTo>
                    <a:lnTo>
                      <a:pt x="22430" y="8830"/>
                    </a:lnTo>
                    <a:lnTo>
                      <a:pt x="22367" y="8851"/>
                    </a:lnTo>
                    <a:lnTo>
                      <a:pt x="22284" y="8809"/>
                    </a:lnTo>
                    <a:lnTo>
                      <a:pt x="22263" y="8642"/>
                    </a:lnTo>
                    <a:lnTo>
                      <a:pt x="22200" y="8621"/>
                    </a:lnTo>
                    <a:lnTo>
                      <a:pt x="22179" y="8537"/>
                    </a:lnTo>
                    <a:lnTo>
                      <a:pt x="22054" y="8412"/>
                    </a:lnTo>
                    <a:lnTo>
                      <a:pt x="21970" y="8370"/>
                    </a:lnTo>
                    <a:lnTo>
                      <a:pt x="22012" y="8265"/>
                    </a:lnTo>
                    <a:lnTo>
                      <a:pt x="21949" y="8119"/>
                    </a:lnTo>
                    <a:lnTo>
                      <a:pt x="22054" y="7993"/>
                    </a:lnTo>
                    <a:lnTo>
                      <a:pt x="22074" y="7805"/>
                    </a:lnTo>
                    <a:lnTo>
                      <a:pt x="22012" y="7742"/>
                    </a:lnTo>
                    <a:lnTo>
                      <a:pt x="22054" y="7638"/>
                    </a:lnTo>
                    <a:lnTo>
                      <a:pt x="21970" y="7575"/>
                    </a:lnTo>
                    <a:lnTo>
                      <a:pt x="21949" y="7638"/>
                    </a:lnTo>
                    <a:lnTo>
                      <a:pt x="21991" y="7679"/>
                    </a:lnTo>
                    <a:lnTo>
                      <a:pt x="21949" y="7763"/>
                    </a:lnTo>
                    <a:lnTo>
                      <a:pt x="21677" y="7533"/>
                    </a:lnTo>
                    <a:lnTo>
                      <a:pt x="21635" y="7366"/>
                    </a:lnTo>
                    <a:lnTo>
                      <a:pt x="21572" y="7387"/>
                    </a:lnTo>
                    <a:lnTo>
                      <a:pt x="21572" y="7470"/>
                    </a:lnTo>
                    <a:lnTo>
                      <a:pt x="21551" y="7575"/>
                    </a:lnTo>
                    <a:lnTo>
                      <a:pt x="21593" y="7763"/>
                    </a:lnTo>
                    <a:lnTo>
                      <a:pt x="21468" y="7596"/>
                    </a:lnTo>
                    <a:lnTo>
                      <a:pt x="21426" y="7659"/>
                    </a:lnTo>
                    <a:lnTo>
                      <a:pt x="21426" y="7554"/>
                    </a:lnTo>
                    <a:lnTo>
                      <a:pt x="21363" y="7470"/>
                    </a:lnTo>
                    <a:lnTo>
                      <a:pt x="21342" y="7135"/>
                    </a:lnTo>
                    <a:lnTo>
                      <a:pt x="21384" y="7115"/>
                    </a:lnTo>
                    <a:lnTo>
                      <a:pt x="21384" y="7031"/>
                    </a:lnTo>
                    <a:lnTo>
                      <a:pt x="21279" y="6947"/>
                    </a:lnTo>
                    <a:lnTo>
                      <a:pt x="21321" y="6863"/>
                    </a:lnTo>
                    <a:lnTo>
                      <a:pt x="21238" y="6801"/>
                    </a:lnTo>
                    <a:lnTo>
                      <a:pt x="21258" y="6696"/>
                    </a:lnTo>
                    <a:lnTo>
                      <a:pt x="21070" y="6529"/>
                    </a:lnTo>
                    <a:lnTo>
                      <a:pt x="21028" y="6424"/>
                    </a:lnTo>
                    <a:lnTo>
                      <a:pt x="21028" y="6299"/>
                    </a:lnTo>
                    <a:lnTo>
                      <a:pt x="21133" y="6319"/>
                    </a:lnTo>
                    <a:lnTo>
                      <a:pt x="21133" y="6194"/>
                    </a:lnTo>
                    <a:lnTo>
                      <a:pt x="21028" y="6027"/>
                    </a:lnTo>
                    <a:lnTo>
                      <a:pt x="20966" y="6068"/>
                    </a:lnTo>
                    <a:lnTo>
                      <a:pt x="20861" y="6068"/>
                    </a:lnTo>
                    <a:lnTo>
                      <a:pt x="20756" y="5880"/>
                    </a:lnTo>
                    <a:lnTo>
                      <a:pt x="20694" y="5880"/>
                    </a:lnTo>
                    <a:lnTo>
                      <a:pt x="20589" y="5796"/>
                    </a:lnTo>
                    <a:lnTo>
                      <a:pt x="20505" y="5859"/>
                    </a:lnTo>
                    <a:lnTo>
                      <a:pt x="20484" y="5796"/>
                    </a:lnTo>
                    <a:lnTo>
                      <a:pt x="20338" y="5754"/>
                    </a:lnTo>
                    <a:lnTo>
                      <a:pt x="20275" y="5817"/>
                    </a:lnTo>
                    <a:lnTo>
                      <a:pt x="20317" y="5713"/>
                    </a:lnTo>
                    <a:lnTo>
                      <a:pt x="20442" y="5692"/>
                    </a:lnTo>
                    <a:lnTo>
                      <a:pt x="20442" y="5608"/>
                    </a:lnTo>
                    <a:lnTo>
                      <a:pt x="20422" y="5545"/>
                    </a:lnTo>
                    <a:lnTo>
                      <a:pt x="20296" y="5566"/>
                    </a:lnTo>
                    <a:lnTo>
                      <a:pt x="20191" y="5545"/>
                    </a:lnTo>
                    <a:lnTo>
                      <a:pt x="20170" y="5482"/>
                    </a:lnTo>
                    <a:lnTo>
                      <a:pt x="20087" y="5482"/>
                    </a:lnTo>
                    <a:lnTo>
                      <a:pt x="19857" y="5336"/>
                    </a:lnTo>
                    <a:lnTo>
                      <a:pt x="19752" y="5127"/>
                    </a:lnTo>
                    <a:lnTo>
                      <a:pt x="19710" y="4918"/>
                    </a:lnTo>
                    <a:lnTo>
                      <a:pt x="19668" y="4771"/>
                    </a:lnTo>
                    <a:lnTo>
                      <a:pt x="19668" y="4666"/>
                    </a:lnTo>
                    <a:lnTo>
                      <a:pt x="19710" y="4646"/>
                    </a:lnTo>
                    <a:lnTo>
                      <a:pt x="19773" y="4415"/>
                    </a:lnTo>
                    <a:lnTo>
                      <a:pt x="19689" y="4122"/>
                    </a:lnTo>
                    <a:lnTo>
                      <a:pt x="19647" y="3976"/>
                    </a:lnTo>
                    <a:lnTo>
                      <a:pt x="19689" y="3934"/>
                    </a:lnTo>
                    <a:lnTo>
                      <a:pt x="19606" y="3892"/>
                    </a:lnTo>
                    <a:lnTo>
                      <a:pt x="19543" y="3892"/>
                    </a:lnTo>
                    <a:lnTo>
                      <a:pt x="19438" y="3662"/>
                    </a:lnTo>
                    <a:lnTo>
                      <a:pt x="19438" y="3369"/>
                    </a:lnTo>
                    <a:lnTo>
                      <a:pt x="19459" y="3348"/>
                    </a:lnTo>
                    <a:lnTo>
                      <a:pt x="19459" y="3265"/>
                    </a:lnTo>
                    <a:lnTo>
                      <a:pt x="19396" y="3202"/>
                    </a:lnTo>
                    <a:lnTo>
                      <a:pt x="19375" y="2846"/>
                    </a:lnTo>
                    <a:lnTo>
                      <a:pt x="19438" y="2762"/>
                    </a:lnTo>
                    <a:lnTo>
                      <a:pt x="19375" y="2637"/>
                    </a:lnTo>
                    <a:lnTo>
                      <a:pt x="19438" y="2616"/>
                    </a:lnTo>
                    <a:lnTo>
                      <a:pt x="19438" y="2532"/>
                    </a:lnTo>
                    <a:lnTo>
                      <a:pt x="19250" y="2323"/>
                    </a:lnTo>
                    <a:lnTo>
                      <a:pt x="19124" y="2260"/>
                    </a:lnTo>
                    <a:lnTo>
                      <a:pt x="19145" y="2218"/>
                    </a:lnTo>
                    <a:lnTo>
                      <a:pt x="19020" y="2093"/>
                    </a:lnTo>
                    <a:lnTo>
                      <a:pt x="18915" y="2156"/>
                    </a:lnTo>
                    <a:lnTo>
                      <a:pt x="18852" y="2114"/>
                    </a:lnTo>
                    <a:lnTo>
                      <a:pt x="18769" y="2239"/>
                    </a:lnTo>
                    <a:lnTo>
                      <a:pt x="18706" y="2239"/>
                    </a:lnTo>
                    <a:lnTo>
                      <a:pt x="18559" y="2051"/>
                    </a:lnTo>
                    <a:lnTo>
                      <a:pt x="18601" y="1988"/>
                    </a:lnTo>
                    <a:lnTo>
                      <a:pt x="18517" y="1800"/>
                    </a:lnTo>
                    <a:lnTo>
                      <a:pt x="18538" y="1591"/>
                    </a:lnTo>
                    <a:lnTo>
                      <a:pt x="18517" y="1319"/>
                    </a:lnTo>
                    <a:lnTo>
                      <a:pt x="18497" y="1361"/>
                    </a:lnTo>
                    <a:lnTo>
                      <a:pt x="18434" y="1256"/>
                    </a:lnTo>
                    <a:lnTo>
                      <a:pt x="18497" y="1151"/>
                    </a:lnTo>
                    <a:lnTo>
                      <a:pt x="18413" y="1047"/>
                    </a:lnTo>
                    <a:lnTo>
                      <a:pt x="18392" y="942"/>
                    </a:lnTo>
                    <a:lnTo>
                      <a:pt x="18329" y="900"/>
                    </a:lnTo>
                    <a:lnTo>
                      <a:pt x="18329" y="754"/>
                    </a:lnTo>
                    <a:lnTo>
                      <a:pt x="18413" y="670"/>
                    </a:lnTo>
                    <a:lnTo>
                      <a:pt x="18329" y="649"/>
                    </a:lnTo>
                    <a:lnTo>
                      <a:pt x="18225" y="670"/>
                    </a:lnTo>
                    <a:lnTo>
                      <a:pt x="18141" y="586"/>
                    </a:lnTo>
                    <a:lnTo>
                      <a:pt x="18204" y="314"/>
                    </a:lnTo>
                    <a:lnTo>
                      <a:pt x="18183" y="252"/>
                    </a:lnTo>
                    <a:lnTo>
                      <a:pt x="18120" y="105"/>
                    </a:lnTo>
                    <a:lnTo>
                      <a:pt x="18015" y="63"/>
                    </a:lnTo>
                    <a:lnTo>
                      <a:pt x="1801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</a:endParaRPr>
              </a:p>
            </p:txBody>
          </p:sp>
          <p:sp>
            <p:nvSpPr>
              <p:cNvPr id="1386" name="Google Shape;1386;p78"/>
              <p:cNvSpPr/>
              <p:nvPr/>
            </p:nvSpPr>
            <p:spPr>
              <a:xfrm>
                <a:off x="5683950" y="3957275"/>
                <a:ext cx="549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847" extrusionOk="0">
                    <a:moveTo>
                      <a:pt x="168" y="1"/>
                    </a:moveTo>
                    <a:lnTo>
                      <a:pt x="126" y="64"/>
                    </a:lnTo>
                    <a:lnTo>
                      <a:pt x="126" y="189"/>
                    </a:lnTo>
                    <a:lnTo>
                      <a:pt x="105" y="210"/>
                    </a:lnTo>
                    <a:lnTo>
                      <a:pt x="105" y="336"/>
                    </a:lnTo>
                    <a:lnTo>
                      <a:pt x="126" y="587"/>
                    </a:lnTo>
                    <a:lnTo>
                      <a:pt x="105" y="733"/>
                    </a:lnTo>
                    <a:lnTo>
                      <a:pt x="126" y="1005"/>
                    </a:lnTo>
                    <a:lnTo>
                      <a:pt x="168" y="1214"/>
                    </a:lnTo>
                    <a:lnTo>
                      <a:pt x="126" y="1361"/>
                    </a:lnTo>
                    <a:lnTo>
                      <a:pt x="189" y="1382"/>
                    </a:lnTo>
                    <a:lnTo>
                      <a:pt x="189" y="1466"/>
                    </a:lnTo>
                    <a:lnTo>
                      <a:pt x="294" y="1570"/>
                    </a:lnTo>
                    <a:lnTo>
                      <a:pt x="168" y="1570"/>
                    </a:lnTo>
                    <a:lnTo>
                      <a:pt x="64" y="1466"/>
                    </a:lnTo>
                    <a:lnTo>
                      <a:pt x="1" y="1570"/>
                    </a:lnTo>
                    <a:lnTo>
                      <a:pt x="1" y="1779"/>
                    </a:lnTo>
                    <a:lnTo>
                      <a:pt x="85" y="1842"/>
                    </a:lnTo>
                    <a:lnTo>
                      <a:pt x="64" y="1884"/>
                    </a:lnTo>
                    <a:lnTo>
                      <a:pt x="64" y="2198"/>
                    </a:lnTo>
                    <a:lnTo>
                      <a:pt x="105" y="2261"/>
                    </a:lnTo>
                    <a:lnTo>
                      <a:pt x="85" y="2303"/>
                    </a:lnTo>
                    <a:lnTo>
                      <a:pt x="105" y="2470"/>
                    </a:lnTo>
                    <a:lnTo>
                      <a:pt x="210" y="2491"/>
                    </a:lnTo>
                    <a:lnTo>
                      <a:pt x="168" y="2575"/>
                    </a:lnTo>
                    <a:lnTo>
                      <a:pt x="168" y="2700"/>
                    </a:lnTo>
                    <a:lnTo>
                      <a:pt x="210" y="2721"/>
                    </a:lnTo>
                    <a:lnTo>
                      <a:pt x="315" y="2700"/>
                    </a:lnTo>
                    <a:lnTo>
                      <a:pt x="398" y="2784"/>
                    </a:lnTo>
                    <a:lnTo>
                      <a:pt x="503" y="2637"/>
                    </a:lnTo>
                    <a:lnTo>
                      <a:pt x="503" y="2742"/>
                    </a:lnTo>
                    <a:lnTo>
                      <a:pt x="545" y="2847"/>
                    </a:lnTo>
                    <a:lnTo>
                      <a:pt x="649" y="2847"/>
                    </a:lnTo>
                    <a:lnTo>
                      <a:pt x="754" y="2700"/>
                    </a:lnTo>
                    <a:lnTo>
                      <a:pt x="796" y="2595"/>
                    </a:lnTo>
                    <a:lnTo>
                      <a:pt x="838" y="2407"/>
                    </a:lnTo>
                    <a:lnTo>
                      <a:pt x="921" y="2491"/>
                    </a:lnTo>
                    <a:lnTo>
                      <a:pt x="942" y="2428"/>
                    </a:lnTo>
                    <a:lnTo>
                      <a:pt x="1047" y="2365"/>
                    </a:lnTo>
                    <a:lnTo>
                      <a:pt x="1110" y="2219"/>
                    </a:lnTo>
                    <a:lnTo>
                      <a:pt x="1110" y="2365"/>
                    </a:lnTo>
                    <a:lnTo>
                      <a:pt x="1173" y="2386"/>
                    </a:lnTo>
                    <a:lnTo>
                      <a:pt x="1235" y="2282"/>
                    </a:lnTo>
                    <a:lnTo>
                      <a:pt x="1340" y="2261"/>
                    </a:lnTo>
                    <a:lnTo>
                      <a:pt x="1382" y="2303"/>
                    </a:lnTo>
                    <a:lnTo>
                      <a:pt x="1361" y="2407"/>
                    </a:lnTo>
                    <a:lnTo>
                      <a:pt x="1256" y="2365"/>
                    </a:lnTo>
                    <a:lnTo>
                      <a:pt x="1256" y="2512"/>
                    </a:lnTo>
                    <a:lnTo>
                      <a:pt x="1361" y="2470"/>
                    </a:lnTo>
                    <a:lnTo>
                      <a:pt x="1424" y="2491"/>
                    </a:lnTo>
                    <a:lnTo>
                      <a:pt x="1549" y="2303"/>
                    </a:lnTo>
                    <a:lnTo>
                      <a:pt x="1549" y="2219"/>
                    </a:lnTo>
                    <a:lnTo>
                      <a:pt x="1466" y="2177"/>
                    </a:lnTo>
                    <a:lnTo>
                      <a:pt x="1549" y="2072"/>
                    </a:lnTo>
                    <a:lnTo>
                      <a:pt x="1549" y="1947"/>
                    </a:lnTo>
                    <a:lnTo>
                      <a:pt x="1633" y="1947"/>
                    </a:lnTo>
                    <a:lnTo>
                      <a:pt x="1675" y="1884"/>
                    </a:lnTo>
                    <a:lnTo>
                      <a:pt x="1675" y="1633"/>
                    </a:lnTo>
                    <a:lnTo>
                      <a:pt x="1758" y="1570"/>
                    </a:lnTo>
                    <a:lnTo>
                      <a:pt x="1800" y="1466"/>
                    </a:lnTo>
                    <a:lnTo>
                      <a:pt x="1842" y="1633"/>
                    </a:lnTo>
                    <a:lnTo>
                      <a:pt x="1863" y="1696"/>
                    </a:lnTo>
                    <a:lnTo>
                      <a:pt x="1905" y="1570"/>
                    </a:lnTo>
                    <a:lnTo>
                      <a:pt x="1905" y="1466"/>
                    </a:lnTo>
                    <a:lnTo>
                      <a:pt x="1947" y="1424"/>
                    </a:lnTo>
                    <a:lnTo>
                      <a:pt x="1905" y="1256"/>
                    </a:lnTo>
                    <a:lnTo>
                      <a:pt x="1989" y="1131"/>
                    </a:lnTo>
                    <a:lnTo>
                      <a:pt x="1989" y="922"/>
                    </a:lnTo>
                    <a:lnTo>
                      <a:pt x="2093" y="796"/>
                    </a:lnTo>
                    <a:lnTo>
                      <a:pt x="2156" y="503"/>
                    </a:lnTo>
                    <a:lnTo>
                      <a:pt x="2198" y="398"/>
                    </a:lnTo>
                    <a:lnTo>
                      <a:pt x="2072" y="294"/>
                    </a:lnTo>
                    <a:lnTo>
                      <a:pt x="1947" y="294"/>
                    </a:lnTo>
                    <a:lnTo>
                      <a:pt x="1947" y="315"/>
                    </a:lnTo>
                    <a:lnTo>
                      <a:pt x="1884" y="419"/>
                    </a:lnTo>
                    <a:lnTo>
                      <a:pt x="1863" y="398"/>
                    </a:lnTo>
                    <a:lnTo>
                      <a:pt x="1800" y="398"/>
                    </a:lnTo>
                    <a:lnTo>
                      <a:pt x="1738" y="440"/>
                    </a:lnTo>
                    <a:lnTo>
                      <a:pt x="1675" y="503"/>
                    </a:lnTo>
                    <a:lnTo>
                      <a:pt x="1340" y="482"/>
                    </a:lnTo>
                    <a:lnTo>
                      <a:pt x="1256" y="524"/>
                    </a:lnTo>
                    <a:lnTo>
                      <a:pt x="1256" y="629"/>
                    </a:lnTo>
                    <a:lnTo>
                      <a:pt x="1173" y="545"/>
                    </a:lnTo>
                    <a:lnTo>
                      <a:pt x="1068" y="545"/>
                    </a:lnTo>
                    <a:lnTo>
                      <a:pt x="1005" y="608"/>
                    </a:lnTo>
                    <a:lnTo>
                      <a:pt x="901" y="524"/>
                    </a:lnTo>
                    <a:lnTo>
                      <a:pt x="733" y="398"/>
                    </a:lnTo>
                    <a:lnTo>
                      <a:pt x="524" y="294"/>
                    </a:lnTo>
                    <a:lnTo>
                      <a:pt x="524" y="106"/>
                    </a:lnTo>
                    <a:lnTo>
                      <a:pt x="482" y="168"/>
                    </a:lnTo>
                    <a:lnTo>
                      <a:pt x="440" y="210"/>
                    </a:lnTo>
                    <a:lnTo>
                      <a:pt x="377" y="126"/>
                    </a:lnTo>
                    <a:lnTo>
                      <a:pt x="273" y="85"/>
                    </a:lnTo>
                    <a:lnTo>
                      <a:pt x="16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78"/>
            <p:cNvGrpSpPr/>
            <p:nvPr/>
          </p:nvGrpSpPr>
          <p:grpSpPr>
            <a:xfrm>
              <a:off x="4824403" y="3421846"/>
              <a:ext cx="110132" cy="130647"/>
              <a:chOff x="5952300" y="3852150"/>
              <a:chExt cx="231225" cy="287200"/>
            </a:xfrm>
            <a:grpFill/>
          </p:grpSpPr>
          <p:sp>
            <p:nvSpPr>
              <p:cNvPr id="1388" name="Google Shape;1388;p78"/>
              <p:cNvSpPr/>
              <p:nvPr/>
            </p:nvSpPr>
            <p:spPr>
              <a:xfrm>
                <a:off x="5952300" y="3996525"/>
                <a:ext cx="145450" cy="1428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713" extrusionOk="0">
                    <a:moveTo>
                      <a:pt x="5064" y="0"/>
                    </a:moveTo>
                    <a:lnTo>
                      <a:pt x="4918" y="105"/>
                    </a:lnTo>
                    <a:lnTo>
                      <a:pt x="4834" y="126"/>
                    </a:lnTo>
                    <a:lnTo>
                      <a:pt x="4729" y="209"/>
                    </a:lnTo>
                    <a:lnTo>
                      <a:pt x="4729" y="377"/>
                    </a:lnTo>
                    <a:lnTo>
                      <a:pt x="4625" y="628"/>
                    </a:lnTo>
                    <a:lnTo>
                      <a:pt x="4520" y="753"/>
                    </a:lnTo>
                    <a:lnTo>
                      <a:pt x="4457" y="774"/>
                    </a:lnTo>
                    <a:lnTo>
                      <a:pt x="4332" y="942"/>
                    </a:lnTo>
                    <a:lnTo>
                      <a:pt x="4290" y="1025"/>
                    </a:lnTo>
                    <a:lnTo>
                      <a:pt x="4185" y="1067"/>
                    </a:lnTo>
                    <a:lnTo>
                      <a:pt x="4081" y="1046"/>
                    </a:lnTo>
                    <a:lnTo>
                      <a:pt x="3976" y="1130"/>
                    </a:lnTo>
                    <a:lnTo>
                      <a:pt x="3934" y="1235"/>
                    </a:lnTo>
                    <a:lnTo>
                      <a:pt x="3934" y="1339"/>
                    </a:lnTo>
                    <a:lnTo>
                      <a:pt x="3892" y="1360"/>
                    </a:lnTo>
                    <a:lnTo>
                      <a:pt x="3788" y="1465"/>
                    </a:lnTo>
                    <a:lnTo>
                      <a:pt x="3788" y="1590"/>
                    </a:lnTo>
                    <a:lnTo>
                      <a:pt x="3725" y="1674"/>
                    </a:lnTo>
                    <a:lnTo>
                      <a:pt x="3704" y="1758"/>
                    </a:lnTo>
                    <a:lnTo>
                      <a:pt x="3495" y="2009"/>
                    </a:lnTo>
                    <a:lnTo>
                      <a:pt x="3286" y="2176"/>
                    </a:lnTo>
                    <a:lnTo>
                      <a:pt x="3160" y="2197"/>
                    </a:lnTo>
                    <a:lnTo>
                      <a:pt x="2993" y="2281"/>
                    </a:lnTo>
                    <a:lnTo>
                      <a:pt x="2993" y="2344"/>
                    </a:lnTo>
                    <a:lnTo>
                      <a:pt x="2888" y="2344"/>
                    </a:lnTo>
                    <a:lnTo>
                      <a:pt x="2679" y="2469"/>
                    </a:lnTo>
                    <a:lnTo>
                      <a:pt x="2512" y="2616"/>
                    </a:lnTo>
                    <a:lnTo>
                      <a:pt x="2407" y="2637"/>
                    </a:lnTo>
                    <a:lnTo>
                      <a:pt x="2198" y="2783"/>
                    </a:lnTo>
                    <a:lnTo>
                      <a:pt x="2156" y="2846"/>
                    </a:lnTo>
                    <a:lnTo>
                      <a:pt x="2219" y="2929"/>
                    </a:lnTo>
                    <a:lnTo>
                      <a:pt x="2219" y="3055"/>
                    </a:lnTo>
                    <a:lnTo>
                      <a:pt x="2114" y="2950"/>
                    </a:lnTo>
                    <a:lnTo>
                      <a:pt x="2093" y="2929"/>
                    </a:lnTo>
                    <a:lnTo>
                      <a:pt x="1988" y="2950"/>
                    </a:lnTo>
                    <a:lnTo>
                      <a:pt x="1884" y="2992"/>
                    </a:lnTo>
                    <a:lnTo>
                      <a:pt x="1821" y="2950"/>
                    </a:lnTo>
                    <a:lnTo>
                      <a:pt x="1737" y="2950"/>
                    </a:lnTo>
                    <a:lnTo>
                      <a:pt x="1570" y="3118"/>
                    </a:lnTo>
                    <a:lnTo>
                      <a:pt x="1507" y="3201"/>
                    </a:lnTo>
                    <a:lnTo>
                      <a:pt x="1361" y="3327"/>
                    </a:lnTo>
                    <a:lnTo>
                      <a:pt x="1277" y="3348"/>
                    </a:lnTo>
                    <a:lnTo>
                      <a:pt x="1172" y="3453"/>
                    </a:lnTo>
                    <a:lnTo>
                      <a:pt x="1151" y="3620"/>
                    </a:lnTo>
                    <a:lnTo>
                      <a:pt x="1110" y="3536"/>
                    </a:lnTo>
                    <a:lnTo>
                      <a:pt x="1068" y="3473"/>
                    </a:lnTo>
                    <a:lnTo>
                      <a:pt x="1005" y="3557"/>
                    </a:lnTo>
                    <a:lnTo>
                      <a:pt x="942" y="3620"/>
                    </a:lnTo>
                    <a:lnTo>
                      <a:pt x="942" y="3746"/>
                    </a:lnTo>
                    <a:lnTo>
                      <a:pt x="879" y="3787"/>
                    </a:lnTo>
                    <a:lnTo>
                      <a:pt x="838" y="3766"/>
                    </a:lnTo>
                    <a:lnTo>
                      <a:pt x="670" y="3955"/>
                    </a:lnTo>
                    <a:lnTo>
                      <a:pt x="628" y="3955"/>
                    </a:lnTo>
                    <a:lnTo>
                      <a:pt x="566" y="4038"/>
                    </a:lnTo>
                    <a:lnTo>
                      <a:pt x="566" y="4206"/>
                    </a:lnTo>
                    <a:lnTo>
                      <a:pt x="524" y="4269"/>
                    </a:lnTo>
                    <a:lnTo>
                      <a:pt x="461" y="4164"/>
                    </a:lnTo>
                    <a:lnTo>
                      <a:pt x="419" y="4164"/>
                    </a:lnTo>
                    <a:lnTo>
                      <a:pt x="377" y="4206"/>
                    </a:lnTo>
                    <a:lnTo>
                      <a:pt x="335" y="4248"/>
                    </a:lnTo>
                    <a:lnTo>
                      <a:pt x="252" y="4415"/>
                    </a:lnTo>
                    <a:lnTo>
                      <a:pt x="252" y="4478"/>
                    </a:lnTo>
                    <a:lnTo>
                      <a:pt x="335" y="4582"/>
                    </a:lnTo>
                    <a:lnTo>
                      <a:pt x="377" y="4624"/>
                    </a:lnTo>
                    <a:lnTo>
                      <a:pt x="335" y="4666"/>
                    </a:lnTo>
                    <a:lnTo>
                      <a:pt x="252" y="4666"/>
                    </a:lnTo>
                    <a:lnTo>
                      <a:pt x="126" y="4687"/>
                    </a:lnTo>
                    <a:lnTo>
                      <a:pt x="1" y="4813"/>
                    </a:lnTo>
                    <a:lnTo>
                      <a:pt x="43" y="4834"/>
                    </a:lnTo>
                    <a:lnTo>
                      <a:pt x="126" y="4834"/>
                    </a:lnTo>
                    <a:lnTo>
                      <a:pt x="43" y="4896"/>
                    </a:lnTo>
                    <a:lnTo>
                      <a:pt x="43" y="5001"/>
                    </a:lnTo>
                    <a:lnTo>
                      <a:pt x="126" y="5085"/>
                    </a:lnTo>
                    <a:lnTo>
                      <a:pt x="168" y="5106"/>
                    </a:lnTo>
                    <a:lnTo>
                      <a:pt x="315" y="5106"/>
                    </a:lnTo>
                    <a:lnTo>
                      <a:pt x="335" y="5147"/>
                    </a:lnTo>
                    <a:lnTo>
                      <a:pt x="356" y="5147"/>
                    </a:lnTo>
                    <a:lnTo>
                      <a:pt x="377" y="5085"/>
                    </a:lnTo>
                    <a:lnTo>
                      <a:pt x="440" y="5085"/>
                    </a:lnTo>
                    <a:lnTo>
                      <a:pt x="524" y="5126"/>
                    </a:lnTo>
                    <a:lnTo>
                      <a:pt x="566" y="5210"/>
                    </a:lnTo>
                    <a:lnTo>
                      <a:pt x="545" y="5252"/>
                    </a:lnTo>
                    <a:lnTo>
                      <a:pt x="587" y="5315"/>
                    </a:lnTo>
                    <a:lnTo>
                      <a:pt x="670" y="5315"/>
                    </a:lnTo>
                    <a:lnTo>
                      <a:pt x="733" y="5336"/>
                    </a:lnTo>
                    <a:lnTo>
                      <a:pt x="754" y="5461"/>
                    </a:lnTo>
                    <a:lnTo>
                      <a:pt x="859" y="5545"/>
                    </a:lnTo>
                    <a:lnTo>
                      <a:pt x="942" y="5608"/>
                    </a:lnTo>
                    <a:lnTo>
                      <a:pt x="838" y="5670"/>
                    </a:lnTo>
                    <a:lnTo>
                      <a:pt x="879" y="5670"/>
                    </a:lnTo>
                    <a:lnTo>
                      <a:pt x="1005" y="5629"/>
                    </a:lnTo>
                    <a:lnTo>
                      <a:pt x="1005" y="5670"/>
                    </a:lnTo>
                    <a:lnTo>
                      <a:pt x="1110" y="5712"/>
                    </a:lnTo>
                    <a:lnTo>
                      <a:pt x="1256" y="5670"/>
                    </a:lnTo>
                    <a:lnTo>
                      <a:pt x="1465" y="5608"/>
                    </a:lnTo>
                    <a:lnTo>
                      <a:pt x="1612" y="5461"/>
                    </a:lnTo>
                    <a:lnTo>
                      <a:pt x="1737" y="5419"/>
                    </a:lnTo>
                    <a:lnTo>
                      <a:pt x="1737" y="5357"/>
                    </a:lnTo>
                    <a:lnTo>
                      <a:pt x="1716" y="5252"/>
                    </a:lnTo>
                    <a:lnTo>
                      <a:pt x="1800" y="5315"/>
                    </a:lnTo>
                    <a:lnTo>
                      <a:pt x="1779" y="5398"/>
                    </a:lnTo>
                    <a:lnTo>
                      <a:pt x="1905" y="5336"/>
                    </a:lnTo>
                    <a:lnTo>
                      <a:pt x="1926" y="5210"/>
                    </a:lnTo>
                    <a:lnTo>
                      <a:pt x="2009" y="5106"/>
                    </a:lnTo>
                    <a:lnTo>
                      <a:pt x="2198" y="5022"/>
                    </a:lnTo>
                    <a:lnTo>
                      <a:pt x="2323" y="5022"/>
                    </a:lnTo>
                    <a:lnTo>
                      <a:pt x="2365" y="5001"/>
                    </a:lnTo>
                    <a:lnTo>
                      <a:pt x="2365" y="4959"/>
                    </a:lnTo>
                    <a:lnTo>
                      <a:pt x="2260" y="4959"/>
                    </a:lnTo>
                    <a:lnTo>
                      <a:pt x="2323" y="4938"/>
                    </a:lnTo>
                    <a:lnTo>
                      <a:pt x="2344" y="4917"/>
                    </a:lnTo>
                    <a:lnTo>
                      <a:pt x="2323" y="4896"/>
                    </a:lnTo>
                    <a:lnTo>
                      <a:pt x="2449" y="4729"/>
                    </a:lnTo>
                    <a:lnTo>
                      <a:pt x="2532" y="4582"/>
                    </a:lnTo>
                    <a:lnTo>
                      <a:pt x="2574" y="4415"/>
                    </a:lnTo>
                    <a:lnTo>
                      <a:pt x="2658" y="4310"/>
                    </a:lnTo>
                    <a:lnTo>
                      <a:pt x="2930" y="4143"/>
                    </a:lnTo>
                    <a:lnTo>
                      <a:pt x="2972" y="4038"/>
                    </a:lnTo>
                    <a:lnTo>
                      <a:pt x="2993" y="3913"/>
                    </a:lnTo>
                    <a:lnTo>
                      <a:pt x="3097" y="3746"/>
                    </a:lnTo>
                    <a:lnTo>
                      <a:pt x="3160" y="3641"/>
                    </a:lnTo>
                    <a:lnTo>
                      <a:pt x="3181" y="3536"/>
                    </a:lnTo>
                    <a:lnTo>
                      <a:pt x="3265" y="3432"/>
                    </a:lnTo>
                    <a:lnTo>
                      <a:pt x="3369" y="3369"/>
                    </a:lnTo>
                    <a:lnTo>
                      <a:pt x="3390" y="3264"/>
                    </a:lnTo>
                    <a:lnTo>
                      <a:pt x="3474" y="3348"/>
                    </a:lnTo>
                    <a:lnTo>
                      <a:pt x="3516" y="3348"/>
                    </a:lnTo>
                    <a:lnTo>
                      <a:pt x="3558" y="3243"/>
                    </a:lnTo>
                    <a:lnTo>
                      <a:pt x="3662" y="3243"/>
                    </a:lnTo>
                    <a:lnTo>
                      <a:pt x="3725" y="3222"/>
                    </a:lnTo>
                    <a:lnTo>
                      <a:pt x="3788" y="3139"/>
                    </a:lnTo>
                    <a:lnTo>
                      <a:pt x="3788" y="3034"/>
                    </a:lnTo>
                    <a:lnTo>
                      <a:pt x="3704" y="2950"/>
                    </a:lnTo>
                    <a:lnTo>
                      <a:pt x="3704" y="2950"/>
                    </a:lnTo>
                    <a:lnTo>
                      <a:pt x="3809" y="3013"/>
                    </a:lnTo>
                    <a:lnTo>
                      <a:pt x="3830" y="3139"/>
                    </a:lnTo>
                    <a:lnTo>
                      <a:pt x="3892" y="3139"/>
                    </a:lnTo>
                    <a:lnTo>
                      <a:pt x="3976" y="3118"/>
                    </a:lnTo>
                    <a:lnTo>
                      <a:pt x="3976" y="3055"/>
                    </a:lnTo>
                    <a:lnTo>
                      <a:pt x="4039" y="3013"/>
                    </a:lnTo>
                    <a:lnTo>
                      <a:pt x="4123" y="3034"/>
                    </a:lnTo>
                    <a:lnTo>
                      <a:pt x="4123" y="3097"/>
                    </a:lnTo>
                    <a:lnTo>
                      <a:pt x="4018" y="3139"/>
                    </a:lnTo>
                    <a:lnTo>
                      <a:pt x="4123" y="3139"/>
                    </a:lnTo>
                    <a:lnTo>
                      <a:pt x="4227" y="3160"/>
                    </a:lnTo>
                    <a:lnTo>
                      <a:pt x="4248" y="3118"/>
                    </a:lnTo>
                    <a:lnTo>
                      <a:pt x="4248" y="3034"/>
                    </a:lnTo>
                    <a:lnTo>
                      <a:pt x="4290" y="2992"/>
                    </a:lnTo>
                    <a:lnTo>
                      <a:pt x="4311" y="3013"/>
                    </a:lnTo>
                    <a:lnTo>
                      <a:pt x="4311" y="3139"/>
                    </a:lnTo>
                    <a:lnTo>
                      <a:pt x="4332" y="3160"/>
                    </a:lnTo>
                    <a:lnTo>
                      <a:pt x="4395" y="3118"/>
                    </a:lnTo>
                    <a:lnTo>
                      <a:pt x="4416" y="2950"/>
                    </a:lnTo>
                    <a:lnTo>
                      <a:pt x="4353" y="2867"/>
                    </a:lnTo>
                    <a:lnTo>
                      <a:pt x="4290" y="2867"/>
                    </a:lnTo>
                    <a:lnTo>
                      <a:pt x="4311" y="2825"/>
                    </a:lnTo>
                    <a:lnTo>
                      <a:pt x="4311" y="2699"/>
                    </a:lnTo>
                    <a:lnTo>
                      <a:pt x="4332" y="2511"/>
                    </a:lnTo>
                    <a:lnTo>
                      <a:pt x="4416" y="2490"/>
                    </a:lnTo>
                    <a:lnTo>
                      <a:pt x="4562" y="2427"/>
                    </a:lnTo>
                    <a:lnTo>
                      <a:pt x="4750" y="2323"/>
                    </a:lnTo>
                    <a:lnTo>
                      <a:pt x="4771" y="2260"/>
                    </a:lnTo>
                    <a:lnTo>
                      <a:pt x="4918" y="2093"/>
                    </a:lnTo>
                    <a:lnTo>
                      <a:pt x="4918" y="1988"/>
                    </a:lnTo>
                    <a:lnTo>
                      <a:pt x="5043" y="1862"/>
                    </a:lnTo>
                    <a:lnTo>
                      <a:pt x="5127" y="1883"/>
                    </a:lnTo>
                    <a:lnTo>
                      <a:pt x="5127" y="1821"/>
                    </a:lnTo>
                    <a:lnTo>
                      <a:pt x="5336" y="1632"/>
                    </a:lnTo>
                    <a:lnTo>
                      <a:pt x="5336" y="1549"/>
                    </a:lnTo>
                    <a:lnTo>
                      <a:pt x="5650" y="1277"/>
                    </a:lnTo>
                    <a:lnTo>
                      <a:pt x="5755" y="1235"/>
                    </a:lnTo>
                    <a:lnTo>
                      <a:pt x="5692" y="1214"/>
                    </a:lnTo>
                    <a:lnTo>
                      <a:pt x="5671" y="1109"/>
                    </a:lnTo>
                    <a:lnTo>
                      <a:pt x="5608" y="1005"/>
                    </a:lnTo>
                    <a:lnTo>
                      <a:pt x="5650" y="900"/>
                    </a:lnTo>
                    <a:lnTo>
                      <a:pt x="5671" y="774"/>
                    </a:lnTo>
                    <a:lnTo>
                      <a:pt x="5692" y="816"/>
                    </a:lnTo>
                    <a:lnTo>
                      <a:pt x="5797" y="649"/>
                    </a:lnTo>
                    <a:lnTo>
                      <a:pt x="5713" y="691"/>
                    </a:lnTo>
                    <a:lnTo>
                      <a:pt x="5650" y="691"/>
                    </a:lnTo>
                    <a:lnTo>
                      <a:pt x="5755" y="628"/>
                    </a:lnTo>
                    <a:lnTo>
                      <a:pt x="5817" y="502"/>
                    </a:lnTo>
                    <a:lnTo>
                      <a:pt x="5797" y="502"/>
                    </a:lnTo>
                    <a:lnTo>
                      <a:pt x="5797" y="419"/>
                    </a:lnTo>
                    <a:lnTo>
                      <a:pt x="5713" y="419"/>
                    </a:lnTo>
                    <a:lnTo>
                      <a:pt x="5650" y="544"/>
                    </a:lnTo>
                    <a:lnTo>
                      <a:pt x="5671" y="586"/>
                    </a:lnTo>
                    <a:lnTo>
                      <a:pt x="5713" y="607"/>
                    </a:lnTo>
                    <a:lnTo>
                      <a:pt x="5608" y="649"/>
                    </a:lnTo>
                    <a:lnTo>
                      <a:pt x="5566" y="607"/>
                    </a:lnTo>
                    <a:lnTo>
                      <a:pt x="5566" y="544"/>
                    </a:lnTo>
                    <a:lnTo>
                      <a:pt x="5504" y="544"/>
                    </a:lnTo>
                    <a:lnTo>
                      <a:pt x="5441" y="523"/>
                    </a:lnTo>
                    <a:lnTo>
                      <a:pt x="5378" y="586"/>
                    </a:lnTo>
                    <a:lnTo>
                      <a:pt x="5294" y="691"/>
                    </a:lnTo>
                    <a:lnTo>
                      <a:pt x="5232" y="628"/>
                    </a:lnTo>
                    <a:lnTo>
                      <a:pt x="5169" y="481"/>
                    </a:lnTo>
                    <a:lnTo>
                      <a:pt x="5232" y="440"/>
                    </a:lnTo>
                    <a:lnTo>
                      <a:pt x="5273" y="377"/>
                    </a:lnTo>
                    <a:lnTo>
                      <a:pt x="5273" y="314"/>
                    </a:lnTo>
                    <a:lnTo>
                      <a:pt x="5252" y="293"/>
                    </a:lnTo>
                    <a:lnTo>
                      <a:pt x="5273" y="251"/>
                    </a:lnTo>
                    <a:lnTo>
                      <a:pt x="5232" y="209"/>
                    </a:lnTo>
                    <a:lnTo>
                      <a:pt x="5169" y="251"/>
                    </a:lnTo>
                    <a:lnTo>
                      <a:pt x="5127" y="230"/>
                    </a:lnTo>
                    <a:lnTo>
                      <a:pt x="5064" y="188"/>
                    </a:lnTo>
                    <a:lnTo>
                      <a:pt x="5085" y="105"/>
                    </a:lnTo>
                    <a:lnTo>
                      <a:pt x="516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78"/>
              <p:cNvSpPr/>
              <p:nvPr/>
            </p:nvSpPr>
            <p:spPr>
              <a:xfrm>
                <a:off x="6101375" y="3852150"/>
                <a:ext cx="821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843" extrusionOk="0">
                    <a:moveTo>
                      <a:pt x="880" y="0"/>
                    </a:moveTo>
                    <a:lnTo>
                      <a:pt x="796" y="21"/>
                    </a:lnTo>
                    <a:lnTo>
                      <a:pt x="650" y="21"/>
                    </a:lnTo>
                    <a:lnTo>
                      <a:pt x="650" y="42"/>
                    </a:lnTo>
                    <a:lnTo>
                      <a:pt x="733" y="126"/>
                    </a:lnTo>
                    <a:lnTo>
                      <a:pt x="859" y="440"/>
                    </a:lnTo>
                    <a:lnTo>
                      <a:pt x="859" y="544"/>
                    </a:lnTo>
                    <a:lnTo>
                      <a:pt x="859" y="733"/>
                    </a:lnTo>
                    <a:lnTo>
                      <a:pt x="796" y="774"/>
                    </a:lnTo>
                    <a:lnTo>
                      <a:pt x="754" y="774"/>
                    </a:lnTo>
                    <a:lnTo>
                      <a:pt x="754" y="795"/>
                    </a:lnTo>
                    <a:lnTo>
                      <a:pt x="796" y="1046"/>
                    </a:lnTo>
                    <a:lnTo>
                      <a:pt x="838" y="1067"/>
                    </a:lnTo>
                    <a:lnTo>
                      <a:pt x="942" y="1026"/>
                    </a:lnTo>
                    <a:lnTo>
                      <a:pt x="1047" y="1026"/>
                    </a:lnTo>
                    <a:lnTo>
                      <a:pt x="963" y="1046"/>
                    </a:lnTo>
                    <a:lnTo>
                      <a:pt x="880" y="1151"/>
                    </a:lnTo>
                    <a:lnTo>
                      <a:pt x="901" y="1277"/>
                    </a:lnTo>
                    <a:lnTo>
                      <a:pt x="984" y="1444"/>
                    </a:lnTo>
                    <a:lnTo>
                      <a:pt x="1005" y="1716"/>
                    </a:lnTo>
                    <a:lnTo>
                      <a:pt x="1005" y="1904"/>
                    </a:lnTo>
                    <a:lnTo>
                      <a:pt x="1005" y="2030"/>
                    </a:lnTo>
                    <a:lnTo>
                      <a:pt x="1068" y="2009"/>
                    </a:lnTo>
                    <a:lnTo>
                      <a:pt x="1089" y="1904"/>
                    </a:lnTo>
                    <a:lnTo>
                      <a:pt x="1068" y="1821"/>
                    </a:lnTo>
                    <a:lnTo>
                      <a:pt x="1089" y="1800"/>
                    </a:lnTo>
                    <a:lnTo>
                      <a:pt x="1152" y="1842"/>
                    </a:lnTo>
                    <a:lnTo>
                      <a:pt x="1152" y="1967"/>
                    </a:lnTo>
                    <a:lnTo>
                      <a:pt x="1194" y="1967"/>
                    </a:lnTo>
                    <a:lnTo>
                      <a:pt x="1214" y="1904"/>
                    </a:lnTo>
                    <a:lnTo>
                      <a:pt x="1194" y="1842"/>
                    </a:lnTo>
                    <a:lnTo>
                      <a:pt x="1214" y="1842"/>
                    </a:lnTo>
                    <a:lnTo>
                      <a:pt x="1256" y="1925"/>
                    </a:lnTo>
                    <a:lnTo>
                      <a:pt x="1173" y="2030"/>
                    </a:lnTo>
                    <a:lnTo>
                      <a:pt x="1152" y="2134"/>
                    </a:lnTo>
                    <a:lnTo>
                      <a:pt x="1152" y="2197"/>
                    </a:lnTo>
                    <a:lnTo>
                      <a:pt x="1110" y="2218"/>
                    </a:lnTo>
                    <a:lnTo>
                      <a:pt x="1068" y="2134"/>
                    </a:lnTo>
                    <a:lnTo>
                      <a:pt x="1005" y="2134"/>
                    </a:lnTo>
                    <a:lnTo>
                      <a:pt x="1047" y="2323"/>
                    </a:lnTo>
                    <a:lnTo>
                      <a:pt x="1110" y="2532"/>
                    </a:lnTo>
                    <a:lnTo>
                      <a:pt x="1173" y="2553"/>
                    </a:lnTo>
                    <a:lnTo>
                      <a:pt x="1194" y="2532"/>
                    </a:lnTo>
                    <a:lnTo>
                      <a:pt x="1256" y="2616"/>
                    </a:lnTo>
                    <a:lnTo>
                      <a:pt x="1256" y="2658"/>
                    </a:lnTo>
                    <a:lnTo>
                      <a:pt x="1298" y="2699"/>
                    </a:lnTo>
                    <a:lnTo>
                      <a:pt x="1194" y="2762"/>
                    </a:lnTo>
                    <a:lnTo>
                      <a:pt x="1194" y="2825"/>
                    </a:lnTo>
                    <a:lnTo>
                      <a:pt x="1214" y="2867"/>
                    </a:lnTo>
                    <a:lnTo>
                      <a:pt x="1194" y="2950"/>
                    </a:lnTo>
                    <a:lnTo>
                      <a:pt x="1110" y="3139"/>
                    </a:lnTo>
                    <a:lnTo>
                      <a:pt x="1152" y="3243"/>
                    </a:lnTo>
                    <a:lnTo>
                      <a:pt x="1089" y="3264"/>
                    </a:lnTo>
                    <a:lnTo>
                      <a:pt x="1173" y="3348"/>
                    </a:lnTo>
                    <a:lnTo>
                      <a:pt x="1152" y="3369"/>
                    </a:lnTo>
                    <a:lnTo>
                      <a:pt x="1068" y="3369"/>
                    </a:lnTo>
                    <a:lnTo>
                      <a:pt x="1005" y="3474"/>
                    </a:lnTo>
                    <a:lnTo>
                      <a:pt x="1005" y="3536"/>
                    </a:lnTo>
                    <a:lnTo>
                      <a:pt x="1068" y="3599"/>
                    </a:lnTo>
                    <a:lnTo>
                      <a:pt x="1005" y="3641"/>
                    </a:lnTo>
                    <a:lnTo>
                      <a:pt x="942" y="3641"/>
                    </a:lnTo>
                    <a:lnTo>
                      <a:pt x="880" y="3767"/>
                    </a:lnTo>
                    <a:lnTo>
                      <a:pt x="796" y="4164"/>
                    </a:lnTo>
                    <a:lnTo>
                      <a:pt x="796" y="4269"/>
                    </a:lnTo>
                    <a:lnTo>
                      <a:pt x="733" y="4331"/>
                    </a:lnTo>
                    <a:lnTo>
                      <a:pt x="629" y="4331"/>
                    </a:lnTo>
                    <a:lnTo>
                      <a:pt x="545" y="4290"/>
                    </a:lnTo>
                    <a:lnTo>
                      <a:pt x="419" y="4311"/>
                    </a:lnTo>
                    <a:lnTo>
                      <a:pt x="210" y="4415"/>
                    </a:lnTo>
                    <a:lnTo>
                      <a:pt x="106" y="4520"/>
                    </a:lnTo>
                    <a:lnTo>
                      <a:pt x="64" y="4645"/>
                    </a:lnTo>
                    <a:lnTo>
                      <a:pt x="106" y="4834"/>
                    </a:lnTo>
                    <a:lnTo>
                      <a:pt x="210" y="4917"/>
                    </a:lnTo>
                    <a:lnTo>
                      <a:pt x="357" y="5022"/>
                    </a:lnTo>
                    <a:lnTo>
                      <a:pt x="440" y="5168"/>
                    </a:lnTo>
                    <a:lnTo>
                      <a:pt x="587" y="5231"/>
                    </a:lnTo>
                    <a:lnTo>
                      <a:pt x="650" y="5273"/>
                    </a:lnTo>
                    <a:lnTo>
                      <a:pt x="670" y="5545"/>
                    </a:lnTo>
                    <a:lnTo>
                      <a:pt x="691" y="5566"/>
                    </a:lnTo>
                    <a:lnTo>
                      <a:pt x="670" y="5587"/>
                    </a:lnTo>
                    <a:lnTo>
                      <a:pt x="670" y="5733"/>
                    </a:lnTo>
                    <a:lnTo>
                      <a:pt x="629" y="5838"/>
                    </a:lnTo>
                    <a:lnTo>
                      <a:pt x="378" y="6110"/>
                    </a:lnTo>
                    <a:lnTo>
                      <a:pt x="231" y="6277"/>
                    </a:lnTo>
                    <a:lnTo>
                      <a:pt x="43" y="6424"/>
                    </a:lnTo>
                    <a:lnTo>
                      <a:pt x="1" y="6508"/>
                    </a:lnTo>
                    <a:lnTo>
                      <a:pt x="22" y="6549"/>
                    </a:lnTo>
                    <a:lnTo>
                      <a:pt x="126" y="6591"/>
                    </a:lnTo>
                    <a:lnTo>
                      <a:pt x="147" y="6528"/>
                    </a:lnTo>
                    <a:lnTo>
                      <a:pt x="210" y="6528"/>
                    </a:lnTo>
                    <a:lnTo>
                      <a:pt x="210" y="6612"/>
                    </a:lnTo>
                    <a:lnTo>
                      <a:pt x="210" y="6675"/>
                    </a:lnTo>
                    <a:lnTo>
                      <a:pt x="231" y="6696"/>
                    </a:lnTo>
                    <a:lnTo>
                      <a:pt x="273" y="6675"/>
                    </a:lnTo>
                    <a:lnTo>
                      <a:pt x="315" y="6717"/>
                    </a:lnTo>
                    <a:lnTo>
                      <a:pt x="315" y="6800"/>
                    </a:lnTo>
                    <a:lnTo>
                      <a:pt x="336" y="6842"/>
                    </a:lnTo>
                    <a:lnTo>
                      <a:pt x="419" y="6821"/>
                    </a:lnTo>
                    <a:lnTo>
                      <a:pt x="629" y="6675"/>
                    </a:lnTo>
                    <a:lnTo>
                      <a:pt x="796" y="6528"/>
                    </a:lnTo>
                    <a:lnTo>
                      <a:pt x="984" y="6361"/>
                    </a:lnTo>
                    <a:lnTo>
                      <a:pt x="1152" y="6173"/>
                    </a:lnTo>
                    <a:lnTo>
                      <a:pt x="1319" y="5901"/>
                    </a:lnTo>
                    <a:lnTo>
                      <a:pt x="1424" y="5859"/>
                    </a:lnTo>
                    <a:lnTo>
                      <a:pt x="1507" y="5859"/>
                    </a:lnTo>
                    <a:lnTo>
                      <a:pt x="1570" y="5775"/>
                    </a:lnTo>
                    <a:lnTo>
                      <a:pt x="1570" y="5691"/>
                    </a:lnTo>
                    <a:lnTo>
                      <a:pt x="1612" y="5650"/>
                    </a:lnTo>
                    <a:lnTo>
                      <a:pt x="1717" y="5587"/>
                    </a:lnTo>
                    <a:lnTo>
                      <a:pt x="1800" y="5357"/>
                    </a:lnTo>
                    <a:lnTo>
                      <a:pt x="1905" y="5210"/>
                    </a:lnTo>
                    <a:lnTo>
                      <a:pt x="1905" y="5147"/>
                    </a:lnTo>
                    <a:lnTo>
                      <a:pt x="1989" y="5106"/>
                    </a:lnTo>
                    <a:lnTo>
                      <a:pt x="1884" y="4980"/>
                    </a:lnTo>
                    <a:lnTo>
                      <a:pt x="1717" y="4980"/>
                    </a:lnTo>
                    <a:lnTo>
                      <a:pt x="1800" y="4938"/>
                    </a:lnTo>
                    <a:lnTo>
                      <a:pt x="1884" y="4917"/>
                    </a:lnTo>
                    <a:lnTo>
                      <a:pt x="2114" y="4624"/>
                    </a:lnTo>
                    <a:lnTo>
                      <a:pt x="2240" y="4603"/>
                    </a:lnTo>
                    <a:lnTo>
                      <a:pt x="2428" y="4624"/>
                    </a:lnTo>
                    <a:lnTo>
                      <a:pt x="2512" y="4624"/>
                    </a:lnTo>
                    <a:lnTo>
                      <a:pt x="2512" y="4708"/>
                    </a:lnTo>
                    <a:lnTo>
                      <a:pt x="2512" y="4792"/>
                    </a:lnTo>
                    <a:lnTo>
                      <a:pt x="2616" y="4708"/>
                    </a:lnTo>
                    <a:lnTo>
                      <a:pt x="2679" y="4645"/>
                    </a:lnTo>
                    <a:lnTo>
                      <a:pt x="2533" y="4603"/>
                    </a:lnTo>
                    <a:lnTo>
                      <a:pt x="2554" y="4499"/>
                    </a:lnTo>
                    <a:lnTo>
                      <a:pt x="2637" y="4311"/>
                    </a:lnTo>
                    <a:lnTo>
                      <a:pt x="2679" y="4227"/>
                    </a:lnTo>
                    <a:lnTo>
                      <a:pt x="2784" y="4227"/>
                    </a:lnTo>
                    <a:lnTo>
                      <a:pt x="2826" y="4290"/>
                    </a:lnTo>
                    <a:lnTo>
                      <a:pt x="2867" y="4227"/>
                    </a:lnTo>
                    <a:lnTo>
                      <a:pt x="2930" y="4122"/>
                    </a:lnTo>
                    <a:lnTo>
                      <a:pt x="3077" y="3892"/>
                    </a:lnTo>
                    <a:lnTo>
                      <a:pt x="3077" y="3808"/>
                    </a:lnTo>
                    <a:lnTo>
                      <a:pt x="3077" y="3746"/>
                    </a:lnTo>
                    <a:lnTo>
                      <a:pt x="3098" y="3599"/>
                    </a:lnTo>
                    <a:lnTo>
                      <a:pt x="3202" y="3495"/>
                    </a:lnTo>
                    <a:lnTo>
                      <a:pt x="3286" y="3453"/>
                    </a:lnTo>
                    <a:lnTo>
                      <a:pt x="3286" y="3411"/>
                    </a:lnTo>
                    <a:lnTo>
                      <a:pt x="3160" y="3369"/>
                    </a:lnTo>
                    <a:lnTo>
                      <a:pt x="3098" y="3285"/>
                    </a:lnTo>
                    <a:lnTo>
                      <a:pt x="3139" y="3285"/>
                    </a:lnTo>
                    <a:lnTo>
                      <a:pt x="3160" y="3243"/>
                    </a:lnTo>
                    <a:lnTo>
                      <a:pt x="3035" y="3222"/>
                    </a:lnTo>
                    <a:lnTo>
                      <a:pt x="2888" y="3327"/>
                    </a:lnTo>
                    <a:lnTo>
                      <a:pt x="2679" y="3536"/>
                    </a:lnTo>
                    <a:lnTo>
                      <a:pt x="2554" y="3536"/>
                    </a:lnTo>
                    <a:lnTo>
                      <a:pt x="2470" y="3578"/>
                    </a:lnTo>
                    <a:lnTo>
                      <a:pt x="2365" y="3536"/>
                    </a:lnTo>
                    <a:lnTo>
                      <a:pt x="2135" y="3285"/>
                    </a:lnTo>
                    <a:lnTo>
                      <a:pt x="2051" y="3285"/>
                    </a:lnTo>
                    <a:lnTo>
                      <a:pt x="1989" y="3181"/>
                    </a:lnTo>
                    <a:lnTo>
                      <a:pt x="1947" y="3118"/>
                    </a:lnTo>
                    <a:lnTo>
                      <a:pt x="2010" y="3034"/>
                    </a:lnTo>
                    <a:lnTo>
                      <a:pt x="2030" y="2888"/>
                    </a:lnTo>
                    <a:lnTo>
                      <a:pt x="1926" y="2720"/>
                    </a:lnTo>
                    <a:lnTo>
                      <a:pt x="1926" y="2637"/>
                    </a:lnTo>
                    <a:lnTo>
                      <a:pt x="1905" y="2595"/>
                    </a:lnTo>
                    <a:lnTo>
                      <a:pt x="1905" y="2448"/>
                    </a:lnTo>
                    <a:lnTo>
                      <a:pt x="1947" y="2365"/>
                    </a:lnTo>
                    <a:lnTo>
                      <a:pt x="1884" y="2365"/>
                    </a:lnTo>
                    <a:lnTo>
                      <a:pt x="1884" y="2239"/>
                    </a:lnTo>
                    <a:lnTo>
                      <a:pt x="1842" y="2176"/>
                    </a:lnTo>
                    <a:lnTo>
                      <a:pt x="1800" y="2197"/>
                    </a:lnTo>
                    <a:lnTo>
                      <a:pt x="1717" y="2134"/>
                    </a:lnTo>
                    <a:lnTo>
                      <a:pt x="1675" y="2197"/>
                    </a:lnTo>
                    <a:lnTo>
                      <a:pt x="1779" y="2281"/>
                    </a:lnTo>
                    <a:lnTo>
                      <a:pt x="1738" y="2365"/>
                    </a:lnTo>
                    <a:lnTo>
                      <a:pt x="1779" y="2427"/>
                    </a:lnTo>
                    <a:lnTo>
                      <a:pt x="1696" y="2511"/>
                    </a:lnTo>
                    <a:lnTo>
                      <a:pt x="1696" y="2595"/>
                    </a:lnTo>
                    <a:lnTo>
                      <a:pt x="1779" y="2699"/>
                    </a:lnTo>
                    <a:lnTo>
                      <a:pt x="1779" y="2741"/>
                    </a:lnTo>
                    <a:lnTo>
                      <a:pt x="1675" y="2762"/>
                    </a:lnTo>
                    <a:lnTo>
                      <a:pt x="1612" y="2720"/>
                    </a:lnTo>
                    <a:lnTo>
                      <a:pt x="1591" y="2616"/>
                    </a:lnTo>
                    <a:lnTo>
                      <a:pt x="1486" y="2595"/>
                    </a:lnTo>
                    <a:lnTo>
                      <a:pt x="1486" y="2532"/>
                    </a:lnTo>
                    <a:lnTo>
                      <a:pt x="1382" y="2511"/>
                    </a:lnTo>
                    <a:lnTo>
                      <a:pt x="1319" y="2511"/>
                    </a:lnTo>
                    <a:lnTo>
                      <a:pt x="1298" y="2448"/>
                    </a:lnTo>
                    <a:lnTo>
                      <a:pt x="1403" y="2406"/>
                    </a:lnTo>
                    <a:lnTo>
                      <a:pt x="1424" y="2323"/>
                    </a:lnTo>
                    <a:lnTo>
                      <a:pt x="1319" y="2239"/>
                    </a:lnTo>
                    <a:lnTo>
                      <a:pt x="1403" y="2114"/>
                    </a:lnTo>
                    <a:lnTo>
                      <a:pt x="1486" y="2093"/>
                    </a:lnTo>
                    <a:lnTo>
                      <a:pt x="1507" y="1988"/>
                    </a:lnTo>
                    <a:lnTo>
                      <a:pt x="1486" y="1904"/>
                    </a:lnTo>
                    <a:lnTo>
                      <a:pt x="1507" y="1821"/>
                    </a:lnTo>
                    <a:lnTo>
                      <a:pt x="1466" y="1758"/>
                    </a:lnTo>
                    <a:lnTo>
                      <a:pt x="1486" y="1611"/>
                    </a:lnTo>
                    <a:lnTo>
                      <a:pt x="1361" y="1507"/>
                    </a:lnTo>
                    <a:lnTo>
                      <a:pt x="1361" y="1465"/>
                    </a:lnTo>
                    <a:lnTo>
                      <a:pt x="1424" y="1507"/>
                    </a:lnTo>
                    <a:lnTo>
                      <a:pt x="1528" y="1486"/>
                    </a:lnTo>
                    <a:lnTo>
                      <a:pt x="1570" y="1360"/>
                    </a:lnTo>
                    <a:lnTo>
                      <a:pt x="1591" y="1318"/>
                    </a:lnTo>
                    <a:lnTo>
                      <a:pt x="1591" y="1151"/>
                    </a:lnTo>
                    <a:lnTo>
                      <a:pt x="1570" y="1026"/>
                    </a:lnTo>
                    <a:lnTo>
                      <a:pt x="1570" y="921"/>
                    </a:lnTo>
                    <a:lnTo>
                      <a:pt x="1507" y="942"/>
                    </a:lnTo>
                    <a:lnTo>
                      <a:pt x="1382" y="984"/>
                    </a:lnTo>
                    <a:lnTo>
                      <a:pt x="1277" y="879"/>
                    </a:lnTo>
                    <a:lnTo>
                      <a:pt x="1361" y="837"/>
                    </a:lnTo>
                    <a:lnTo>
                      <a:pt x="1277" y="774"/>
                    </a:lnTo>
                    <a:lnTo>
                      <a:pt x="1214" y="754"/>
                    </a:lnTo>
                    <a:lnTo>
                      <a:pt x="1277" y="712"/>
                    </a:lnTo>
                    <a:lnTo>
                      <a:pt x="1361" y="649"/>
                    </a:lnTo>
                    <a:lnTo>
                      <a:pt x="1361" y="607"/>
                    </a:lnTo>
                    <a:lnTo>
                      <a:pt x="1256" y="565"/>
                    </a:lnTo>
                    <a:lnTo>
                      <a:pt x="1173" y="502"/>
                    </a:lnTo>
                    <a:lnTo>
                      <a:pt x="1089" y="544"/>
                    </a:lnTo>
                    <a:lnTo>
                      <a:pt x="1089" y="440"/>
                    </a:lnTo>
                    <a:lnTo>
                      <a:pt x="1110" y="440"/>
                    </a:lnTo>
                    <a:lnTo>
                      <a:pt x="1173" y="356"/>
                    </a:lnTo>
                    <a:lnTo>
                      <a:pt x="1110" y="356"/>
                    </a:lnTo>
                    <a:lnTo>
                      <a:pt x="1047" y="398"/>
                    </a:lnTo>
                    <a:lnTo>
                      <a:pt x="1047" y="461"/>
                    </a:lnTo>
                    <a:lnTo>
                      <a:pt x="1005" y="544"/>
                    </a:lnTo>
                    <a:lnTo>
                      <a:pt x="942" y="523"/>
                    </a:lnTo>
                    <a:lnTo>
                      <a:pt x="963" y="419"/>
                    </a:lnTo>
                    <a:lnTo>
                      <a:pt x="901" y="335"/>
                    </a:lnTo>
                    <a:lnTo>
                      <a:pt x="880" y="209"/>
                    </a:lnTo>
                    <a:lnTo>
                      <a:pt x="880" y="105"/>
                    </a:lnTo>
                    <a:lnTo>
                      <a:pt x="880" y="42"/>
                    </a:lnTo>
                    <a:lnTo>
                      <a:pt x="942" y="42"/>
                    </a:lnTo>
                    <a:lnTo>
                      <a:pt x="88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0" name="Google Shape;1390;p78"/>
            <p:cNvSpPr/>
            <p:nvPr/>
          </p:nvSpPr>
          <p:spPr>
            <a:xfrm>
              <a:off x="3608564" y="2619698"/>
              <a:ext cx="60550" cy="35232"/>
            </a:xfrm>
            <a:custGeom>
              <a:avLst/>
              <a:gdLst/>
              <a:ahLst/>
              <a:cxnLst/>
              <a:rect l="l" t="t" r="r" b="b"/>
              <a:pathLst>
                <a:path w="5085" h="3098" extrusionOk="0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78"/>
            <p:cNvSpPr/>
            <p:nvPr/>
          </p:nvSpPr>
          <p:spPr>
            <a:xfrm>
              <a:off x="4188328" y="2704412"/>
              <a:ext cx="421823" cy="300791"/>
            </a:xfrm>
            <a:custGeom>
              <a:avLst/>
              <a:gdLst/>
              <a:ahLst/>
              <a:cxnLst/>
              <a:rect l="l" t="t" r="r" b="b"/>
              <a:pathLst>
                <a:path w="35425" h="26449" extrusionOk="0">
                  <a:moveTo>
                    <a:pt x="27390" y="1"/>
                  </a:moveTo>
                  <a:lnTo>
                    <a:pt x="27369" y="21"/>
                  </a:lnTo>
                  <a:lnTo>
                    <a:pt x="27180" y="42"/>
                  </a:lnTo>
                  <a:lnTo>
                    <a:pt x="27139" y="126"/>
                  </a:lnTo>
                  <a:lnTo>
                    <a:pt x="27097" y="126"/>
                  </a:lnTo>
                  <a:lnTo>
                    <a:pt x="27055" y="189"/>
                  </a:lnTo>
                  <a:lnTo>
                    <a:pt x="26867" y="189"/>
                  </a:lnTo>
                  <a:lnTo>
                    <a:pt x="26741" y="147"/>
                  </a:lnTo>
                  <a:lnTo>
                    <a:pt x="26678" y="231"/>
                  </a:lnTo>
                  <a:lnTo>
                    <a:pt x="26574" y="231"/>
                  </a:lnTo>
                  <a:lnTo>
                    <a:pt x="26532" y="335"/>
                  </a:lnTo>
                  <a:lnTo>
                    <a:pt x="26448" y="356"/>
                  </a:lnTo>
                  <a:lnTo>
                    <a:pt x="26344" y="356"/>
                  </a:lnTo>
                  <a:lnTo>
                    <a:pt x="26260" y="398"/>
                  </a:lnTo>
                  <a:lnTo>
                    <a:pt x="26176" y="419"/>
                  </a:lnTo>
                  <a:lnTo>
                    <a:pt x="26051" y="419"/>
                  </a:lnTo>
                  <a:lnTo>
                    <a:pt x="25967" y="461"/>
                  </a:lnTo>
                  <a:lnTo>
                    <a:pt x="25967" y="545"/>
                  </a:lnTo>
                  <a:lnTo>
                    <a:pt x="25904" y="649"/>
                  </a:lnTo>
                  <a:lnTo>
                    <a:pt x="25862" y="754"/>
                  </a:lnTo>
                  <a:lnTo>
                    <a:pt x="25820" y="817"/>
                  </a:lnTo>
                  <a:lnTo>
                    <a:pt x="25820" y="858"/>
                  </a:lnTo>
                  <a:lnTo>
                    <a:pt x="25800" y="921"/>
                  </a:lnTo>
                  <a:lnTo>
                    <a:pt x="25800" y="1068"/>
                  </a:lnTo>
                  <a:lnTo>
                    <a:pt x="25820" y="1089"/>
                  </a:lnTo>
                  <a:lnTo>
                    <a:pt x="25862" y="1130"/>
                  </a:lnTo>
                  <a:lnTo>
                    <a:pt x="26009" y="1047"/>
                  </a:lnTo>
                  <a:lnTo>
                    <a:pt x="26072" y="984"/>
                  </a:lnTo>
                  <a:lnTo>
                    <a:pt x="26155" y="1005"/>
                  </a:lnTo>
                  <a:lnTo>
                    <a:pt x="26239" y="1151"/>
                  </a:lnTo>
                  <a:lnTo>
                    <a:pt x="26281" y="1256"/>
                  </a:lnTo>
                  <a:lnTo>
                    <a:pt x="26364" y="1340"/>
                  </a:lnTo>
                  <a:lnTo>
                    <a:pt x="26364" y="1402"/>
                  </a:lnTo>
                  <a:lnTo>
                    <a:pt x="26385" y="1486"/>
                  </a:lnTo>
                  <a:lnTo>
                    <a:pt x="26385" y="1612"/>
                  </a:lnTo>
                  <a:lnTo>
                    <a:pt x="26323" y="1674"/>
                  </a:lnTo>
                  <a:lnTo>
                    <a:pt x="26239" y="1779"/>
                  </a:lnTo>
                  <a:lnTo>
                    <a:pt x="26218" y="1926"/>
                  </a:lnTo>
                  <a:lnTo>
                    <a:pt x="26134" y="1988"/>
                  </a:lnTo>
                  <a:lnTo>
                    <a:pt x="26072" y="2093"/>
                  </a:lnTo>
                  <a:lnTo>
                    <a:pt x="26051" y="2198"/>
                  </a:lnTo>
                  <a:lnTo>
                    <a:pt x="26134" y="2281"/>
                  </a:lnTo>
                  <a:lnTo>
                    <a:pt x="26092" y="2344"/>
                  </a:lnTo>
                  <a:lnTo>
                    <a:pt x="26134" y="2490"/>
                  </a:lnTo>
                  <a:lnTo>
                    <a:pt x="26176" y="2532"/>
                  </a:lnTo>
                  <a:lnTo>
                    <a:pt x="26176" y="2658"/>
                  </a:lnTo>
                  <a:lnTo>
                    <a:pt x="26092" y="2700"/>
                  </a:lnTo>
                  <a:lnTo>
                    <a:pt x="26072" y="2742"/>
                  </a:lnTo>
                  <a:lnTo>
                    <a:pt x="26134" y="2846"/>
                  </a:lnTo>
                  <a:lnTo>
                    <a:pt x="26134" y="3034"/>
                  </a:lnTo>
                  <a:lnTo>
                    <a:pt x="26092" y="3076"/>
                  </a:lnTo>
                  <a:lnTo>
                    <a:pt x="26092" y="3244"/>
                  </a:lnTo>
                  <a:lnTo>
                    <a:pt x="26155" y="3244"/>
                  </a:lnTo>
                  <a:lnTo>
                    <a:pt x="26218" y="3265"/>
                  </a:lnTo>
                  <a:lnTo>
                    <a:pt x="26260" y="3244"/>
                  </a:lnTo>
                  <a:lnTo>
                    <a:pt x="26281" y="3265"/>
                  </a:lnTo>
                  <a:lnTo>
                    <a:pt x="26323" y="3390"/>
                  </a:lnTo>
                  <a:lnTo>
                    <a:pt x="26281" y="3495"/>
                  </a:lnTo>
                  <a:lnTo>
                    <a:pt x="26218" y="3578"/>
                  </a:lnTo>
                  <a:lnTo>
                    <a:pt x="26009" y="3620"/>
                  </a:lnTo>
                  <a:lnTo>
                    <a:pt x="25862" y="3704"/>
                  </a:lnTo>
                  <a:lnTo>
                    <a:pt x="25569" y="3976"/>
                  </a:lnTo>
                  <a:lnTo>
                    <a:pt x="25527" y="3997"/>
                  </a:lnTo>
                  <a:lnTo>
                    <a:pt x="25444" y="3913"/>
                  </a:lnTo>
                  <a:lnTo>
                    <a:pt x="25276" y="3892"/>
                  </a:lnTo>
                  <a:lnTo>
                    <a:pt x="25172" y="3913"/>
                  </a:lnTo>
                  <a:lnTo>
                    <a:pt x="25130" y="3871"/>
                  </a:lnTo>
                  <a:lnTo>
                    <a:pt x="25004" y="3871"/>
                  </a:lnTo>
                  <a:lnTo>
                    <a:pt x="25004" y="3892"/>
                  </a:lnTo>
                  <a:lnTo>
                    <a:pt x="24879" y="4792"/>
                  </a:lnTo>
                  <a:lnTo>
                    <a:pt x="24900" y="4959"/>
                  </a:lnTo>
                  <a:lnTo>
                    <a:pt x="24858" y="5148"/>
                  </a:lnTo>
                  <a:lnTo>
                    <a:pt x="24879" y="5252"/>
                  </a:lnTo>
                  <a:lnTo>
                    <a:pt x="24795" y="5524"/>
                  </a:lnTo>
                  <a:lnTo>
                    <a:pt x="24900" y="5692"/>
                  </a:lnTo>
                  <a:lnTo>
                    <a:pt x="25172" y="5838"/>
                  </a:lnTo>
                  <a:lnTo>
                    <a:pt x="25339" y="5671"/>
                  </a:lnTo>
                  <a:lnTo>
                    <a:pt x="25569" y="5671"/>
                  </a:lnTo>
                  <a:lnTo>
                    <a:pt x="25841" y="5734"/>
                  </a:lnTo>
                  <a:lnTo>
                    <a:pt x="25946" y="5838"/>
                  </a:lnTo>
                  <a:lnTo>
                    <a:pt x="26072" y="5629"/>
                  </a:lnTo>
                  <a:lnTo>
                    <a:pt x="26072" y="5483"/>
                  </a:lnTo>
                  <a:lnTo>
                    <a:pt x="26072" y="5378"/>
                  </a:lnTo>
                  <a:lnTo>
                    <a:pt x="26239" y="5336"/>
                  </a:lnTo>
                  <a:lnTo>
                    <a:pt x="26281" y="5273"/>
                  </a:lnTo>
                  <a:lnTo>
                    <a:pt x="26553" y="5357"/>
                  </a:lnTo>
                  <a:lnTo>
                    <a:pt x="26699" y="5545"/>
                  </a:lnTo>
                  <a:lnTo>
                    <a:pt x="26908" y="5734"/>
                  </a:lnTo>
                  <a:lnTo>
                    <a:pt x="27076" y="5943"/>
                  </a:lnTo>
                  <a:lnTo>
                    <a:pt x="27285" y="6089"/>
                  </a:lnTo>
                  <a:lnTo>
                    <a:pt x="27306" y="6194"/>
                  </a:lnTo>
                  <a:lnTo>
                    <a:pt x="27327" y="6278"/>
                  </a:lnTo>
                  <a:lnTo>
                    <a:pt x="27327" y="6382"/>
                  </a:lnTo>
                  <a:lnTo>
                    <a:pt x="27285" y="6424"/>
                  </a:lnTo>
                  <a:lnTo>
                    <a:pt x="27285" y="6508"/>
                  </a:lnTo>
                  <a:lnTo>
                    <a:pt x="27264" y="6591"/>
                  </a:lnTo>
                  <a:lnTo>
                    <a:pt x="27139" y="6571"/>
                  </a:lnTo>
                  <a:lnTo>
                    <a:pt x="27097" y="6508"/>
                  </a:lnTo>
                  <a:lnTo>
                    <a:pt x="26992" y="6529"/>
                  </a:lnTo>
                  <a:lnTo>
                    <a:pt x="26908" y="6591"/>
                  </a:lnTo>
                  <a:lnTo>
                    <a:pt x="26762" y="6508"/>
                  </a:lnTo>
                  <a:lnTo>
                    <a:pt x="26657" y="6529"/>
                  </a:lnTo>
                  <a:lnTo>
                    <a:pt x="26553" y="6675"/>
                  </a:lnTo>
                  <a:lnTo>
                    <a:pt x="26385" y="6801"/>
                  </a:lnTo>
                  <a:lnTo>
                    <a:pt x="26323" y="6843"/>
                  </a:lnTo>
                  <a:lnTo>
                    <a:pt x="26218" y="6780"/>
                  </a:lnTo>
                  <a:lnTo>
                    <a:pt x="26155" y="6801"/>
                  </a:lnTo>
                  <a:lnTo>
                    <a:pt x="26155" y="6905"/>
                  </a:lnTo>
                  <a:lnTo>
                    <a:pt x="26092" y="6947"/>
                  </a:lnTo>
                  <a:lnTo>
                    <a:pt x="26030" y="6989"/>
                  </a:lnTo>
                  <a:lnTo>
                    <a:pt x="25967" y="6947"/>
                  </a:lnTo>
                  <a:lnTo>
                    <a:pt x="25925" y="7031"/>
                  </a:lnTo>
                  <a:lnTo>
                    <a:pt x="25820" y="7198"/>
                  </a:lnTo>
                  <a:lnTo>
                    <a:pt x="25800" y="7366"/>
                  </a:lnTo>
                  <a:lnTo>
                    <a:pt x="25800" y="7470"/>
                  </a:lnTo>
                  <a:lnTo>
                    <a:pt x="25737" y="7554"/>
                  </a:lnTo>
                  <a:lnTo>
                    <a:pt x="25611" y="7575"/>
                  </a:lnTo>
                  <a:lnTo>
                    <a:pt x="25381" y="7763"/>
                  </a:lnTo>
                  <a:lnTo>
                    <a:pt x="25214" y="7763"/>
                  </a:lnTo>
                  <a:lnTo>
                    <a:pt x="25088" y="7742"/>
                  </a:lnTo>
                  <a:lnTo>
                    <a:pt x="25004" y="7784"/>
                  </a:lnTo>
                  <a:lnTo>
                    <a:pt x="24900" y="7993"/>
                  </a:lnTo>
                  <a:lnTo>
                    <a:pt x="24795" y="8077"/>
                  </a:lnTo>
                  <a:lnTo>
                    <a:pt x="24670" y="8182"/>
                  </a:lnTo>
                  <a:lnTo>
                    <a:pt x="24586" y="8265"/>
                  </a:lnTo>
                  <a:lnTo>
                    <a:pt x="24565" y="8370"/>
                  </a:lnTo>
                  <a:lnTo>
                    <a:pt x="24502" y="8370"/>
                  </a:lnTo>
                  <a:lnTo>
                    <a:pt x="24377" y="8307"/>
                  </a:lnTo>
                  <a:lnTo>
                    <a:pt x="24251" y="8286"/>
                  </a:lnTo>
                  <a:lnTo>
                    <a:pt x="24063" y="8203"/>
                  </a:lnTo>
                  <a:lnTo>
                    <a:pt x="23937" y="8140"/>
                  </a:lnTo>
                  <a:lnTo>
                    <a:pt x="23770" y="8098"/>
                  </a:lnTo>
                  <a:lnTo>
                    <a:pt x="23561" y="8161"/>
                  </a:lnTo>
                  <a:lnTo>
                    <a:pt x="23435" y="8265"/>
                  </a:lnTo>
                  <a:lnTo>
                    <a:pt x="23331" y="8391"/>
                  </a:lnTo>
                  <a:lnTo>
                    <a:pt x="23331" y="8621"/>
                  </a:lnTo>
                  <a:lnTo>
                    <a:pt x="23351" y="8768"/>
                  </a:lnTo>
                  <a:lnTo>
                    <a:pt x="23331" y="8830"/>
                  </a:lnTo>
                  <a:lnTo>
                    <a:pt x="23603" y="9019"/>
                  </a:lnTo>
                  <a:lnTo>
                    <a:pt x="23833" y="9144"/>
                  </a:lnTo>
                  <a:lnTo>
                    <a:pt x="23833" y="9228"/>
                  </a:lnTo>
                  <a:lnTo>
                    <a:pt x="23770" y="9332"/>
                  </a:lnTo>
                  <a:lnTo>
                    <a:pt x="23707" y="9437"/>
                  </a:lnTo>
                  <a:lnTo>
                    <a:pt x="23435" y="9730"/>
                  </a:lnTo>
                  <a:lnTo>
                    <a:pt x="23310" y="9960"/>
                  </a:lnTo>
                  <a:lnTo>
                    <a:pt x="23226" y="10169"/>
                  </a:lnTo>
                  <a:lnTo>
                    <a:pt x="23121" y="10169"/>
                  </a:lnTo>
                  <a:lnTo>
                    <a:pt x="22933" y="10232"/>
                  </a:lnTo>
                  <a:lnTo>
                    <a:pt x="22807" y="10232"/>
                  </a:lnTo>
                  <a:lnTo>
                    <a:pt x="22661" y="10337"/>
                  </a:lnTo>
                  <a:lnTo>
                    <a:pt x="22494" y="10462"/>
                  </a:lnTo>
                  <a:lnTo>
                    <a:pt x="22347" y="10462"/>
                  </a:lnTo>
                  <a:lnTo>
                    <a:pt x="22096" y="10483"/>
                  </a:lnTo>
                  <a:lnTo>
                    <a:pt x="21908" y="10546"/>
                  </a:lnTo>
                  <a:lnTo>
                    <a:pt x="21740" y="10588"/>
                  </a:lnTo>
                  <a:lnTo>
                    <a:pt x="21322" y="10755"/>
                  </a:lnTo>
                  <a:lnTo>
                    <a:pt x="21008" y="10860"/>
                  </a:lnTo>
                  <a:lnTo>
                    <a:pt x="20841" y="11027"/>
                  </a:lnTo>
                  <a:lnTo>
                    <a:pt x="20590" y="11216"/>
                  </a:lnTo>
                  <a:lnTo>
                    <a:pt x="20485" y="11320"/>
                  </a:lnTo>
                  <a:lnTo>
                    <a:pt x="20338" y="11320"/>
                  </a:lnTo>
                  <a:lnTo>
                    <a:pt x="20192" y="11278"/>
                  </a:lnTo>
                  <a:lnTo>
                    <a:pt x="20192" y="11216"/>
                  </a:lnTo>
                  <a:lnTo>
                    <a:pt x="20171" y="11111"/>
                  </a:lnTo>
                  <a:lnTo>
                    <a:pt x="19899" y="11195"/>
                  </a:lnTo>
                  <a:lnTo>
                    <a:pt x="19732" y="11216"/>
                  </a:lnTo>
                  <a:lnTo>
                    <a:pt x="19522" y="11111"/>
                  </a:lnTo>
                  <a:lnTo>
                    <a:pt x="19355" y="11090"/>
                  </a:lnTo>
                  <a:lnTo>
                    <a:pt x="18999" y="10965"/>
                  </a:lnTo>
                  <a:lnTo>
                    <a:pt x="18623" y="10797"/>
                  </a:lnTo>
                  <a:lnTo>
                    <a:pt x="18413" y="10609"/>
                  </a:lnTo>
                  <a:lnTo>
                    <a:pt x="18288" y="10588"/>
                  </a:lnTo>
                  <a:lnTo>
                    <a:pt x="17869" y="10567"/>
                  </a:lnTo>
                  <a:lnTo>
                    <a:pt x="17493" y="10567"/>
                  </a:lnTo>
                  <a:lnTo>
                    <a:pt x="17430" y="10546"/>
                  </a:lnTo>
                  <a:lnTo>
                    <a:pt x="17367" y="10588"/>
                  </a:lnTo>
                  <a:lnTo>
                    <a:pt x="17325" y="10651"/>
                  </a:lnTo>
                  <a:lnTo>
                    <a:pt x="17137" y="10713"/>
                  </a:lnTo>
                  <a:lnTo>
                    <a:pt x="16865" y="10755"/>
                  </a:lnTo>
                  <a:lnTo>
                    <a:pt x="16384" y="10693"/>
                  </a:lnTo>
                  <a:lnTo>
                    <a:pt x="16028" y="10713"/>
                  </a:lnTo>
                  <a:lnTo>
                    <a:pt x="15777" y="10693"/>
                  </a:lnTo>
                  <a:lnTo>
                    <a:pt x="15547" y="10713"/>
                  </a:lnTo>
                  <a:lnTo>
                    <a:pt x="15442" y="10755"/>
                  </a:lnTo>
                  <a:lnTo>
                    <a:pt x="15338" y="10713"/>
                  </a:lnTo>
                  <a:lnTo>
                    <a:pt x="15191" y="10462"/>
                  </a:lnTo>
                  <a:lnTo>
                    <a:pt x="15149" y="10337"/>
                  </a:lnTo>
                  <a:lnTo>
                    <a:pt x="15024" y="10169"/>
                  </a:lnTo>
                  <a:lnTo>
                    <a:pt x="14919" y="10044"/>
                  </a:lnTo>
                  <a:lnTo>
                    <a:pt x="14856" y="9877"/>
                  </a:lnTo>
                  <a:lnTo>
                    <a:pt x="14856" y="9814"/>
                  </a:lnTo>
                  <a:lnTo>
                    <a:pt x="14752" y="9709"/>
                  </a:lnTo>
                  <a:lnTo>
                    <a:pt x="14668" y="9667"/>
                  </a:lnTo>
                  <a:lnTo>
                    <a:pt x="14626" y="9667"/>
                  </a:lnTo>
                  <a:lnTo>
                    <a:pt x="14584" y="9604"/>
                  </a:lnTo>
                  <a:lnTo>
                    <a:pt x="14564" y="9500"/>
                  </a:lnTo>
                  <a:lnTo>
                    <a:pt x="14333" y="9500"/>
                  </a:lnTo>
                  <a:lnTo>
                    <a:pt x="14187" y="9416"/>
                  </a:lnTo>
                  <a:lnTo>
                    <a:pt x="13978" y="9249"/>
                  </a:lnTo>
                  <a:lnTo>
                    <a:pt x="13873" y="9249"/>
                  </a:lnTo>
                  <a:lnTo>
                    <a:pt x="13768" y="9228"/>
                  </a:lnTo>
                  <a:lnTo>
                    <a:pt x="13706" y="9186"/>
                  </a:lnTo>
                  <a:lnTo>
                    <a:pt x="13517" y="9040"/>
                  </a:lnTo>
                  <a:lnTo>
                    <a:pt x="13141" y="8977"/>
                  </a:lnTo>
                  <a:lnTo>
                    <a:pt x="13099" y="8977"/>
                  </a:lnTo>
                  <a:lnTo>
                    <a:pt x="13057" y="9019"/>
                  </a:lnTo>
                  <a:lnTo>
                    <a:pt x="12890" y="9019"/>
                  </a:lnTo>
                  <a:lnTo>
                    <a:pt x="12639" y="9040"/>
                  </a:lnTo>
                  <a:lnTo>
                    <a:pt x="12053" y="8914"/>
                  </a:lnTo>
                  <a:lnTo>
                    <a:pt x="11948" y="8830"/>
                  </a:lnTo>
                  <a:lnTo>
                    <a:pt x="11823" y="8663"/>
                  </a:lnTo>
                  <a:lnTo>
                    <a:pt x="11802" y="8558"/>
                  </a:lnTo>
                  <a:lnTo>
                    <a:pt x="11802" y="8475"/>
                  </a:lnTo>
                  <a:lnTo>
                    <a:pt x="11823" y="8412"/>
                  </a:lnTo>
                  <a:lnTo>
                    <a:pt x="11906" y="8349"/>
                  </a:lnTo>
                  <a:lnTo>
                    <a:pt x="11948" y="8244"/>
                  </a:lnTo>
                  <a:lnTo>
                    <a:pt x="11885" y="8161"/>
                  </a:lnTo>
                  <a:lnTo>
                    <a:pt x="11843" y="8035"/>
                  </a:lnTo>
                  <a:lnTo>
                    <a:pt x="11885" y="7952"/>
                  </a:lnTo>
                  <a:lnTo>
                    <a:pt x="11885" y="7826"/>
                  </a:lnTo>
                  <a:lnTo>
                    <a:pt x="11823" y="7763"/>
                  </a:lnTo>
                  <a:lnTo>
                    <a:pt x="11739" y="7638"/>
                  </a:lnTo>
                  <a:lnTo>
                    <a:pt x="11676" y="7575"/>
                  </a:lnTo>
                  <a:lnTo>
                    <a:pt x="11592" y="7533"/>
                  </a:lnTo>
                  <a:lnTo>
                    <a:pt x="11530" y="7428"/>
                  </a:lnTo>
                  <a:lnTo>
                    <a:pt x="11488" y="7345"/>
                  </a:lnTo>
                  <a:lnTo>
                    <a:pt x="11446" y="7240"/>
                  </a:lnTo>
                  <a:lnTo>
                    <a:pt x="11425" y="7136"/>
                  </a:lnTo>
                  <a:lnTo>
                    <a:pt x="11383" y="7052"/>
                  </a:lnTo>
                  <a:lnTo>
                    <a:pt x="11279" y="6989"/>
                  </a:lnTo>
                  <a:lnTo>
                    <a:pt x="11195" y="6947"/>
                  </a:lnTo>
                  <a:lnTo>
                    <a:pt x="11153" y="6884"/>
                  </a:lnTo>
                  <a:lnTo>
                    <a:pt x="11069" y="6843"/>
                  </a:lnTo>
                  <a:lnTo>
                    <a:pt x="10965" y="6843"/>
                  </a:lnTo>
                  <a:lnTo>
                    <a:pt x="10902" y="6905"/>
                  </a:lnTo>
                  <a:lnTo>
                    <a:pt x="10860" y="6926"/>
                  </a:lnTo>
                  <a:lnTo>
                    <a:pt x="10776" y="6905"/>
                  </a:lnTo>
                  <a:lnTo>
                    <a:pt x="10693" y="6801"/>
                  </a:lnTo>
                  <a:lnTo>
                    <a:pt x="10672" y="6738"/>
                  </a:lnTo>
                  <a:lnTo>
                    <a:pt x="10567" y="6738"/>
                  </a:lnTo>
                  <a:lnTo>
                    <a:pt x="10442" y="6801"/>
                  </a:lnTo>
                  <a:lnTo>
                    <a:pt x="10400" y="6843"/>
                  </a:lnTo>
                  <a:lnTo>
                    <a:pt x="10379" y="6926"/>
                  </a:lnTo>
                  <a:lnTo>
                    <a:pt x="10337" y="6926"/>
                  </a:lnTo>
                  <a:lnTo>
                    <a:pt x="10211" y="6843"/>
                  </a:lnTo>
                  <a:lnTo>
                    <a:pt x="10170" y="6780"/>
                  </a:lnTo>
                  <a:lnTo>
                    <a:pt x="10170" y="6717"/>
                  </a:lnTo>
                  <a:lnTo>
                    <a:pt x="10107" y="6633"/>
                  </a:lnTo>
                  <a:lnTo>
                    <a:pt x="10002" y="6571"/>
                  </a:lnTo>
                  <a:lnTo>
                    <a:pt x="9877" y="6466"/>
                  </a:lnTo>
                  <a:lnTo>
                    <a:pt x="9835" y="6424"/>
                  </a:lnTo>
                  <a:lnTo>
                    <a:pt x="9751" y="6382"/>
                  </a:lnTo>
                  <a:lnTo>
                    <a:pt x="9730" y="6299"/>
                  </a:lnTo>
                  <a:lnTo>
                    <a:pt x="9730" y="6215"/>
                  </a:lnTo>
                  <a:lnTo>
                    <a:pt x="9709" y="6173"/>
                  </a:lnTo>
                  <a:lnTo>
                    <a:pt x="9688" y="6173"/>
                  </a:lnTo>
                  <a:lnTo>
                    <a:pt x="9688" y="6215"/>
                  </a:lnTo>
                  <a:lnTo>
                    <a:pt x="9646" y="6215"/>
                  </a:lnTo>
                  <a:lnTo>
                    <a:pt x="9605" y="6152"/>
                  </a:lnTo>
                  <a:lnTo>
                    <a:pt x="9584" y="6110"/>
                  </a:lnTo>
                  <a:lnTo>
                    <a:pt x="9584" y="5985"/>
                  </a:lnTo>
                  <a:lnTo>
                    <a:pt x="9542" y="5943"/>
                  </a:lnTo>
                  <a:lnTo>
                    <a:pt x="9521" y="5943"/>
                  </a:lnTo>
                  <a:lnTo>
                    <a:pt x="9395" y="5880"/>
                  </a:lnTo>
                  <a:lnTo>
                    <a:pt x="9312" y="5880"/>
                  </a:lnTo>
                  <a:lnTo>
                    <a:pt x="9333" y="5901"/>
                  </a:lnTo>
                  <a:lnTo>
                    <a:pt x="9228" y="6006"/>
                  </a:lnTo>
                  <a:lnTo>
                    <a:pt x="9123" y="6068"/>
                  </a:lnTo>
                  <a:lnTo>
                    <a:pt x="8998" y="6215"/>
                  </a:lnTo>
                  <a:lnTo>
                    <a:pt x="8977" y="6319"/>
                  </a:lnTo>
                  <a:lnTo>
                    <a:pt x="9019" y="6382"/>
                  </a:lnTo>
                  <a:lnTo>
                    <a:pt x="8956" y="6508"/>
                  </a:lnTo>
                  <a:lnTo>
                    <a:pt x="8768" y="6571"/>
                  </a:lnTo>
                  <a:lnTo>
                    <a:pt x="8684" y="6633"/>
                  </a:lnTo>
                  <a:lnTo>
                    <a:pt x="8663" y="6780"/>
                  </a:lnTo>
                  <a:lnTo>
                    <a:pt x="8663" y="7010"/>
                  </a:lnTo>
                  <a:lnTo>
                    <a:pt x="8768" y="7240"/>
                  </a:lnTo>
                  <a:lnTo>
                    <a:pt x="8872" y="7408"/>
                  </a:lnTo>
                  <a:lnTo>
                    <a:pt x="8872" y="7470"/>
                  </a:lnTo>
                  <a:lnTo>
                    <a:pt x="8705" y="7638"/>
                  </a:lnTo>
                  <a:lnTo>
                    <a:pt x="8579" y="7680"/>
                  </a:lnTo>
                  <a:lnTo>
                    <a:pt x="8496" y="7784"/>
                  </a:lnTo>
                  <a:lnTo>
                    <a:pt x="8433" y="7826"/>
                  </a:lnTo>
                  <a:lnTo>
                    <a:pt x="8349" y="7826"/>
                  </a:lnTo>
                  <a:lnTo>
                    <a:pt x="8307" y="7742"/>
                  </a:lnTo>
                  <a:lnTo>
                    <a:pt x="8245" y="7742"/>
                  </a:lnTo>
                  <a:lnTo>
                    <a:pt x="8014" y="7784"/>
                  </a:lnTo>
                  <a:lnTo>
                    <a:pt x="7847" y="7763"/>
                  </a:lnTo>
                  <a:lnTo>
                    <a:pt x="7638" y="7680"/>
                  </a:lnTo>
                  <a:lnTo>
                    <a:pt x="7429" y="7680"/>
                  </a:lnTo>
                  <a:lnTo>
                    <a:pt x="7387" y="7952"/>
                  </a:lnTo>
                  <a:lnTo>
                    <a:pt x="7324" y="8098"/>
                  </a:lnTo>
                  <a:lnTo>
                    <a:pt x="7324" y="8244"/>
                  </a:lnTo>
                  <a:lnTo>
                    <a:pt x="7261" y="8579"/>
                  </a:lnTo>
                  <a:lnTo>
                    <a:pt x="7261" y="8830"/>
                  </a:lnTo>
                  <a:lnTo>
                    <a:pt x="7240" y="8914"/>
                  </a:lnTo>
                  <a:lnTo>
                    <a:pt x="7303" y="8977"/>
                  </a:lnTo>
                  <a:lnTo>
                    <a:pt x="7429" y="9019"/>
                  </a:lnTo>
                  <a:lnTo>
                    <a:pt x="7387" y="9144"/>
                  </a:lnTo>
                  <a:lnTo>
                    <a:pt x="7387" y="9228"/>
                  </a:lnTo>
                  <a:lnTo>
                    <a:pt x="7303" y="9228"/>
                  </a:lnTo>
                  <a:lnTo>
                    <a:pt x="7219" y="9291"/>
                  </a:lnTo>
                  <a:lnTo>
                    <a:pt x="7136" y="9291"/>
                  </a:lnTo>
                  <a:lnTo>
                    <a:pt x="7073" y="9228"/>
                  </a:lnTo>
                  <a:lnTo>
                    <a:pt x="6989" y="9249"/>
                  </a:lnTo>
                  <a:lnTo>
                    <a:pt x="6864" y="9291"/>
                  </a:lnTo>
                  <a:lnTo>
                    <a:pt x="6592" y="9332"/>
                  </a:lnTo>
                  <a:lnTo>
                    <a:pt x="6445" y="9416"/>
                  </a:lnTo>
                  <a:lnTo>
                    <a:pt x="6341" y="9416"/>
                  </a:lnTo>
                  <a:lnTo>
                    <a:pt x="6278" y="9353"/>
                  </a:lnTo>
                  <a:lnTo>
                    <a:pt x="6173" y="9416"/>
                  </a:lnTo>
                  <a:lnTo>
                    <a:pt x="6069" y="9521"/>
                  </a:lnTo>
                  <a:lnTo>
                    <a:pt x="6069" y="9604"/>
                  </a:lnTo>
                  <a:lnTo>
                    <a:pt x="6173" y="9667"/>
                  </a:lnTo>
                  <a:lnTo>
                    <a:pt x="6341" y="9646"/>
                  </a:lnTo>
                  <a:lnTo>
                    <a:pt x="6466" y="9667"/>
                  </a:lnTo>
                  <a:lnTo>
                    <a:pt x="6466" y="9730"/>
                  </a:lnTo>
                  <a:lnTo>
                    <a:pt x="6382" y="9814"/>
                  </a:lnTo>
                  <a:lnTo>
                    <a:pt x="6445" y="9981"/>
                  </a:lnTo>
                  <a:lnTo>
                    <a:pt x="6445" y="10065"/>
                  </a:lnTo>
                  <a:lnTo>
                    <a:pt x="6487" y="10149"/>
                  </a:lnTo>
                  <a:lnTo>
                    <a:pt x="6508" y="10253"/>
                  </a:lnTo>
                  <a:lnTo>
                    <a:pt x="6613" y="10441"/>
                  </a:lnTo>
                  <a:lnTo>
                    <a:pt x="6654" y="10546"/>
                  </a:lnTo>
                  <a:lnTo>
                    <a:pt x="6780" y="10609"/>
                  </a:lnTo>
                  <a:lnTo>
                    <a:pt x="6822" y="10860"/>
                  </a:lnTo>
                  <a:lnTo>
                    <a:pt x="6738" y="10923"/>
                  </a:lnTo>
                  <a:lnTo>
                    <a:pt x="6696" y="11027"/>
                  </a:lnTo>
                  <a:lnTo>
                    <a:pt x="6801" y="11132"/>
                  </a:lnTo>
                  <a:lnTo>
                    <a:pt x="6738" y="11174"/>
                  </a:lnTo>
                  <a:lnTo>
                    <a:pt x="6738" y="11216"/>
                  </a:lnTo>
                  <a:lnTo>
                    <a:pt x="6613" y="11299"/>
                  </a:lnTo>
                  <a:lnTo>
                    <a:pt x="6654" y="11446"/>
                  </a:lnTo>
                  <a:lnTo>
                    <a:pt x="6508" y="11509"/>
                  </a:lnTo>
                  <a:lnTo>
                    <a:pt x="6278" y="11446"/>
                  </a:lnTo>
                  <a:lnTo>
                    <a:pt x="6027" y="11174"/>
                  </a:lnTo>
                  <a:lnTo>
                    <a:pt x="5922" y="11195"/>
                  </a:lnTo>
                  <a:lnTo>
                    <a:pt x="5671" y="11090"/>
                  </a:lnTo>
                  <a:lnTo>
                    <a:pt x="5336" y="11090"/>
                  </a:lnTo>
                  <a:lnTo>
                    <a:pt x="5148" y="11132"/>
                  </a:lnTo>
                  <a:lnTo>
                    <a:pt x="4876" y="11069"/>
                  </a:lnTo>
                  <a:lnTo>
                    <a:pt x="4583" y="11132"/>
                  </a:lnTo>
                  <a:lnTo>
                    <a:pt x="4457" y="11132"/>
                  </a:lnTo>
                  <a:lnTo>
                    <a:pt x="4311" y="11111"/>
                  </a:lnTo>
                  <a:lnTo>
                    <a:pt x="4206" y="11195"/>
                  </a:lnTo>
                  <a:lnTo>
                    <a:pt x="4102" y="11237"/>
                  </a:lnTo>
                  <a:lnTo>
                    <a:pt x="3767" y="11195"/>
                  </a:lnTo>
                  <a:lnTo>
                    <a:pt x="3558" y="11132"/>
                  </a:lnTo>
                  <a:lnTo>
                    <a:pt x="3432" y="11069"/>
                  </a:lnTo>
                  <a:lnTo>
                    <a:pt x="3244" y="11069"/>
                  </a:lnTo>
                  <a:lnTo>
                    <a:pt x="3202" y="11111"/>
                  </a:lnTo>
                  <a:lnTo>
                    <a:pt x="3035" y="11090"/>
                  </a:lnTo>
                  <a:lnTo>
                    <a:pt x="2930" y="11069"/>
                  </a:lnTo>
                  <a:lnTo>
                    <a:pt x="2888" y="11111"/>
                  </a:lnTo>
                  <a:lnTo>
                    <a:pt x="2888" y="11237"/>
                  </a:lnTo>
                  <a:lnTo>
                    <a:pt x="2909" y="11383"/>
                  </a:lnTo>
                  <a:lnTo>
                    <a:pt x="2930" y="11509"/>
                  </a:lnTo>
                  <a:lnTo>
                    <a:pt x="2742" y="11550"/>
                  </a:lnTo>
                  <a:lnTo>
                    <a:pt x="2386" y="11550"/>
                  </a:lnTo>
                  <a:lnTo>
                    <a:pt x="1968" y="11509"/>
                  </a:lnTo>
                  <a:lnTo>
                    <a:pt x="1863" y="11446"/>
                  </a:lnTo>
                  <a:lnTo>
                    <a:pt x="1675" y="11425"/>
                  </a:lnTo>
                  <a:lnTo>
                    <a:pt x="1570" y="11550"/>
                  </a:lnTo>
                  <a:lnTo>
                    <a:pt x="1591" y="11613"/>
                  </a:lnTo>
                  <a:lnTo>
                    <a:pt x="1465" y="11697"/>
                  </a:lnTo>
                  <a:lnTo>
                    <a:pt x="1465" y="11739"/>
                  </a:lnTo>
                  <a:lnTo>
                    <a:pt x="1507" y="11739"/>
                  </a:lnTo>
                  <a:lnTo>
                    <a:pt x="1507" y="11864"/>
                  </a:lnTo>
                  <a:lnTo>
                    <a:pt x="1340" y="12157"/>
                  </a:lnTo>
                  <a:lnTo>
                    <a:pt x="1256" y="12283"/>
                  </a:lnTo>
                  <a:lnTo>
                    <a:pt x="1361" y="12366"/>
                  </a:lnTo>
                  <a:lnTo>
                    <a:pt x="1633" y="12450"/>
                  </a:lnTo>
                  <a:lnTo>
                    <a:pt x="1737" y="12555"/>
                  </a:lnTo>
                  <a:lnTo>
                    <a:pt x="1842" y="12576"/>
                  </a:lnTo>
                  <a:lnTo>
                    <a:pt x="1947" y="12471"/>
                  </a:lnTo>
                  <a:lnTo>
                    <a:pt x="1947" y="12325"/>
                  </a:lnTo>
                  <a:lnTo>
                    <a:pt x="2009" y="12325"/>
                  </a:lnTo>
                  <a:lnTo>
                    <a:pt x="2302" y="12555"/>
                  </a:lnTo>
                  <a:lnTo>
                    <a:pt x="2323" y="12659"/>
                  </a:lnTo>
                  <a:lnTo>
                    <a:pt x="2177" y="12848"/>
                  </a:lnTo>
                  <a:lnTo>
                    <a:pt x="1968" y="12848"/>
                  </a:lnTo>
                  <a:lnTo>
                    <a:pt x="1675" y="12890"/>
                  </a:lnTo>
                  <a:lnTo>
                    <a:pt x="1654" y="12785"/>
                  </a:lnTo>
                  <a:lnTo>
                    <a:pt x="1507" y="12659"/>
                  </a:lnTo>
                  <a:lnTo>
                    <a:pt x="1340" y="12869"/>
                  </a:lnTo>
                  <a:lnTo>
                    <a:pt x="1235" y="12848"/>
                  </a:lnTo>
                  <a:lnTo>
                    <a:pt x="1068" y="12973"/>
                  </a:lnTo>
                  <a:lnTo>
                    <a:pt x="921" y="13015"/>
                  </a:lnTo>
                  <a:lnTo>
                    <a:pt x="921" y="13162"/>
                  </a:lnTo>
                  <a:lnTo>
                    <a:pt x="1110" y="13224"/>
                  </a:lnTo>
                  <a:lnTo>
                    <a:pt x="1068" y="13371"/>
                  </a:lnTo>
                  <a:lnTo>
                    <a:pt x="900" y="13434"/>
                  </a:lnTo>
                  <a:lnTo>
                    <a:pt x="628" y="13496"/>
                  </a:lnTo>
                  <a:lnTo>
                    <a:pt x="691" y="13538"/>
                  </a:lnTo>
                  <a:lnTo>
                    <a:pt x="733" y="13622"/>
                  </a:lnTo>
                  <a:lnTo>
                    <a:pt x="503" y="13706"/>
                  </a:lnTo>
                  <a:lnTo>
                    <a:pt x="503" y="13831"/>
                  </a:lnTo>
                  <a:lnTo>
                    <a:pt x="398" y="13852"/>
                  </a:lnTo>
                  <a:lnTo>
                    <a:pt x="126" y="13831"/>
                  </a:lnTo>
                  <a:lnTo>
                    <a:pt x="1" y="13936"/>
                  </a:lnTo>
                  <a:lnTo>
                    <a:pt x="1" y="14103"/>
                  </a:lnTo>
                  <a:lnTo>
                    <a:pt x="168" y="14333"/>
                  </a:lnTo>
                  <a:lnTo>
                    <a:pt x="273" y="14270"/>
                  </a:lnTo>
                  <a:lnTo>
                    <a:pt x="419" y="14250"/>
                  </a:lnTo>
                  <a:lnTo>
                    <a:pt x="440" y="14375"/>
                  </a:lnTo>
                  <a:lnTo>
                    <a:pt x="398" y="14522"/>
                  </a:lnTo>
                  <a:lnTo>
                    <a:pt x="461" y="14668"/>
                  </a:lnTo>
                  <a:lnTo>
                    <a:pt x="587" y="14731"/>
                  </a:lnTo>
                  <a:lnTo>
                    <a:pt x="607" y="14877"/>
                  </a:lnTo>
                  <a:lnTo>
                    <a:pt x="545" y="14940"/>
                  </a:lnTo>
                  <a:lnTo>
                    <a:pt x="419" y="15212"/>
                  </a:lnTo>
                  <a:lnTo>
                    <a:pt x="377" y="15589"/>
                  </a:lnTo>
                  <a:lnTo>
                    <a:pt x="335" y="15526"/>
                  </a:lnTo>
                  <a:lnTo>
                    <a:pt x="440" y="15693"/>
                  </a:lnTo>
                  <a:lnTo>
                    <a:pt x="545" y="15714"/>
                  </a:lnTo>
                  <a:lnTo>
                    <a:pt x="733" y="15693"/>
                  </a:lnTo>
                  <a:lnTo>
                    <a:pt x="859" y="15610"/>
                  </a:lnTo>
                  <a:lnTo>
                    <a:pt x="921" y="15526"/>
                  </a:lnTo>
                  <a:lnTo>
                    <a:pt x="984" y="15505"/>
                  </a:lnTo>
                  <a:lnTo>
                    <a:pt x="1047" y="15463"/>
                  </a:lnTo>
                  <a:lnTo>
                    <a:pt x="1110" y="15484"/>
                  </a:lnTo>
                  <a:lnTo>
                    <a:pt x="1172" y="15568"/>
                  </a:lnTo>
                  <a:lnTo>
                    <a:pt x="1361" y="15589"/>
                  </a:lnTo>
                  <a:lnTo>
                    <a:pt x="1361" y="15505"/>
                  </a:lnTo>
                  <a:lnTo>
                    <a:pt x="1319" y="15463"/>
                  </a:lnTo>
                  <a:lnTo>
                    <a:pt x="1319" y="15358"/>
                  </a:lnTo>
                  <a:lnTo>
                    <a:pt x="1444" y="15317"/>
                  </a:lnTo>
                  <a:lnTo>
                    <a:pt x="1486" y="15275"/>
                  </a:lnTo>
                  <a:lnTo>
                    <a:pt x="1549" y="15275"/>
                  </a:lnTo>
                  <a:lnTo>
                    <a:pt x="1570" y="15317"/>
                  </a:lnTo>
                  <a:lnTo>
                    <a:pt x="1695" y="15317"/>
                  </a:lnTo>
                  <a:lnTo>
                    <a:pt x="1779" y="15191"/>
                  </a:lnTo>
                  <a:lnTo>
                    <a:pt x="1758" y="15045"/>
                  </a:lnTo>
                  <a:lnTo>
                    <a:pt x="1779" y="14961"/>
                  </a:lnTo>
                  <a:lnTo>
                    <a:pt x="1863" y="14898"/>
                  </a:lnTo>
                  <a:lnTo>
                    <a:pt x="1884" y="14731"/>
                  </a:lnTo>
                  <a:lnTo>
                    <a:pt x="1947" y="14626"/>
                  </a:lnTo>
                  <a:lnTo>
                    <a:pt x="2072" y="14626"/>
                  </a:lnTo>
                  <a:lnTo>
                    <a:pt x="2177" y="14689"/>
                  </a:lnTo>
                  <a:lnTo>
                    <a:pt x="2281" y="14752"/>
                  </a:lnTo>
                  <a:lnTo>
                    <a:pt x="2281" y="14835"/>
                  </a:lnTo>
                  <a:lnTo>
                    <a:pt x="2260" y="14982"/>
                  </a:lnTo>
                  <a:lnTo>
                    <a:pt x="2281" y="15086"/>
                  </a:lnTo>
                  <a:lnTo>
                    <a:pt x="2386" y="15086"/>
                  </a:lnTo>
                  <a:lnTo>
                    <a:pt x="2428" y="15191"/>
                  </a:lnTo>
                  <a:lnTo>
                    <a:pt x="2407" y="15317"/>
                  </a:lnTo>
                  <a:lnTo>
                    <a:pt x="2428" y="15463"/>
                  </a:lnTo>
                  <a:lnTo>
                    <a:pt x="2428" y="15672"/>
                  </a:lnTo>
                  <a:lnTo>
                    <a:pt x="2532" y="15798"/>
                  </a:lnTo>
                  <a:lnTo>
                    <a:pt x="2532" y="15882"/>
                  </a:lnTo>
                  <a:lnTo>
                    <a:pt x="2637" y="15903"/>
                  </a:lnTo>
                  <a:lnTo>
                    <a:pt x="2784" y="15903"/>
                  </a:lnTo>
                  <a:lnTo>
                    <a:pt x="2888" y="15819"/>
                  </a:lnTo>
                  <a:lnTo>
                    <a:pt x="2909" y="15777"/>
                  </a:lnTo>
                  <a:lnTo>
                    <a:pt x="3076" y="15693"/>
                  </a:lnTo>
                  <a:lnTo>
                    <a:pt x="3202" y="15610"/>
                  </a:lnTo>
                  <a:lnTo>
                    <a:pt x="3223" y="15484"/>
                  </a:lnTo>
                  <a:lnTo>
                    <a:pt x="3307" y="15421"/>
                  </a:lnTo>
                  <a:lnTo>
                    <a:pt x="3558" y="15275"/>
                  </a:lnTo>
                  <a:lnTo>
                    <a:pt x="3725" y="15212"/>
                  </a:lnTo>
                  <a:lnTo>
                    <a:pt x="3746" y="15358"/>
                  </a:lnTo>
                  <a:lnTo>
                    <a:pt x="3976" y="15317"/>
                  </a:lnTo>
                  <a:lnTo>
                    <a:pt x="4039" y="15212"/>
                  </a:lnTo>
                  <a:lnTo>
                    <a:pt x="4290" y="15212"/>
                  </a:lnTo>
                  <a:lnTo>
                    <a:pt x="4311" y="15317"/>
                  </a:lnTo>
                  <a:lnTo>
                    <a:pt x="4123" y="15484"/>
                  </a:lnTo>
                  <a:lnTo>
                    <a:pt x="4248" y="15505"/>
                  </a:lnTo>
                  <a:lnTo>
                    <a:pt x="4290" y="15463"/>
                  </a:lnTo>
                  <a:lnTo>
                    <a:pt x="4374" y="15463"/>
                  </a:lnTo>
                  <a:lnTo>
                    <a:pt x="4478" y="15526"/>
                  </a:lnTo>
                  <a:lnTo>
                    <a:pt x="4520" y="15505"/>
                  </a:lnTo>
                  <a:lnTo>
                    <a:pt x="4625" y="15505"/>
                  </a:lnTo>
                  <a:lnTo>
                    <a:pt x="4688" y="15463"/>
                  </a:lnTo>
                  <a:lnTo>
                    <a:pt x="4729" y="15400"/>
                  </a:lnTo>
                  <a:lnTo>
                    <a:pt x="4813" y="15400"/>
                  </a:lnTo>
                  <a:lnTo>
                    <a:pt x="4897" y="15484"/>
                  </a:lnTo>
                  <a:lnTo>
                    <a:pt x="4981" y="15672"/>
                  </a:lnTo>
                  <a:lnTo>
                    <a:pt x="5232" y="16049"/>
                  </a:lnTo>
                  <a:lnTo>
                    <a:pt x="5357" y="16133"/>
                  </a:lnTo>
                  <a:lnTo>
                    <a:pt x="5399" y="16300"/>
                  </a:lnTo>
                  <a:lnTo>
                    <a:pt x="5462" y="16363"/>
                  </a:lnTo>
                  <a:lnTo>
                    <a:pt x="5545" y="16447"/>
                  </a:lnTo>
                  <a:lnTo>
                    <a:pt x="5776" y="16467"/>
                  </a:lnTo>
                  <a:lnTo>
                    <a:pt x="5985" y="16467"/>
                  </a:lnTo>
                  <a:lnTo>
                    <a:pt x="6089" y="16509"/>
                  </a:lnTo>
                  <a:lnTo>
                    <a:pt x="6131" y="16635"/>
                  </a:lnTo>
                  <a:lnTo>
                    <a:pt x="6361" y="16719"/>
                  </a:lnTo>
                  <a:lnTo>
                    <a:pt x="6550" y="16823"/>
                  </a:lnTo>
                  <a:lnTo>
                    <a:pt x="6654" y="17095"/>
                  </a:lnTo>
                  <a:lnTo>
                    <a:pt x="6801" y="17263"/>
                  </a:lnTo>
                  <a:lnTo>
                    <a:pt x="6989" y="17367"/>
                  </a:lnTo>
                  <a:lnTo>
                    <a:pt x="7073" y="17514"/>
                  </a:lnTo>
                  <a:lnTo>
                    <a:pt x="7073" y="17786"/>
                  </a:lnTo>
                  <a:lnTo>
                    <a:pt x="7177" y="18037"/>
                  </a:lnTo>
                  <a:lnTo>
                    <a:pt x="7324" y="18079"/>
                  </a:lnTo>
                  <a:lnTo>
                    <a:pt x="7387" y="18330"/>
                  </a:lnTo>
                  <a:lnTo>
                    <a:pt x="7429" y="18539"/>
                  </a:lnTo>
                  <a:lnTo>
                    <a:pt x="7345" y="18664"/>
                  </a:lnTo>
                  <a:lnTo>
                    <a:pt x="7324" y="18602"/>
                  </a:lnTo>
                  <a:lnTo>
                    <a:pt x="7219" y="18539"/>
                  </a:lnTo>
                  <a:lnTo>
                    <a:pt x="7073" y="18727"/>
                  </a:lnTo>
                  <a:lnTo>
                    <a:pt x="7094" y="18811"/>
                  </a:lnTo>
                  <a:lnTo>
                    <a:pt x="7115" y="18874"/>
                  </a:lnTo>
                  <a:lnTo>
                    <a:pt x="7261" y="18957"/>
                  </a:lnTo>
                  <a:lnTo>
                    <a:pt x="7240" y="19188"/>
                  </a:lnTo>
                  <a:lnTo>
                    <a:pt x="7303" y="19292"/>
                  </a:lnTo>
                  <a:lnTo>
                    <a:pt x="7261" y="19376"/>
                  </a:lnTo>
                  <a:lnTo>
                    <a:pt x="7324" y="19397"/>
                  </a:lnTo>
                  <a:lnTo>
                    <a:pt x="7408" y="19501"/>
                  </a:lnTo>
                  <a:lnTo>
                    <a:pt x="7408" y="19606"/>
                  </a:lnTo>
                  <a:lnTo>
                    <a:pt x="7449" y="19606"/>
                  </a:lnTo>
                  <a:lnTo>
                    <a:pt x="7491" y="19752"/>
                  </a:lnTo>
                  <a:lnTo>
                    <a:pt x="7617" y="19794"/>
                  </a:lnTo>
                  <a:lnTo>
                    <a:pt x="7701" y="19690"/>
                  </a:lnTo>
                  <a:lnTo>
                    <a:pt x="7826" y="19690"/>
                  </a:lnTo>
                  <a:lnTo>
                    <a:pt x="7868" y="19773"/>
                  </a:lnTo>
                  <a:lnTo>
                    <a:pt x="8014" y="19794"/>
                  </a:lnTo>
                  <a:lnTo>
                    <a:pt x="8119" y="19899"/>
                  </a:lnTo>
                  <a:lnTo>
                    <a:pt x="8182" y="19920"/>
                  </a:lnTo>
                  <a:lnTo>
                    <a:pt x="8266" y="20087"/>
                  </a:lnTo>
                  <a:lnTo>
                    <a:pt x="8370" y="20087"/>
                  </a:lnTo>
                  <a:lnTo>
                    <a:pt x="8391" y="20192"/>
                  </a:lnTo>
                  <a:lnTo>
                    <a:pt x="8433" y="20171"/>
                  </a:lnTo>
                  <a:lnTo>
                    <a:pt x="8454" y="20129"/>
                  </a:lnTo>
                  <a:lnTo>
                    <a:pt x="8600" y="20213"/>
                  </a:lnTo>
                  <a:lnTo>
                    <a:pt x="8663" y="20296"/>
                  </a:lnTo>
                  <a:lnTo>
                    <a:pt x="8768" y="20296"/>
                  </a:lnTo>
                  <a:lnTo>
                    <a:pt x="8830" y="20317"/>
                  </a:lnTo>
                  <a:lnTo>
                    <a:pt x="8893" y="20213"/>
                  </a:lnTo>
                  <a:lnTo>
                    <a:pt x="9061" y="20192"/>
                  </a:lnTo>
                  <a:lnTo>
                    <a:pt x="9270" y="20276"/>
                  </a:lnTo>
                  <a:lnTo>
                    <a:pt x="9312" y="20338"/>
                  </a:lnTo>
                  <a:lnTo>
                    <a:pt x="9437" y="20338"/>
                  </a:lnTo>
                  <a:lnTo>
                    <a:pt x="9542" y="20401"/>
                  </a:lnTo>
                  <a:lnTo>
                    <a:pt x="9709" y="20589"/>
                  </a:lnTo>
                  <a:lnTo>
                    <a:pt x="9835" y="20589"/>
                  </a:lnTo>
                  <a:lnTo>
                    <a:pt x="9960" y="20652"/>
                  </a:lnTo>
                  <a:lnTo>
                    <a:pt x="10023" y="20715"/>
                  </a:lnTo>
                  <a:lnTo>
                    <a:pt x="10128" y="20840"/>
                  </a:lnTo>
                  <a:lnTo>
                    <a:pt x="10170" y="20966"/>
                  </a:lnTo>
                  <a:lnTo>
                    <a:pt x="10232" y="20945"/>
                  </a:lnTo>
                  <a:lnTo>
                    <a:pt x="10232" y="20757"/>
                  </a:lnTo>
                  <a:lnTo>
                    <a:pt x="10316" y="20715"/>
                  </a:lnTo>
                  <a:lnTo>
                    <a:pt x="10337" y="20757"/>
                  </a:lnTo>
                  <a:lnTo>
                    <a:pt x="10462" y="20757"/>
                  </a:lnTo>
                  <a:lnTo>
                    <a:pt x="10588" y="20840"/>
                  </a:lnTo>
                  <a:lnTo>
                    <a:pt x="10588" y="21008"/>
                  </a:lnTo>
                  <a:lnTo>
                    <a:pt x="10755" y="21133"/>
                  </a:lnTo>
                  <a:lnTo>
                    <a:pt x="10923" y="21071"/>
                  </a:lnTo>
                  <a:lnTo>
                    <a:pt x="11069" y="21071"/>
                  </a:lnTo>
                  <a:lnTo>
                    <a:pt x="11048" y="21322"/>
                  </a:lnTo>
                  <a:lnTo>
                    <a:pt x="11090" y="21468"/>
                  </a:lnTo>
                  <a:lnTo>
                    <a:pt x="11195" y="21447"/>
                  </a:lnTo>
                  <a:lnTo>
                    <a:pt x="11362" y="21531"/>
                  </a:lnTo>
                  <a:lnTo>
                    <a:pt x="11425" y="21447"/>
                  </a:lnTo>
                  <a:lnTo>
                    <a:pt x="11571" y="21426"/>
                  </a:lnTo>
                  <a:lnTo>
                    <a:pt x="11676" y="21322"/>
                  </a:lnTo>
                  <a:lnTo>
                    <a:pt x="11885" y="21322"/>
                  </a:lnTo>
                  <a:lnTo>
                    <a:pt x="12011" y="21384"/>
                  </a:lnTo>
                  <a:lnTo>
                    <a:pt x="12053" y="21531"/>
                  </a:lnTo>
                  <a:lnTo>
                    <a:pt x="12220" y="21594"/>
                  </a:lnTo>
                  <a:lnTo>
                    <a:pt x="12346" y="21761"/>
                  </a:lnTo>
                  <a:lnTo>
                    <a:pt x="12429" y="21782"/>
                  </a:lnTo>
                  <a:lnTo>
                    <a:pt x="12576" y="21740"/>
                  </a:lnTo>
                  <a:lnTo>
                    <a:pt x="12639" y="21761"/>
                  </a:lnTo>
                  <a:lnTo>
                    <a:pt x="12785" y="21698"/>
                  </a:lnTo>
                  <a:lnTo>
                    <a:pt x="12931" y="21698"/>
                  </a:lnTo>
                  <a:lnTo>
                    <a:pt x="13015" y="21594"/>
                  </a:lnTo>
                  <a:lnTo>
                    <a:pt x="13162" y="21594"/>
                  </a:lnTo>
                  <a:lnTo>
                    <a:pt x="13203" y="21698"/>
                  </a:lnTo>
                  <a:lnTo>
                    <a:pt x="13245" y="21866"/>
                  </a:lnTo>
                  <a:lnTo>
                    <a:pt x="13350" y="21949"/>
                  </a:lnTo>
                  <a:lnTo>
                    <a:pt x="13475" y="21887"/>
                  </a:lnTo>
                  <a:lnTo>
                    <a:pt x="13601" y="21636"/>
                  </a:lnTo>
                  <a:lnTo>
                    <a:pt x="13873" y="21468"/>
                  </a:lnTo>
                  <a:lnTo>
                    <a:pt x="14040" y="21447"/>
                  </a:lnTo>
                  <a:lnTo>
                    <a:pt x="14124" y="21552"/>
                  </a:lnTo>
                  <a:lnTo>
                    <a:pt x="14396" y="21573"/>
                  </a:lnTo>
                  <a:lnTo>
                    <a:pt x="14501" y="21636"/>
                  </a:lnTo>
                  <a:lnTo>
                    <a:pt x="14647" y="21552"/>
                  </a:lnTo>
                  <a:lnTo>
                    <a:pt x="14815" y="21573"/>
                  </a:lnTo>
                  <a:lnTo>
                    <a:pt x="14877" y="21677"/>
                  </a:lnTo>
                  <a:lnTo>
                    <a:pt x="14982" y="21677"/>
                  </a:lnTo>
                  <a:lnTo>
                    <a:pt x="15191" y="21636"/>
                  </a:lnTo>
                  <a:lnTo>
                    <a:pt x="15296" y="21636"/>
                  </a:lnTo>
                  <a:lnTo>
                    <a:pt x="15359" y="21468"/>
                  </a:lnTo>
                  <a:lnTo>
                    <a:pt x="15442" y="21426"/>
                  </a:lnTo>
                  <a:lnTo>
                    <a:pt x="15547" y="21447"/>
                  </a:lnTo>
                  <a:lnTo>
                    <a:pt x="15547" y="21364"/>
                  </a:lnTo>
                  <a:lnTo>
                    <a:pt x="15631" y="21343"/>
                  </a:lnTo>
                  <a:lnTo>
                    <a:pt x="15693" y="21217"/>
                  </a:lnTo>
                  <a:lnTo>
                    <a:pt x="15798" y="21112"/>
                  </a:lnTo>
                  <a:lnTo>
                    <a:pt x="15903" y="21071"/>
                  </a:lnTo>
                  <a:lnTo>
                    <a:pt x="16133" y="21029"/>
                  </a:lnTo>
                  <a:lnTo>
                    <a:pt x="16237" y="20861"/>
                  </a:lnTo>
                  <a:lnTo>
                    <a:pt x="16237" y="20736"/>
                  </a:lnTo>
                  <a:lnTo>
                    <a:pt x="16321" y="20736"/>
                  </a:lnTo>
                  <a:lnTo>
                    <a:pt x="16447" y="20631"/>
                  </a:lnTo>
                  <a:lnTo>
                    <a:pt x="16551" y="20799"/>
                  </a:lnTo>
                  <a:lnTo>
                    <a:pt x="16719" y="20736"/>
                  </a:lnTo>
                  <a:lnTo>
                    <a:pt x="16928" y="20820"/>
                  </a:lnTo>
                  <a:lnTo>
                    <a:pt x="17012" y="20757"/>
                  </a:lnTo>
                  <a:lnTo>
                    <a:pt x="16970" y="20652"/>
                  </a:lnTo>
                  <a:lnTo>
                    <a:pt x="17242" y="20506"/>
                  </a:lnTo>
                  <a:lnTo>
                    <a:pt x="17325" y="20527"/>
                  </a:lnTo>
                  <a:lnTo>
                    <a:pt x="17367" y="20610"/>
                  </a:lnTo>
                  <a:lnTo>
                    <a:pt x="17451" y="20610"/>
                  </a:lnTo>
                  <a:lnTo>
                    <a:pt x="17472" y="20652"/>
                  </a:lnTo>
                  <a:lnTo>
                    <a:pt x="17388" y="20820"/>
                  </a:lnTo>
                  <a:lnTo>
                    <a:pt x="17451" y="20903"/>
                  </a:lnTo>
                  <a:lnTo>
                    <a:pt x="17535" y="20903"/>
                  </a:lnTo>
                  <a:lnTo>
                    <a:pt x="17597" y="20861"/>
                  </a:lnTo>
                  <a:lnTo>
                    <a:pt x="17639" y="20945"/>
                  </a:lnTo>
                  <a:lnTo>
                    <a:pt x="17702" y="21050"/>
                  </a:lnTo>
                  <a:lnTo>
                    <a:pt x="17702" y="21133"/>
                  </a:lnTo>
                  <a:lnTo>
                    <a:pt x="17597" y="21238"/>
                  </a:lnTo>
                  <a:lnTo>
                    <a:pt x="17639" y="21343"/>
                  </a:lnTo>
                  <a:lnTo>
                    <a:pt x="17765" y="21364"/>
                  </a:lnTo>
                  <a:lnTo>
                    <a:pt x="17849" y="21322"/>
                  </a:lnTo>
                  <a:lnTo>
                    <a:pt x="17953" y="21364"/>
                  </a:lnTo>
                  <a:lnTo>
                    <a:pt x="18016" y="21468"/>
                  </a:lnTo>
                  <a:lnTo>
                    <a:pt x="18121" y="21426"/>
                  </a:lnTo>
                  <a:lnTo>
                    <a:pt x="18246" y="21468"/>
                  </a:lnTo>
                  <a:lnTo>
                    <a:pt x="18330" y="21426"/>
                  </a:lnTo>
                  <a:lnTo>
                    <a:pt x="18497" y="21426"/>
                  </a:lnTo>
                  <a:lnTo>
                    <a:pt x="18539" y="21573"/>
                  </a:lnTo>
                  <a:lnTo>
                    <a:pt x="18685" y="21677"/>
                  </a:lnTo>
                  <a:lnTo>
                    <a:pt x="18706" y="21845"/>
                  </a:lnTo>
                  <a:lnTo>
                    <a:pt x="18811" y="21845"/>
                  </a:lnTo>
                  <a:lnTo>
                    <a:pt x="18916" y="21970"/>
                  </a:lnTo>
                  <a:lnTo>
                    <a:pt x="18916" y="22117"/>
                  </a:lnTo>
                  <a:lnTo>
                    <a:pt x="18999" y="22326"/>
                  </a:lnTo>
                  <a:lnTo>
                    <a:pt x="19020" y="22493"/>
                  </a:lnTo>
                  <a:lnTo>
                    <a:pt x="18999" y="22745"/>
                  </a:lnTo>
                  <a:lnTo>
                    <a:pt x="18999" y="22849"/>
                  </a:lnTo>
                  <a:lnTo>
                    <a:pt x="18957" y="22933"/>
                  </a:lnTo>
                  <a:lnTo>
                    <a:pt x="18853" y="22996"/>
                  </a:lnTo>
                  <a:lnTo>
                    <a:pt x="18832" y="23100"/>
                  </a:lnTo>
                  <a:lnTo>
                    <a:pt x="18769" y="23121"/>
                  </a:lnTo>
                  <a:lnTo>
                    <a:pt x="18748" y="23205"/>
                  </a:lnTo>
                  <a:lnTo>
                    <a:pt x="18811" y="23309"/>
                  </a:lnTo>
                  <a:lnTo>
                    <a:pt x="18748" y="23351"/>
                  </a:lnTo>
                  <a:lnTo>
                    <a:pt x="18685" y="23330"/>
                  </a:lnTo>
                  <a:lnTo>
                    <a:pt x="18602" y="23435"/>
                  </a:lnTo>
                  <a:lnTo>
                    <a:pt x="18539" y="23519"/>
                  </a:lnTo>
                  <a:lnTo>
                    <a:pt x="18602" y="23581"/>
                  </a:lnTo>
                  <a:lnTo>
                    <a:pt x="18539" y="23665"/>
                  </a:lnTo>
                  <a:lnTo>
                    <a:pt x="18539" y="23770"/>
                  </a:lnTo>
                  <a:lnTo>
                    <a:pt x="18644" y="23833"/>
                  </a:lnTo>
                  <a:lnTo>
                    <a:pt x="18706" y="23895"/>
                  </a:lnTo>
                  <a:lnTo>
                    <a:pt x="18769" y="23958"/>
                  </a:lnTo>
                  <a:lnTo>
                    <a:pt x="18748" y="24105"/>
                  </a:lnTo>
                  <a:lnTo>
                    <a:pt x="18811" y="24251"/>
                  </a:lnTo>
                  <a:lnTo>
                    <a:pt x="18937" y="24146"/>
                  </a:lnTo>
                  <a:lnTo>
                    <a:pt x="19209" y="24084"/>
                  </a:lnTo>
                  <a:lnTo>
                    <a:pt x="19229" y="24167"/>
                  </a:lnTo>
                  <a:lnTo>
                    <a:pt x="19209" y="24251"/>
                  </a:lnTo>
                  <a:lnTo>
                    <a:pt x="19271" y="24293"/>
                  </a:lnTo>
                  <a:lnTo>
                    <a:pt x="19418" y="24272"/>
                  </a:lnTo>
                  <a:lnTo>
                    <a:pt x="19439" y="24377"/>
                  </a:lnTo>
                  <a:lnTo>
                    <a:pt x="19418" y="24481"/>
                  </a:lnTo>
                  <a:lnTo>
                    <a:pt x="19481" y="24565"/>
                  </a:lnTo>
                  <a:lnTo>
                    <a:pt x="19627" y="24586"/>
                  </a:lnTo>
                  <a:lnTo>
                    <a:pt x="19585" y="24628"/>
                  </a:lnTo>
                  <a:lnTo>
                    <a:pt x="19648" y="24711"/>
                  </a:lnTo>
                  <a:lnTo>
                    <a:pt x="19669" y="24670"/>
                  </a:lnTo>
                  <a:lnTo>
                    <a:pt x="19815" y="24670"/>
                  </a:lnTo>
                  <a:lnTo>
                    <a:pt x="19941" y="24732"/>
                  </a:lnTo>
                  <a:lnTo>
                    <a:pt x="19941" y="24816"/>
                  </a:lnTo>
                  <a:lnTo>
                    <a:pt x="19878" y="24921"/>
                  </a:lnTo>
                  <a:lnTo>
                    <a:pt x="19899" y="25004"/>
                  </a:lnTo>
                  <a:lnTo>
                    <a:pt x="19753" y="25193"/>
                  </a:lnTo>
                  <a:lnTo>
                    <a:pt x="19648" y="25297"/>
                  </a:lnTo>
                  <a:lnTo>
                    <a:pt x="19669" y="25360"/>
                  </a:lnTo>
                  <a:lnTo>
                    <a:pt x="19753" y="25339"/>
                  </a:lnTo>
                  <a:lnTo>
                    <a:pt x="19941" y="25339"/>
                  </a:lnTo>
                  <a:lnTo>
                    <a:pt x="19983" y="25402"/>
                  </a:lnTo>
                  <a:lnTo>
                    <a:pt x="20066" y="25318"/>
                  </a:lnTo>
                  <a:lnTo>
                    <a:pt x="20150" y="25423"/>
                  </a:lnTo>
                  <a:lnTo>
                    <a:pt x="20108" y="25548"/>
                  </a:lnTo>
                  <a:lnTo>
                    <a:pt x="20150" y="25674"/>
                  </a:lnTo>
                  <a:lnTo>
                    <a:pt x="20276" y="25737"/>
                  </a:lnTo>
                  <a:lnTo>
                    <a:pt x="20338" y="25653"/>
                  </a:lnTo>
                  <a:lnTo>
                    <a:pt x="20485" y="25653"/>
                  </a:lnTo>
                  <a:lnTo>
                    <a:pt x="20736" y="25548"/>
                  </a:lnTo>
                  <a:lnTo>
                    <a:pt x="20841" y="25569"/>
                  </a:lnTo>
                  <a:lnTo>
                    <a:pt x="20841" y="25716"/>
                  </a:lnTo>
                  <a:lnTo>
                    <a:pt x="20799" y="25737"/>
                  </a:lnTo>
                  <a:lnTo>
                    <a:pt x="20862" y="25778"/>
                  </a:lnTo>
                  <a:lnTo>
                    <a:pt x="20924" y="25883"/>
                  </a:lnTo>
                  <a:lnTo>
                    <a:pt x="21050" y="25841"/>
                  </a:lnTo>
                  <a:lnTo>
                    <a:pt x="21154" y="25862"/>
                  </a:lnTo>
                  <a:lnTo>
                    <a:pt x="21134" y="25716"/>
                  </a:lnTo>
                  <a:lnTo>
                    <a:pt x="21134" y="25569"/>
                  </a:lnTo>
                  <a:lnTo>
                    <a:pt x="21092" y="25465"/>
                  </a:lnTo>
                  <a:lnTo>
                    <a:pt x="21092" y="25255"/>
                  </a:lnTo>
                  <a:lnTo>
                    <a:pt x="21154" y="25214"/>
                  </a:lnTo>
                  <a:lnTo>
                    <a:pt x="21154" y="25130"/>
                  </a:lnTo>
                  <a:lnTo>
                    <a:pt x="21364" y="25130"/>
                  </a:lnTo>
                  <a:lnTo>
                    <a:pt x="21426" y="25109"/>
                  </a:lnTo>
                  <a:lnTo>
                    <a:pt x="21468" y="25088"/>
                  </a:lnTo>
                  <a:lnTo>
                    <a:pt x="21510" y="25025"/>
                  </a:lnTo>
                  <a:lnTo>
                    <a:pt x="21552" y="24983"/>
                  </a:lnTo>
                  <a:lnTo>
                    <a:pt x="21678" y="24921"/>
                  </a:lnTo>
                  <a:lnTo>
                    <a:pt x="21761" y="24942"/>
                  </a:lnTo>
                  <a:lnTo>
                    <a:pt x="21740" y="25025"/>
                  </a:lnTo>
                  <a:lnTo>
                    <a:pt x="21782" y="25046"/>
                  </a:lnTo>
                  <a:lnTo>
                    <a:pt x="21866" y="25046"/>
                  </a:lnTo>
                  <a:lnTo>
                    <a:pt x="21887" y="24942"/>
                  </a:lnTo>
                  <a:lnTo>
                    <a:pt x="21970" y="24900"/>
                  </a:lnTo>
                  <a:lnTo>
                    <a:pt x="22096" y="25004"/>
                  </a:lnTo>
                  <a:lnTo>
                    <a:pt x="22159" y="24921"/>
                  </a:lnTo>
                  <a:lnTo>
                    <a:pt x="22242" y="24921"/>
                  </a:lnTo>
                  <a:lnTo>
                    <a:pt x="22263" y="25004"/>
                  </a:lnTo>
                  <a:lnTo>
                    <a:pt x="22389" y="24942"/>
                  </a:lnTo>
                  <a:lnTo>
                    <a:pt x="22389" y="24879"/>
                  </a:lnTo>
                  <a:lnTo>
                    <a:pt x="22556" y="24816"/>
                  </a:lnTo>
                  <a:lnTo>
                    <a:pt x="22661" y="24900"/>
                  </a:lnTo>
                  <a:lnTo>
                    <a:pt x="22870" y="24816"/>
                  </a:lnTo>
                  <a:lnTo>
                    <a:pt x="22828" y="24628"/>
                  </a:lnTo>
                  <a:lnTo>
                    <a:pt x="22954" y="24586"/>
                  </a:lnTo>
                  <a:lnTo>
                    <a:pt x="23100" y="24586"/>
                  </a:lnTo>
                  <a:lnTo>
                    <a:pt x="23184" y="24502"/>
                  </a:lnTo>
                  <a:lnTo>
                    <a:pt x="23310" y="24586"/>
                  </a:lnTo>
                  <a:lnTo>
                    <a:pt x="23310" y="24670"/>
                  </a:lnTo>
                  <a:lnTo>
                    <a:pt x="23435" y="24690"/>
                  </a:lnTo>
                  <a:lnTo>
                    <a:pt x="23477" y="24774"/>
                  </a:lnTo>
                  <a:lnTo>
                    <a:pt x="23749" y="24774"/>
                  </a:lnTo>
                  <a:lnTo>
                    <a:pt x="23812" y="24816"/>
                  </a:lnTo>
                  <a:lnTo>
                    <a:pt x="23958" y="24774"/>
                  </a:lnTo>
                  <a:lnTo>
                    <a:pt x="24042" y="24837"/>
                  </a:lnTo>
                  <a:lnTo>
                    <a:pt x="24042" y="24942"/>
                  </a:lnTo>
                  <a:lnTo>
                    <a:pt x="23937" y="24983"/>
                  </a:lnTo>
                  <a:lnTo>
                    <a:pt x="23875" y="25193"/>
                  </a:lnTo>
                  <a:lnTo>
                    <a:pt x="23958" y="25214"/>
                  </a:lnTo>
                  <a:lnTo>
                    <a:pt x="23979" y="25318"/>
                  </a:lnTo>
                  <a:lnTo>
                    <a:pt x="24230" y="25402"/>
                  </a:lnTo>
                  <a:lnTo>
                    <a:pt x="24251" y="25506"/>
                  </a:lnTo>
                  <a:lnTo>
                    <a:pt x="24377" y="25527"/>
                  </a:lnTo>
                  <a:lnTo>
                    <a:pt x="24481" y="25611"/>
                  </a:lnTo>
                  <a:lnTo>
                    <a:pt x="24586" y="25548"/>
                  </a:lnTo>
                  <a:lnTo>
                    <a:pt x="24649" y="25611"/>
                  </a:lnTo>
                  <a:lnTo>
                    <a:pt x="24711" y="25569"/>
                  </a:lnTo>
                  <a:lnTo>
                    <a:pt x="24816" y="25632"/>
                  </a:lnTo>
                  <a:lnTo>
                    <a:pt x="24858" y="25632"/>
                  </a:lnTo>
                  <a:lnTo>
                    <a:pt x="24900" y="25611"/>
                  </a:lnTo>
                  <a:lnTo>
                    <a:pt x="24963" y="25653"/>
                  </a:lnTo>
                  <a:lnTo>
                    <a:pt x="25046" y="25611"/>
                  </a:lnTo>
                  <a:lnTo>
                    <a:pt x="25046" y="25548"/>
                  </a:lnTo>
                  <a:lnTo>
                    <a:pt x="25088" y="25423"/>
                  </a:lnTo>
                  <a:lnTo>
                    <a:pt x="25130" y="25527"/>
                  </a:lnTo>
                  <a:lnTo>
                    <a:pt x="25235" y="25653"/>
                  </a:lnTo>
                  <a:lnTo>
                    <a:pt x="25297" y="25632"/>
                  </a:lnTo>
                  <a:lnTo>
                    <a:pt x="25444" y="25737"/>
                  </a:lnTo>
                  <a:lnTo>
                    <a:pt x="25569" y="25737"/>
                  </a:lnTo>
                  <a:lnTo>
                    <a:pt x="25632" y="25632"/>
                  </a:lnTo>
                  <a:lnTo>
                    <a:pt x="25716" y="25716"/>
                  </a:lnTo>
                  <a:lnTo>
                    <a:pt x="25820" y="25674"/>
                  </a:lnTo>
                  <a:lnTo>
                    <a:pt x="25862" y="25716"/>
                  </a:lnTo>
                  <a:lnTo>
                    <a:pt x="25862" y="25737"/>
                  </a:lnTo>
                  <a:lnTo>
                    <a:pt x="25800" y="25758"/>
                  </a:lnTo>
                  <a:lnTo>
                    <a:pt x="25758" y="25862"/>
                  </a:lnTo>
                  <a:lnTo>
                    <a:pt x="25695" y="25967"/>
                  </a:lnTo>
                  <a:lnTo>
                    <a:pt x="25695" y="26030"/>
                  </a:lnTo>
                  <a:lnTo>
                    <a:pt x="25820" y="26197"/>
                  </a:lnTo>
                  <a:lnTo>
                    <a:pt x="25904" y="26260"/>
                  </a:lnTo>
                  <a:lnTo>
                    <a:pt x="25904" y="26302"/>
                  </a:lnTo>
                  <a:lnTo>
                    <a:pt x="25925" y="26448"/>
                  </a:lnTo>
                  <a:lnTo>
                    <a:pt x="25946" y="26406"/>
                  </a:lnTo>
                  <a:lnTo>
                    <a:pt x="26009" y="26343"/>
                  </a:lnTo>
                  <a:lnTo>
                    <a:pt x="26092" y="26364"/>
                  </a:lnTo>
                  <a:lnTo>
                    <a:pt x="26134" y="26385"/>
                  </a:lnTo>
                  <a:lnTo>
                    <a:pt x="26176" y="26385"/>
                  </a:lnTo>
                  <a:lnTo>
                    <a:pt x="26281" y="26281"/>
                  </a:lnTo>
                  <a:lnTo>
                    <a:pt x="26260" y="26239"/>
                  </a:lnTo>
                  <a:lnTo>
                    <a:pt x="26218" y="26197"/>
                  </a:lnTo>
                  <a:lnTo>
                    <a:pt x="26218" y="26176"/>
                  </a:lnTo>
                  <a:lnTo>
                    <a:pt x="26155" y="26071"/>
                  </a:lnTo>
                  <a:lnTo>
                    <a:pt x="26072" y="26071"/>
                  </a:lnTo>
                  <a:lnTo>
                    <a:pt x="26030" y="25967"/>
                  </a:lnTo>
                  <a:lnTo>
                    <a:pt x="26051" y="25925"/>
                  </a:lnTo>
                  <a:lnTo>
                    <a:pt x="26155" y="25841"/>
                  </a:lnTo>
                  <a:lnTo>
                    <a:pt x="26155" y="25758"/>
                  </a:lnTo>
                  <a:lnTo>
                    <a:pt x="26155" y="25716"/>
                  </a:lnTo>
                  <a:lnTo>
                    <a:pt x="26176" y="25716"/>
                  </a:lnTo>
                  <a:lnTo>
                    <a:pt x="26218" y="25653"/>
                  </a:lnTo>
                  <a:lnTo>
                    <a:pt x="26239" y="25716"/>
                  </a:lnTo>
                  <a:lnTo>
                    <a:pt x="26260" y="25737"/>
                  </a:lnTo>
                  <a:lnTo>
                    <a:pt x="26281" y="25737"/>
                  </a:lnTo>
                  <a:lnTo>
                    <a:pt x="26260" y="25758"/>
                  </a:lnTo>
                  <a:lnTo>
                    <a:pt x="26260" y="25778"/>
                  </a:lnTo>
                  <a:lnTo>
                    <a:pt x="26323" y="25778"/>
                  </a:lnTo>
                  <a:lnTo>
                    <a:pt x="26281" y="25820"/>
                  </a:lnTo>
                  <a:lnTo>
                    <a:pt x="26344" y="25841"/>
                  </a:lnTo>
                  <a:lnTo>
                    <a:pt x="26385" y="25758"/>
                  </a:lnTo>
                  <a:lnTo>
                    <a:pt x="26490" y="25737"/>
                  </a:lnTo>
                  <a:lnTo>
                    <a:pt x="26553" y="25653"/>
                  </a:lnTo>
                  <a:lnTo>
                    <a:pt x="26616" y="25716"/>
                  </a:lnTo>
                  <a:lnTo>
                    <a:pt x="26741" y="25653"/>
                  </a:lnTo>
                  <a:lnTo>
                    <a:pt x="26867" y="25611"/>
                  </a:lnTo>
                  <a:lnTo>
                    <a:pt x="26804" y="25527"/>
                  </a:lnTo>
                  <a:lnTo>
                    <a:pt x="26908" y="25527"/>
                  </a:lnTo>
                  <a:lnTo>
                    <a:pt x="27013" y="25465"/>
                  </a:lnTo>
                  <a:lnTo>
                    <a:pt x="27139" y="25527"/>
                  </a:lnTo>
                  <a:lnTo>
                    <a:pt x="27201" y="25506"/>
                  </a:lnTo>
                  <a:lnTo>
                    <a:pt x="27327" y="25444"/>
                  </a:lnTo>
                  <a:lnTo>
                    <a:pt x="27432" y="25339"/>
                  </a:lnTo>
                  <a:lnTo>
                    <a:pt x="27515" y="25234"/>
                  </a:lnTo>
                  <a:lnTo>
                    <a:pt x="27536" y="25193"/>
                  </a:lnTo>
                  <a:lnTo>
                    <a:pt x="27578" y="25214"/>
                  </a:lnTo>
                  <a:lnTo>
                    <a:pt x="27620" y="25255"/>
                  </a:lnTo>
                  <a:lnTo>
                    <a:pt x="27662" y="25214"/>
                  </a:lnTo>
                  <a:lnTo>
                    <a:pt x="27724" y="25130"/>
                  </a:lnTo>
                  <a:lnTo>
                    <a:pt x="27808" y="25088"/>
                  </a:lnTo>
                  <a:lnTo>
                    <a:pt x="27787" y="24942"/>
                  </a:lnTo>
                  <a:lnTo>
                    <a:pt x="27745" y="24837"/>
                  </a:lnTo>
                  <a:lnTo>
                    <a:pt x="27787" y="24774"/>
                  </a:lnTo>
                  <a:lnTo>
                    <a:pt x="27745" y="24690"/>
                  </a:lnTo>
                  <a:lnTo>
                    <a:pt x="27808" y="24732"/>
                  </a:lnTo>
                  <a:lnTo>
                    <a:pt x="27934" y="24816"/>
                  </a:lnTo>
                  <a:lnTo>
                    <a:pt x="27955" y="24900"/>
                  </a:lnTo>
                  <a:lnTo>
                    <a:pt x="28059" y="25004"/>
                  </a:lnTo>
                  <a:lnTo>
                    <a:pt x="28143" y="24983"/>
                  </a:lnTo>
                  <a:lnTo>
                    <a:pt x="28143" y="24983"/>
                  </a:lnTo>
                  <a:lnTo>
                    <a:pt x="28101" y="25046"/>
                  </a:lnTo>
                  <a:lnTo>
                    <a:pt x="28017" y="25109"/>
                  </a:lnTo>
                  <a:lnTo>
                    <a:pt x="28038" y="25151"/>
                  </a:lnTo>
                  <a:lnTo>
                    <a:pt x="28248" y="25046"/>
                  </a:lnTo>
                  <a:lnTo>
                    <a:pt x="28248" y="24921"/>
                  </a:lnTo>
                  <a:lnTo>
                    <a:pt x="28352" y="24900"/>
                  </a:lnTo>
                  <a:lnTo>
                    <a:pt x="28415" y="24837"/>
                  </a:lnTo>
                  <a:lnTo>
                    <a:pt x="28520" y="24900"/>
                  </a:lnTo>
                  <a:lnTo>
                    <a:pt x="28582" y="24879"/>
                  </a:lnTo>
                  <a:lnTo>
                    <a:pt x="28624" y="24795"/>
                  </a:lnTo>
                  <a:lnTo>
                    <a:pt x="28687" y="24795"/>
                  </a:lnTo>
                  <a:lnTo>
                    <a:pt x="28708" y="24711"/>
                  </a:lnTo>
                  <a:lnTo>
                    <a:pt x="28771" y="24795"/>
                  </a:lnTo>
                  <a:lnTo>
                    <a:pt x="28854" y="24900"/>
                  </a:lnTo>
                  <a:lnTo>
                    <a:pt x="28896" y="24837"/>
                  </a:lnTo>
                  <a:lnTo>
                    <a:pt x="28938" y="24732"/>
                  </a:lnTo>
                  <a:lnTo>
                    <a:pt x="28980" y="24732"/>
                  </a:lnTo>
                  <a:lnTo>
                    <a:pt x="29001" y="24774"/>
                  </a:lnTo>
                  <a:lnTo>
                    <a:pt x="29085" y="24774"/>
                  </a:lnTo>
                  <a:lnTo>
                    <a:pt x="29105" y="24711"/>
                  </a:lnTo>
                  <a:lnTo>
                    <a:pt x="29231" y="24711"/>
                  </a:lnTo>
                  <a:lnTo>
                    <a:pt x="29294" y="24628"/>
                  </a:lnTo>
                  <a:lnTo>
                    <a:pt x="29357" y="24586"/>
                  </a:lnTo>
                  <a:lnTo>
                    <a:pt x="29377" y="24670"/>
                  </a:lnTo>
                  <a:lnTo>
                    <a:pt x="29398" y="24607"/>
                  </a:lnTo>
                  <a:lnTo>
                    <a:pt x="29482" y="24607"/>
                  </a:lnTo>
                  <a:lnTo>
                    <a:pt x="29566" y="24586"/>
                  </a:lnTo>
                  <a:lnTo>
                    <a:pt x="29524" y="24502"/>
                  </a:lnTo>
                  <a:lnTo>
                    <a:pt x="29587" y="24418"/>
                  </a:lnTo>
                  <a:lnTo>
                    <a:pt x="29608" y="24293"/>
                  </a:lnTo>
                  <a:lnTo>
                    <a:pt x="29566" y="24188"/>
                  </a:lnTo>
                  <a:lnTo>
                    <a:pt x="29566" y="24188"/>
                  </a:lnTo>
                  <a:lnTo>
                    <a:pt x="29608" y="24209"/>
                  </a:lnTo>
                  <a:lnTo>
                    <a:pt x="29670" y="24146"/>
                  </a:lnTo>
                  <a:lnTo>
                    <a:pt x="29796" y="24105"/>
                  </a:lnTo>
                  <a:lnTo>
                    <a:pt x="29817" y="24167"/>
                  </a:lnTo>
                  <a:lnTo>
                    <a:pt x="29921" y="24167"/>
                  </a:lnTo>
                  <a:lnTo>
                    <a:pt x="29942" y="24042"/>
                  </a:lnTo>
                  <a:lnTo>
                    <a:pt x="30005" y="24042"/>
                  </a:lnTo>
                  <a:lnTo>
                    <a:pt x="30026" y="23958"/>
                  </a:lnTo>
                  <a:lnTo>
                    <a:pt x="30089" y="23958"/>
                  </a:lnTo>
                  <a:lnTo>
                    <a:pt x="30089" y="23979"/>
                  </a:lnTo>
                  <a:lnTo>
                    <a:pt x="30110" y="23979"/>
                  </a:lnTo>
                  <a:lnTo>
                    <a:pt x="30193" y="23874"/>
                  </a:lnTo>
                  <a:lnTo>
                    <a:pt x="30256" y="23958"/>
                  </a:lnTo>
                  <a:lnTo>
                    <a:pt x="30256" y="23833"/>
                  </a:lnTo>
                  <a:lnTo>
                    <a:pt x="30340" y="23833"/>
                  </a:lnTo>
                  <a:lnTo>
                    <a:pt x="30361" y="23728"/>
                  </a:lnTo>
                  <a:lnTo>
                    <a:pt x="30277" y="23686"/>
                  </a:lnTo>
                  <a:lnTo>
                    <a:pt x="30193" y="23749"/>
                  </a:lnTo>
                  <a:lnTo>
                    <a:pt x="30047" y="23623"/>
                  </a:lnTo>
                  <a:lnTo>
                    <a:pt x="30235" y="23623"/>
                  </a:lnTo>
                  <a:lnTo>
                    <a:pt x="30340" y="23477"/>
                  </a:lnTo>
                  <a:lnTo>
                    <a:pt x="30361" y="23540"/>
                  </a:lnTo>
                  <a:lnTo>
                    <a:pt x="30445" y="23477"/>
                  </a:lnTo>
                  <a:lnTo>
                    <a:pt x="30612" y="23581"/>
                  </a:lnTo>
                  <a:lnTo>
                    <a:pt x="30633" y="23456"/>
                  </a:lnTo>
                  <a:lnTo>
                    <a:pt x="30549" y="23435"/>
                  </a:lnTo>
                  <a:lnTo>
                    <a:pt x="30507" y="23372"/>
                  </a:lnTo>
                  <a:lnTo>
                    <a:pt x="30528" y="23309"/>
                  </a:lnTo>
                  <a:lnTo>
                    <a:pt x="30633" y="23372"/>
                  </a:lnTo>
                  <a:lnTo>
                    <a:pt x="30717" y="23309"/>
                  </a:lnTo>
                  <a:lnTo>
                    <a:pt x="30675" y="23268"/>
                  </a:lnTo>
                  <a:lnTo>
                    <a:pt x="30612" y="23268"/>
                  </a:lnTo>
                  <a:lnTo>
                    <a:pt x="30612" y="23163"/>
                  </a:lnTo>
                  <a:lnTo>
                    <a:pt x="30528" y="23121"/>
                  </a:lnTo>
                  <a:lnTo>
                    <a:pt x="30612" y="23100"/>
                  </a:lnTo>
                  <a:lnTo>
                    <a:pt x="30654" y="23142"/>
                  </a:lnTo>
                  <a:lnTo>
                    <a:pt x="30717" y="23142"/>
                  </a:lnTo>
                  <a:lnTo>
                    <a:pt x="30758" y="23205"/>
                  </a:lnTo>
                  <a:lnTo>
                    <a:pt x="30758" y="23121"/>
                  </a:lnTo>
                  <a:lnTo>
                    <a:pt x="30654" y="23037"/>
                  </a:lnTo>
                  <a:lnTo>
                    <a:pt x="30654" y="22933"/>
                  </a:lnTo>
                  <a:lnTo>
                    <a:pt x="30737" y="22933"/>
                  </a:lnTo>
                  <a:lnTo>
                    <a:pt x="30758" y="22891"/>
                  </a:lnTo>
                  <a:lnTo>
                    <a:pt x="30863" y="22954"/>
                  </a:lnTo>
                  <a:lnTo>
                    <a:pt x="30863" y="23037"/>
                  </a:lnTo>
                  <a:lnTo>
                    <a:pt x="30926" y="23037"/>
                  </a:lnTo>
                  <a:lnTo>
                    <a:pt x="30968" y="23121"/>
                  </a:lnTo>
                  <a:lnTo>
                    <a:pt x="30989" y="22996"/>
                  </a:lnTo>
                  <a:lnTo>
                    <a:pt x="30947" y="22912"/>
                  </a:lnTo>
                  <a:lnTo>
                    <a:pt x="30884" y="22912"/>
                  </a:lnTo>
                  <a:lnTo>
                    <a:pt x="30863" y="22828"/>
                  </a:lnTo>
                  <a:lnTo>
                    <a:pt x="30947" y="22828"/>
                  </a:lnTo>
                  <a:lnTo>
                    <a:pt x="30947" y="22745"/>
                  </a:lnTo>
                  <a:lnTo>
                    <a:pt x="30863" y="22724"/>
                  </a:lnTo>
                  <a:lnTo>
                    <a:pt x="30989" y="22598"/>
                  </a:lnTo>
                  <a:lnTo>
                    <a:pt x="30926" y="22535"/>
                  </a:lnTo>
                  <a:lnTo>
                    <a:pt x="30842" y="22535"/>
                  </a:lnTo>
                  <a:lnTo>
                    <a:pt x="30779" y="22598"/>
                  </a:lnTo>
                  <a:lnTo>
                    <a:pt x="30800" y="22493"/>
                  </a:lnTo>
                  <a:lnTo>
                    <a:pt x="30947" y="22410"/>
                  </a:lnTo>
                  <a:lnTo>
                    <a:pt x="31135" y="22326"/>
                  </a:lnTo>
                  <a:lnTo>
                    <a:pt x="31072" y="22263"/>
                  </a:lnTo>
                  <a:lnTo>
                    <a:pt x="30989" y="22326"/>
                  </a:lnTo>
                  <a:lnTo>
                    <a:pt x="30863" y="22201"/>
                  </a:lnTo>
                  <a:lnTo>
                    <a:pt x="30968" y="22201"/>
                  </a:lnTo>
                  <a:lnTo>
                    <a:pt x="30884" y="22096"/>
                  </a:lnTo>
                  <a:lnTo>
                    <a:pt x="30800" y="22096"/>
                  </a:lnTo>
                  <a:lnTo>
                    <a:pt x="30863" y="22054"/>
                  </a:lnTo>
                  <a:lnTo>
                    <a:pt x="30800" y="21991"/>
                  </a:lnTo>
                  <a:lnTo>
                    <a:pt x="30884" y="21991"/>
                  </a:lnTo>
                  <a:lnTo>
                    <a:pt x="30926" y="21908"/>
                  </a:lnTo>
                  <a:lnTo>
                    <a:pt x="31030" y="21908"/>
                  </a:lnTo>
                  <a:lnTo>
                    <a:pt x="30989" y="22012"/>
                  </a:lnTo>
                  <a:lnTo>
                    <a:pt x="31072" y="22012"/>
                  </a:lnTo>
                  <a:lnTo>
                    <a:pt x="31240" y="21866"/>
                  </a:lnTo>
                  <a:lnTo>
                    <a:pt x="31240" y="21782"/>
                  </a:lnTo>
                  <a:lnTo>
                    <a:pt x="31365" y="21803"/>
                  </a:lnTo>
                  <a:lnTo>
                    <a:pt x="31281" y="21698"/>
                  </a:lnTo>
                  <a:lnTo>
                    <a:pt x="31198" y="21698"/>
                  </a:lnTo>
                  <a:lnTo>
                    <a:pt x="31240" y="21594"/>
                  </a:lnTo>
                  <a:lnTo>
                    <a:pt x="31302" y="21677"/>
                  </a:lnTo>
                  <a:lnTo>
                    <a:pt x="31386" y="21636"/>
                  </a:lnTo>
                  <a:lnTo>
                    <a:pt x="31386" y="21531"/>
                  </a:lnTo>
                  <a:lnTo>
                    <a:pt x="31449" y="21489"/>
                  </a:lnTo>
                  <a:lnTo>
                    <a:pt x="31386" y="21426"/>
                  </a:lnTo>
                  <a:lnTo>
                    <a:pt x="31386" y="21343"/>
                  </a:lnTo>
                  <a:lnTo>
                    <a:pt x="31470" y="21322"/>
                  </a:lnTo>
                  <a:lnTo>
                    <a:pt x="31407" y="21238"/>
                  </a:lnTo>
                  <a:lnTo>
                    <a:pt x="31407" y="21175"/>
                  </a:lnTo>
                  <a:lnTo>
                    <a:pt x="31302" y="21112"/>
                  </a:lnTo>
                  <a:lnTo>
                    <a:pt x="31470" y="21154"/>
                  </a:lnTo>
                  <a:lnTo>
                    <a:pt x="31512" y="21112"/>
                  </a:lnTo>
                  <a:lnTo>
                    <a:pt x="31616" y="20903"/>
                  </a:lnTo>
                  <a:lnTo>
                    <a:pt x="31700" y="20903"/>
                  </a:lnTo>
                  <a:lnTo>
                    <a:pt x="31721" y="20966"/>
                  </a:lnTo>
                  <a:lnTo>
                    <a:pt x="31763" y="21029"/>
                  </a:lnTo>
                  <a:lnTo>
                    <a:pt x="31784" y="20924"/>
                  </a:lnTo>
                  <a:lnTo>
                    <a:pt x="31846" y="20861"/>
                  </a:lnTo>
                  <a:lnTo>
                    <a:pt x="31805" y="20736"/>
                  </a:lnTo>
                  <a:lnTo>
                    <a:pt x="31679" y="20736"/>
                  </a:lnTo>
                  <a:lnTo>
                    <a:pt x="31616" y="20694"/>
                  </a:lnTo>
                  <a:lnTo>
                    <a:pt x="31679" y="20652"/>
                  </a:lnTo>
                  <a:lnTo>
                    <a:pt x="31763" y="20652"/>
                  </a:lnTo>
                  <a:lnTo>
                    <a:pt x="31826" y="20610"/>
                  </a:lnTo>
                  <a:lnTo>
                    <a:pt x="31784" y="20548"/>
                  </a:lnTo>
                  <a:lnTo>
                    <a:pt x="31700" y="20506"/>
                  </a:lnTo>
                  <a:lnTo>
                    <a:pt x="31784" y="20443"/>
                  </a:lnTo>
                  <a:lnTo>
                    <a:pt x="31826" y="20443"/>
                  </a:lnTo>
                  <a:lnTo>
                    <a:pt x="31826" y="20401"/>
                  </a:lnTo>
                  <a:lnTo>
                    <a:pt x="31784" y="20338"/>
                  </a:lnTo>
                  <a:lnTo>
                    <a:pt x="31574" y="20338"/>
                  </a:lnTo>
                  <a:lnTo>
                    <a:pt x="31595" y="20296"/>
                  </a:lnTo>
                  <a:lnTo>
                    <a:pt x="31721" y="20192"/>
                  </a:lnTo>
                  <a:lnTo>
                    <a:pt x="31826" y="20213"/>
                  </a:lnTo>
                  <a:lnTo>
                    <a:pt x="31846" y="20192"/>
                  </a:lnTo>
                  <a:lnTo>
                    <a:pt x="31888" y="20129"/>
                  </a:lnTo>
                  <a:lnTo>
                    <a:pt x="31930" y="20192"/>
                  </a:lnTo>
                  <a:lnTo>
                    <a:pt x="31972" y="20213"/>
                  </a:lnTo>
                  <a:lnTo>
                    <a:pt x="32014" y="20171"/>
                  </a:lnTo>
                  <a:lnTo>
                    <a:pt x="31993" y="20087"/>
                  </a:lnTo>
                  <a:lnTo>
                    <a:pt x="31972" y="19920"/>
                  </a:lnTo>
                  <a:lnTo>
                    <a:pt x="31909" y="19878"/>
                  </a:lnTo>
                  <a:lnTo>
                    <a:pt x="31826" y="19962"/>
                  </a:lnTo>
                  <a:lnTo>
                    <a:pt x="31846" y="19983"/>
                  </a:lnTo>
                  <a:lnTo>
                    <a:pt x="31846" y="20024"/>
                  </a:lnTo>
                  <a:lnTo>
                    <a:pt x="31763" y="20004"/>
                  </a:lnTo>
                  <a:lnTo>
                    <a:pt x="31595" y="20129"/>
                  </a:lnTo>
                  <a:lnTo>
                    <a:pt x="31512" y="20108"/>
                  </a:lnTo>
                  <a:lnTo>
                    <a:pt x="31512" y="20004"/>
                  </a:lnTo>
                  <a:lnTo>
                    <a:pt x="31679" y="19983"/>
                  </a:lnTo>
                  <a:lnTo>
                    <a:pt x="31930" y="19752"/>
                  </a:lnTo>
                  <a:lnTo>
                    <a:pt x="31909" y="19711"/>
                  </a:lnTo>
                  <a:lnTo>
                    <a:pt x="31805" y="19711"/>
                  </a:lnTo>
                  <a:lnTo>
                    <a:pt x="31763" y="19648"/>
                  </a:lnTo>
                  <a:lnTo>
                    <a:pt x="31721" y="19690"/>
                  </a:lnTo>
                  <a:lnTo>
                    <a:pt x="31553" y="19460"/>
                  </a:lnTo>
                  <a:lnTo>
                    <a:pt x="31386" y="19439"/>
                  </a:lnTo>
                  <a:lnTo>
                    <a:pt x="31240" y="19585"/>
                  </a:lnTo>
                  <a:lnTo>
                    <a:pt x="31135" y="19564"/>
                  </a:lnTo>
                  <a:lnTo>
                    <a:pt x="31030" y="19397"/>
                  </a:lnTo>
                  <a:lnTo>
                    <a:pt x="30884" y="19439"/>
                  </a:lnTo>
                  <a:lnTo>
                    <a:pt x="30779" y="19501"/>
                  </a:lnTo>
                  <a:lnTo>
                    <a:pt x="30737" y="19606"/>
                  </a:lnTo>
                  <a:lnTo>
                    <a:pt x="30758" y="19480"/>
                  </a:lnTo>
                  <a:lnTo>
                    <a:pt x="30884" y="19376"/>
                  </a:lnTo>
                  <a:lnTo>
                    <a:pt x="30968" y="19376"/>
                  </a:lnTo>
                  <a:lnTo>
                    <a:pt x="31051" y="19334"/>
                  </a:lnTo>
                  <a:lnTo>
                    <a:pt x="31177" y="19376"/>
                  </a:lnTo>
                  <a:lnTo>
                    <a:pt x="31281" y="19355"/>
                  </a:lnTo>
                  <a:lnTo>
                    <a:pt x="31281" y="19250"/>
                  </a:lnTo>
                  <a:lnTo>
                    <a:pt x="31323" y="19188"/>
                  </a:lnTo>
                  <a:lnTo>
                    <a:pt x="31407" y="19188"/>
                  </a:lnTo>
                  <a:lnTo>
                    <a:pt x="31553" y="19041"/>
                  </a:lnTo>
                  <a:lnTo>
                    <a:pt x="31700" y="19020"/>
                  </a:lnTo>
                  <a:lnTo>
                    <a:pt x="31700" y="18936"/>
                  </a:lnTo>
                  <a:lnTo>
                    <a:pt x="31574" y="18727"/>
                  </a:lnTo>
                  <a:lnTo>
                    <a:pt x="31281" y="18539"/>
                  </a:lnTo>
                  <a:lnTo>
                    <a:pt x="31072" y="18413"/>
                  </a:lnTo>
                  <a:lnTo>
                    <a:pt x="30842" y="18204"/>
                  </a:lnTo>
                  <a:lnTo>
                    <a:pt x="30737" y="18204"/>
                  </a:lnTo>
                  <a:lnTo>
                    <a:pt x="30549" y="18330"/>
                  </a:lnTo>
                  <a:lnTo>
                    <a:pt x="30445" y="18309"/>
                  </a:lnTo>
                  <a:lnTo>
                    <a:pt x="30319" y="18183"/>
                  </a:lnTo>
                  <a:lnTo>
                    <a:pt x="30319" y="18099"/>
                  </a:lnTo>
                  <a:lnTo>
                    <a:pt x="30235" y="18079"/>
                  </a:lnTo>
                  <a:lnTo>
                    <a:pt x="30110" y="18120"/>
                  </a:lnTo>
                  <a:lnTo>
                    <a:pt x="29984" y="18120"/>
                  </a:lnTo>
                  <a:lnTo>
                    <a:pt x="29838" y="18141"/>
                  </a:lnTo>
                  <a:lnTo>
                    <a:pt x="29691" y="18351"/>
                  </a:lnTo>
                  <a:lnTo>
                    <a:pt x="29817" y="18099"/>
                  </a:lnTo>
                  <a:lnTo>
                    <a:pt x="29921" y="18037"/>
                  </a:lnTo>
                  <a:lnTo>
                    <a:pt x="29984" y="18079"/>
                  </a:lnTo>
                  <a:lnTo>
                    <a:pt x="30047" y="18079"/>
                  </a:lnTo>
                  <a:lnTo>
                    <a:pt x="30089" y="18016"/>
                  </a:lnTo>
                  <a:lnTo>
                    <a:pt x="30193" y="18079"/>
                  </a:lnTo>
                  <a:lnTo>
                    <a:pt x="30340" y="17995"/>
                  </a:lnTo>
                  <a:lnTo>
                    <a:pt x="30403" y="18183"/>
                  </a:lnTo>
                  <a:lnTo>
                    <a:pt x="30465" y="18225"/>
                  </a:lnTo>
                  <a:lnTo>
                    <a:pt x="30570" y="18225"/>
                  </a:lnTo>
                  <a:lnTo>
                    <a:pt x="30654" y="18120"/>
                  </a:lnTo>
                  <a:lnTo>
                    <a:pt x="30842" y="18141"/>
                  </a:lnTo>
                  <a:lnTo>
                    <a:pt x="30968" y="18246"/>
                  </a:lnTo>
                  <a:lnTo>
                    <a:pt x="31051" y="18246"/>
                  </a:lnTo>
                  <a:lnTo>
                    <a:pt x="31177" y="18351"/>
                  </a:lnTo>
                  <a:lnTo>
                    <a:pt x="31323" y="18288"/>
                  </a:lnTo>
                  <a:lnTo>
                    <a:pt x="31574" y="18351"/>
                  </a:lnTo>
                  <a:lnTo>
                    <a:pt x="31658" y="18330"/>
                  </a:lnTo>
                  <a:lnTo>
                    <a:pt x="31553" y="18141"/>
                  </a:lnTo>
                  <a:lnTo>
                    <a:pt x="31491" y="18120"/>
                  </a:lnTo>
                  <a:lnTo>
                    <a:pt x="31323" y="17974"/>
                  </a:lnTo>
                  <a:lnTo>
                    <a:pt x="31323" y="17911"/>
                  </a:lnTo>
                  <a:lnTo>
                    <a:pt x="31281" y="17869"/>
                  </a:lnTo>
                  <a:lnTo>
                    <a:pt x="31177" y="17890"/>
                  </a:lnTo>
                  <a:lnTo>
                    <a:pt x="31051" y="17827"/>
                  </a:lnTo>
                  <a:lnTo>
                    <a:pt x="30884" y="17597"/>
                  </a:lnTo>
                  <a:lnTo>
                    <a:pt x="30884" y="17451"/>
                  </a:lnTo>
                  <a:lnTo>
                    <a:pt x="30675" y="17283"/>
                  </a:lnTo>
                  <a:lnTo>
                    <a:pt x="30675" y="17095"/>
                  </a:lnTo>
                  <a:lnTo>
                    <a:pt x="30549" y="17074"/>
                  </a:lnTo>
                  <a:lnTo>
                    <a:pt x="30612" y="16949"/>
                  </a:lnTo>
                  <a:lnTo>
                    <a:pt x="30570" y="16928"/>
                  </a:lnTo>
                  <a:lnTo>
                    <a:pt x="30403" y="16572"/>
                  </a:lnTo>
                  <a:lnTo>
                    <a:pt x="30089" y="16405"/>
                  </a:lnTo>
                  <a:lnTo>
                    <a:pt x="30005" y="16447"/>
                  </a:lnTo>
                  <a:lnTo>
                    <a:pt x="30005" y="16363"/>
                  </a:lnTo>
                  <a:lnTo>
                    <a:pt x="29712" y="16237"/>
                  </a:lnTo>
                  <a:lnTo>
                    <a:pt x="29670" y="16237"/>
                  </a:lnTo>
                  <a:lnTo>
                    <a:pt x="29670" y="15944"/>
                  </a:lnTo>
                  <a:lnTo>
                    <a:pt x="29712" y="15735"/>
                  </a:lnTo>
                  <a:lnTo>
                    <a:pt x="29670" y="15610"/>
                  </a:lnTo>
                  <a:lnTo>
                    <a:pt x="29691" y="15463"/>
                  </a:lnTo>
                  <a:lnTo>
                    <a:pt x="29712" y="15484"/>
                  </a:lnTo>
                  <a:lnTo>
                    <a:pt x="29817" y="15463"/>
                  </a:lnTo>
                  <a:lnTo>
                    <a:pt x="29921" y="15296"/>
                  </a:lnTo>
                  <a:lnTo>
                    <a:pt x="29984" y="15317"/>
                  </a:lnTo>
                  <a:lnTo>
                    <a:pt x="30089" y="15191"/>
                  </a:lnTo>
                  <a:lnTo>
                    <a:pt x="29984" y="15149"/>
                  </a:lnTo>
                  <a:lnTo>
                    <a:pt x="29921" y="15066"/>
                  </a:lnTo>
                  <a:lnTo>
                    <a:pt x="30005" y="14961"/>
                  </a:lnTo>
                  <a:lnTo>
                    <a:pt x="30193" y="14982"/>
                  </a:lnTo>
                  <a:lnTo>
                    <a:pt x="30193" y="14856"/>
                  </a:lnTo>
                  <a:lnTo>
                    <a:pt x="30319" y="14835"/>
                  </a:lnTo>
                  <a:lnTo>
                    <a:pt x="30319" y="14731"/>
                  </a:lnTo>
                  <a:lnTo>
                    <a:pt x="30193" y="14647"/>
                  </a:lnTo>
                  <a:lnTo>
                    <a:pt x="30319" y="14647"/>
                  </a:lnTo>
                  <a:lnTo>
                    <a:pt x="30424" y="14689"/>
                  </a:lnTo>
                  <a:lnTo>
                    <a:pt x="30445" y="14647"/>
                  </a:lnTo>
                  <a:lnTo>
                    <a:pt x="30549" y="14647"/>
                  </a:lnTo>
                  <a:lnTo>
                    <a:pt x="30654" y="14563"/>
                  </a:lnTo>
                  <a:lnTo>
                    <a:pt x="30717" y="14563"/>
                  </a:lnTo>
                  <a:lnTo>
                    <a:pt x="30842" y="14375"/>
                  </a:lnTo>
                  <a:lnTo>
                    <a:pt x="30884" y="14459"/>
                  </a:lnTo>
                  <a:lnTo>
                    <a:pt x="30947" y="14417"/>
                  </a:lnTo>
                  <a:lnTo>
                    <a:pt x="30947" y="14459"/>
                  </a:lnTo>
                  <a:lnTo>
                    <a:pt x="31093" y="14563"/>
                  </a:lnTo>
                  <a:lnTo>
                    <a:pt x="31240" y="14438"/>
                  </a:lnTo>
                  <a:lnTo>
                    <a:pt x="31240" y="14375"/>
                  </a:lnTo>
                  <a:lnTo>
                    <a:pt x="31156" y="14354"/>
                  </a:lnTo>
                  <a:lnTo>
                    <a:pt x="31135" y="14250"/>
                  </a:lnTo>
                  <a:lnTo>
                    <a:pt x="31198" y="14208"/>
                  </a:lnTo>
                  <a:lnTo>
                    <a:pt x="31261" y="14208"/>
                  </a:lnTo>
                  <a:lnTo>
                    <a:pt x="31177" y="14061"/>
                  </a:lnTo>
                  <a:lnTo>
                    <a:pt x="31177" y="13998"/>
                  </a:lnTo>
                  <a:lnTo>
                    <a:pt x="31302" y="13957"/>
                  </a:lnTo>
                  <a:lnTo>
                    <a:pt x="31240" y="13936"/>
                  </a:lnTo>
                  <a:lnTo>
                    <a:pt x="31093" y="13957"/>
                  </a:lnTo>
                  <a:lnTo>
                    <a:pt x="30947" y="13957"/>
                  </a:lnTo>
                  <a:lnTo>
                    <a:pt x="30947" y="13915"/>
                  </a:lnTo>
                  <a:lnTo>
                    <a:pt x="30800" y="13915"/>
                  </a:lnTo>
                  <a:lnTo>
                    <a:pt x="30758" y="13957"/>
                  </a:lnTo>
                  <a:lnTo>
                    <a:pt x="30403" y="13998"/>
                  </a:lnTo>
                  <a:lnTo>
                    <a:pt x="30319" y="13915"/>
                  </a:lnTo>
                  <a:lnTo>
                    <a:pt x="30256" y="13894"/>
                  </a:lnTo>
                  <a:lnTo>
                    <a:pt x="30193" y="13789"/>
                  </a:lnTo>
                  <a:lnTo>
                    <a:pt x="30131" y="13747"/>
                  </a:lnTo>
                  <a:lnTo>
                    <a:pt x="30089" y="13706"/>
                  </a:lnTo>
                  <a:lnTo>
                    <a:pt x="29817" y="13831"/>
                  </a:lnTo>
                  <a:lnTo>
                    <a:pt x="29691" y="13831"/>
                  </a:lnTo>
                  <a:lnTo>
                    <a:pt x="29733" y="13894"/>
                  </a:lnTo>
                  <a:lnTo>
                    <a:pt x="29733" y="13998"/>
                  </a:lnTo>
                  <a:lnTo>
                    <a:pt x="29670" y="14040"/>
                  </a:lnTo>
                  <a:lnTo>
                    <a:pt x="29503" y="14103"/>
                  </a:lnTo>
                  <a:lnTo>
                    <a:pt x="29524" y="14124"/>
                  </a:lnTo>
                  <a:lnTo>
                    <a:pt x="29587" y="14208"/>
                  </a:lnTo>
                  <a:lnTo>
                    <a:pt x="29524" y="14312"/>
                  </a:lnTo>
                  <a:lnTo>
                    <a:pt x="29482" y="14354"/>
                  </a:lnTo>
                  <a:lnTo>
                    <a:pt x="29357" y="14312"/>
                  </a:lnTo>
                  <a:lnTo>
                    <a:pt x="29231" y="14375"/>
                  </a:lnTo>
                  <a:lnTo>
                    <a:pt x="29085" y="14354"/>
                  </a:lnTo>
                  <a:lnTo>
                    <a:pt x="28938" y="14061"/>
                  </a:lnTo>
                  <a:lnTo>
                    <a:pt x="28938" y="13915"/>
                  </a:lnTo>
                  <a:lnTo>
                    <a:pt x="28896" y="13810"/>
                  </a:lnTo>
                  <a:lnTo>
                    <a:pt x="28750" y="13810"/>
                  </a:lnTo>
                  <a:lnTo>
                    <a:pt x="28687" y="13831"/>
                  </a:lnTo>
                  <a:lnTo>
                    <a:pt x="28687" y="13789"/>
                  </a:lnTo>
                  <a:lnTo>
                    <a:pt x="28624" y="13789"/>
                  </a:lnTo>
                  <a:lnTo>
                    <a:pt x="28561" y="13852"/>
                  </a:lnTo>
                  <a:lnTo>
                    <a:pt x="28540" y="13789"/>
                  </a:lnTo>
                  <a:lnTo>
                    <a:pt x="28540" y="13831"/>
                  </a:lnTo>
                  <a:lnTo>
                    <a:pt x="28436" y="13706"/>
                  </a:lnTo>
                  <a:lnTo>
                    <a:pt x="28436" y="13622"/>
                  </a:lnTo>
                  <a:lnTo>
                    <a:pt x="28227" y="13496"/>
                  </a:lnTo>
                  <a:lnTo>
                    <a:pt x="28122" y="13413"/>
                  </a:lnTo>
                  <a:lnTo>
                    <a:pt x="28101" y="13287"/>
                  </a:lnTo>
                  <a:lnTo>
                    <a:pt x="28038" y="13162"/>
                  </a:lnTo>
                  <a:lnTo>
                    <a:pt x="28101" y="13099"/>
                  </a:lnTo>
                  <a:lnTo>
                    <a:pt x="28101" y="13057"/>
                  </a:lnTo>
                  <a:lnTo>
                    <a:pt x="28101" y="12994"/>
                  </a:lnTo>
                  <a:lnTo>
                    <a:pt x="28122" y="12869"/>
                  </a:lnTo>
                  <a:lnTo>
                    <a:pt x="28164" y="12806"/>
                  </a:lnTo>
                  <a:lnTo>
                    <a:pt x="28185" y="12764"/>
                  </a:lnTo>
                  <a:lnTo>
                    <a:pt x="28415" y="12848"/>
                  </a:lnTo>
                  <a:lnTo>
                    <a:pt x="28750" y="12848"/>
                  </a:lnTo>
                  <a:lnTo>
                    <a:pt x="28792" y="12701"/>
                  </a:lnTo>
                  <a:lnTo>
                    <a:pt x="28771" y="12659"/>
                  </a:lnTo>
                  <a:lnTo>
                    <a:pt x="28854" y="12659"/>
                  </a:lnTo>
                  <a:lnTo>
                    <a:pt x="28833" y="12492"/>
                  </a:lnTo>
                  <a:lnTo>
                    <a:pt x="28792" y="12471"/>
                  </a:lnTo>
                  <a:lnTo>
                    <a:pt x="28854" y="12429"/>
                  </a:lnTo>
                  <a:lnTo>
                    <a:pt x="28896" y="12136"/>
                  </a:lnTo>
                  <a:lnTo>
                    <a:pt x="29105" y="12011"/>
                  </a:lnTo>
                  <a:lnTo>
                    <a:pt x="29210" y="12011"/>
                  </a:lnTo>
                  <a:lnTo>
                    <a:pt x="29315" y="11843"/>
                  </a:lnTo>
                  <a:lnTo>
                    <a:pt x="29377" y="11843"/>
                  </a:lnTo>
                  <a:lnTo>
                    <a:pt x="29398" y="11613"/>
                  </a:lnTo>
                  <a:lnTo>
                    <a:pt x="29503" y="11488"/>
                  </a:lnTo>
                  <a:lnTo>
                    <a:pt x="29524" y="11341"/>
                  </a:lnTo>
                  <a:lnTo>
                    <a:pt x="29587" y="11320"/>
                  </a:lnTo>
                  <a:lnTo>
                    <a:pt x="29670" y="11195"/>
                  </a:lnTo>
                  <a:lnTo>
                    <a:pt x="29796" y="11195"/>
                  </a:lnTo>
                  <a:lnTo>
                    <a:pt x="29838" y="11216"/>
                  </a:lnTo>
                  <a:lnTo>
                    <a:pt x="29942" y="11216"/>
                  </a:lnTo>
                  <a:lnTo>
                    <a:pt x="29984" y="11111"/>
                  </a:lnTo>
                  <a:lnTo>
                    <a:pt x="30152" y="11320"/>
                  </a:lnTo>
                  <a:lnTo>
                    <a:pt x="30424" y="11488"/>
                  </a:lnTo>
                  <a:lnTo>
                    <a:pt x="30424" y="11592"/>
                  </a:lnTo>
                  <a:lnTo>
                    <a:pt x="30361" y="11613"/>
                  </a:lnTo>
                  <a:lnTo>
                    <a:pt x="30340" y="11697"/>
                  </a:lnTo>
                  <a:lnTo>
                    <a:pt x="30214" y="11843"/>
                  </a:lnTo>
                  <a:lnTo>
                    <a:pt x="30193" y="12011"/>
                  </a:lnTo>
                  <a:lnTo>
                    <a:pt x="30089" y="12011"/>
                  </a:lnTo>
                  <a:lnTo>
                    <a:pt x="30110" y="12032"/>
                  </a:lnTo>
                  <a:lnTo>
                    <a:pt x="30089" y="12178"/>
                  </a:lnTo>
                  <a:lnTo>
                    <a:pt x="30214" y="12325"/>
                  </a:lnTo>
                  <a:lnTo>
                    <a:pt x="30193" y="12387"/>
                  </a:lnTo>
                  <a:lnTo>
                    <a:pt x="30131" y="12429"/>
                  </a:lnTo>
                  <a:lnTo>
                    <a:pt x="30131" y="12471"/>
                  </a:lnTo>
                  <a:lnTo>
                    <a:pt x="30193" y="12555"/>
                  </a:lnTo>
                  <a:lnTo>
                    <a:pt x="30319" y="12492"/>
                  </a:lnTo>
                  <a:lnTo>
                    <a:pt x="30445" y="12387"/>
                  </a:lnTo>
                  <a:lnTo>
                    <a:pt x="30403" y="12492"/>
                  </a:lnTo>
                  <a:lnTo>
                    <a:pt x="30277" y="12576"/>
                  </a:lnTo>
                  <a:lnTo>
                    <a:pt x="30319" y="12638"/>
                  </a:lnTo>
                  <a:lnTo>
                    <a:pt x="30361" y="12659"/>
                  </a:lnTo>
                  <a:lnTo>
                    <a:pt x="30361" y="12701"/>
                  </a:lnTo>
                  <a:lnTo>
                    <a:pt x="30319" y="12743"/>
                  </a:lnTo>
                  <a:lnTo>
                    <a:pt x="30193" y="12743"/>
                  </a:lnTo>
                  <a:lnTo>
                    <a:pt x="30131" y="12806"/>
                  </a:lnTo>
                  <a:lnTo>
                    <a:pt x="30026" y="12806"/>
                  </a:lnTo>
                  <a:lnTo>
                    <a:pt x="29984" y="12890"/>
                  </a:lnTo>
                  <a:lnTo>
                    <a:pt x="30089" y="12973"/>
                  </a:lnTo>
                  <a:lnTo>
                    <a:pt x="30089" y="13057"/>
                  </a:lnTo>
                  <a:lnTo>
                    <a:pt x="30152" y="13057"/>
                  </a:lnTo>
                  <a:lnTo>
                    <a:pt x="30235" y="12952"/>
                  </a:lnTo>
                  <a:lnTo>
                    <a:pt x="30277" y="12952"/>
                  </a:lnTo>
                  <a:lnTo>
                    <a:pt x="30403" y="12806"/>
                  </a:lnTo>
                  <a:lnTo>
                    <a:pt x="30549" y="12743"/>
                  </a:lnTo>
                  <a:lnTo>
                    <a:pt x="30570" y="12701"/>
                  </a:lnTo>
                  <a:lnTo>
                    <a:pt x="30528" y="12576"/>
                  </a:lnTo>
                  <a:lnTo>
                    <a:pt x="30654" y="12471"/>
                  </a:lnTo>
                  <a:lnTo>
                    <a:pt x="30926" y="12283"/>
                  </a:lnTo>
                  <a:lnTo>
                    <a:pt x="30989" y="12283"/>
                  </a:lnTo>
                  <a:lnTo>
                    <a:pt x="31030" y="12178"/>
                  </a:lnTo>
                  <a:lnTo>
                    <a:pt x="31156" y="12178"/>
                  </a:lnTo>
                  <a:lnTo>
                    <a:pt x="31302" y="12053"/>
                  </a:lnTo>
                  <a:lnTo>
                    <a:pt x="31365" y="12115"/>
                  </a:lnTo>
                  <a:lnTo>
                    <a:pt x="31407" y="12115"/>
                  </a:lnTo>
                  <a:lnTo>
                    <a:pt x="31553" y="12073"/>
                  </a:lnTo>
                  <a:lnTo>
                    <a:pt x="31721" y="11906"/>
                  </a:lnTo>
                  <a:lnTo>
                    <a:pt x="31763" y="12011"/>
                  </a:lnTo>
                  <a:lnTo>
                    <a:pt x="31763" y="11655"/>
                  </a:lnTo>
                  <a:lnTo>
                    <a:pt x="31909" y="11550"/>
                  </a:lnTo>
                  <a:lnTo>
                    <a:pt x="31972" y="11404"/>
                  </a:lnTo>
                  <a:lnTo>
                    <a:pt x="31972" y="11299"/>
                  </a:lnTo>
                  <a:lnTo>
                    <a:pt x="32118" y="11195"/>
                  </a:lnTo>
                  <a:lnTo>
                    <a:pt x="32223" y="11006"/>
                  </a:lnTo>
                  <a:lnTo>
                    <a:pt x="32328" y="10965"/>
                  </a:lnTo>
                  <a:lnTo>
                    <a:pt x="32411" y="10672"/>
                  </a:lnTo>
                  <a:lnTo>
                    <a:pt x="32453" y="10567"/>
                  </a:lnTo>
                  <a:lnTo>
                    <a:pt x="32453" y="10504"/>
                  </a:lnTo>
                  <a:lnTo>
                    <a:pt x="32453" y="10337"/>
                  </a:lnTo>
                  <a:lnTo>
                    <a:pt x="32600" y="10190"/>
                  </a:lnTo>
                  <a:lnTo>
                    <a:pt x="32704" y="10358"/>
                  </a:lnTo>
                  <a:lnTo>
                    <a:pt x="32767" y="10400"/>
                  </a:lnTo>
                  <a:lnTo>
                    <a:pt x="32851" y="10483"/>
                  </a:lnTo>
                  <a:lnTo>
                    <a:pt x="32955" y="10441"/>
                  </a:lnTo>
                  <a:lnTo>
                    <a:pt x="33081" y="10483"/>
                  </a:lnTo>
                  <a:lnTo>
                    <a:pt x="33332" y="10462"/>
                  </a:lnTo>
                  <a:lnTo>
                    <a:pt x="33478" y="10483"/>
                  </a:lnTo>
                  <a:lnTo>
                    <a:pt x="33541" y="10337"/>
                  </a:lnTo>
                  <a:lnTo>
                    <a:pt x="33541" y="10253"/>
                  </a:lnTo>
                  <a:lnTo>
                    <a:pt x="33395" y="10128"/>
                  </a:lnTo>
                  <a:lnTo>
                    <a:pt x="33290" y="10044"/>
                  </a:lnTo>
                  <a:lnTo>
                    <a:pt x="33374" y="9960"/>
                  </a:lnTo>
                  <a:lnTo>
                    <a:pt x="33499" y="9960"/>
                  </a:lnTo>
                  <a:lnTo>
                    <a:pt x="33750" y="9772"/>
                  </a:lnTo>
                  <a:lnTo>
                    <a:pt x="33750" y="9646"/>
                  </a:lnTo>
                  <a:lnTo>
                    <a:pt x="33855" y="9521"/>
                  </a:lnTo>
                  <a:lnTo>
                    <a:pt x="33939" y="9521"/>
                  </a:lnTo>
                  <a:lnTo>
                    <a:pt x="34002" y="9416"/>
                  </a:lnTo>
                  <a:lnTo>
                    <a:pt x="33939" y="9312"/>
                  </a:lnTo>
                  <a:lnTo>
                    <a:pt x="33939" y="9207"/>
                  </a:lnTo>
                  <a:lnTo>
                    <a:pt x="33939" y="9081"/>
                  </a:lnTo>
                  <a:lnTo>
                    <a:pt x="34022" y="9040"/>
                  </a:lnTo>
                  <a:lnTo>
                    <a:pt x="34127" y="9123"/>
                  </a:lnTo>
                  <a:lnTo>
                    <a:pt x="34127" y="9228"/>
                  </a:lnTo>
                  <a:lnTo>
                    <a:pt x="34190" y="9312"/>
                  </a:lnTo>
                  <a:lnTo>
                    <a:pt x="34378" y="9332"/>
                  </a:lnTo>
                  <a:lnTo>
                    <a:pt x="34399" y="9395"/>
                  </a:lnTo>
                  <a:lnTo>
                    <a:pt x="34399" y="9353"/>
                  </a:lnTo>
                  <a:lnTo>
                    <a:pt x="34399" y="9291"/>
                  </a:lnTo>
                  <a:lnTo>
                    <a:pt x="34378" y="9249"/>
                  </a:lnTo>
                  <a:lnTo>
                    <a:pt x="34336" y="9144"/>
                  </a:lnTo>
                  <a:lnTo>
                    <a:pt x="34336" y="9123"/>
                  </a:lnTo>
                  <a:lnTo>
                    <a:pt x="34420" y="9081"/>
                  </a:lnTo>
                  <a:lnTo>
                    <a:pt x="34546" y="9102"/>
                  </a:lnTo>
                  <a:lnTo>
                    <a:pt x="34608" y="9081"/>
                  </a:lnTo>
                  <a:lnTo>
                    <a:pt x="34608" y="8977"/>
                  </a:lnTo>
                  <a:lnTo>
                    <a:pt x="34587" y="8914"/>
                  </a:lnTo>
                  <a:lnTo>
                    <a:pt x="34587" y="8830"/>
                  </a:lnTo>
                  <a:lnTo>
                    <a:pt x="34608" y="8788"/>
                  </a:lnTo>
                  <a:lnTo>
                    <a:pt x="34608" y="8684"/>
                  </a:lnTo>
                  <a:lnTo>
                    <a:pt x="34608" y="8579"/>
                  </a:lnTo>
                  <a:lnTo>
                    <a:pt x="34525" y="8516"/>
                  </a:lnTo>
                  <a:lnTo>
                    <a:pt x="34525" y="8349"/>
                  </a:lnTo>
                  <a:lnTo>
                    <a:pt x="34525" y="8244"/>
                  </a:lnTo>
                  <a:lnTo>
                    <a:pt x="34504" y="8098"/>
                  </a:lnTo>
                  <a:lnTo>
                    <a:pt x="34504" y="7993"/>
                  </a:lnTo>
                  <a:lnTo>
                    <a:pt x="34441" y="7889"/>
                  </a:lnTo>
                  <a:lnTo>
                    <a:pt x="34399" y="7826"/>
                  </a:lnTo>
                  <a:lnTo>
                    <a:pt x="34378" y="7742"/>
                  </a:lnTo>
                  <a:lnTo>
                    <a:pt x="34232" y="7533"/>
                  </a:lnTo>
                  <a:lnTo>
                    <a:pt x="34190" y="7428"/>
                  </a:lnTo>
                  <a:lnTo>
                    <a:pt x="34211" y="7366"/>
                  </a:lnTo>
                  <a:lnTo>
                    <a:pt x="34294" y="7345"/>
                  </a:lnTo>
                  <a:lnTo>
                    <a:pt x="34378" y="7324"/>
                  </a:lnTo>
                  <a:lnTo>
                    <a:pt x="34420" y="7261"/>
                  </a:lnTo>
                  <a:lnTo>
                    <a:pt x="34441" y="7198"/>
                  </a:lnTo>
                  <a:lnTo>
                    <a:pt x="34546" y="7010"/>
                  </a:lnTo>
                  <a:lnTo>
                    <a:pt x="34587" y="7010"/>
                  </a:lnTo>
                  <a:lnTo>
                    <a:pt x="34692" y="7031"/>
                  </a:lnTo>
                  <a:lnTo>
                    <a:pt x="34755" y="7052"/>
                  </a:lnTo>
                  <a:lnTo>
                    <a:pt x="35131" y="7115"/>
                  </a:lnTo>
                  <a:lnTo>
                    <a:pt x="35173" y="7136"/>
                  </a:lnTo>
                  <a:lnTo>
                    <a:pt x="35236" y="7136"/>
                  </a:lnTo>
                  <a:lnTo>
                    <a:pt x="35278" y="7094"/>
                  </a:lnTo>
                  <a:lnTo>
                    <a:pt x="35257" y="7010"/>
                  </a:lnTo>
                  <a:lnTo>
                    <a:pt x="35236" y="6926"/>
                  </a:lnTo>
                  <a:lnTo>
                    <a:pt x="35236" y="6884"/>
                  </a:lnTo>
                  <a:lnTo>
                    <a:pt x="35257" y="6822"/>
                  </a:lnTo>
                  <a:lnTo>
                    <a:pt x="35236" y="6780"/>
                  </a:lnTo>
                  <a:lnTo>
                    <a:pt x="35215" y="6696"/>
                  </a:lnTo>
                  <a:lnTo>
                    <a:pt x="35257" y="6591"/>
                  </a:lnTo>
                  <a:lnTo>
                    <a:pt x="35320" y="6571"/>
                  </a:lnTo>
                  <a:lnTo>
                    <a:pt x="35278" y="6466"/>
                  </a:lnTo>
                  <a:lnTo>
                    <a:pt x="35257" y="6403"/>
                  </a:lnTo>
                  <a:lnTo>
                    <a:pt x="35257" y="6382"/>
                  </a:lnTo>
                  <a:lnTo>
                    <a:pt x="35341" y="6319"/>
                  </a:lnTo>
                  <a:lnTo>
                    <a:pt x="35320" y="6278"/>
                  </a:lnTo>
                  <a:lnTo>
                    <a:pt x="35320" y="6215"/>
                  </a:lnTo>
                  <a:lnTo>
                    <a:pt x="35278" y="6152"/>
                  </a:lnTo>
                  <a:lnTo>
                    <a:pt x="35320" y="6068"/>
                  </a:lnTo>
                  <a:lnTo>
                    <a:pt x="35362" y="6047"/>
                  </a:lnTo>
                  <a:lnTo>
                    <a:pt x="35362" y="5985"/>
                  </a:lnTo>
                  <a:lnTo>
                    <a:pt x="35341" y="5943"/>
                  </a:lnTo>
                  <a:lnTo>
                    <a:pt x="35278" y="5796"/>
                  </a:lnTo>
                  <a:lnTo>
                    <a:pt x="35278" y="5671"/>
                  </a:lnTo>
                  <a:lnTo>
                    <a:pt x="35320" y="5650"/>
                  </a:lnTo>
                  <a:lnTo>
                    <a:pt x="35341" y="5629"/>
                  </a:lnTo>
                  <a:lnTo>
                    <a:pt x="35341" y="5587"/>
                  </a:lnTo>
                  <a:lnTo>
                    <a:pt x="35320" y="5545"/>
                  </a:lnTo>
                  <a:lnTo>
                    <a:pt x="35320" y="5483"/>
                  </a:lnTo>
                  <a:lnTo>
                    <a:pt x="35257" y="5441"/>
                  </a:lnTo>
                  <a:lnTo>
                    <a:pt x="35236" y="5378"/>
                  </a:lnTo>
                  <a:lnTo>
                    <a:pt x="35257" y="5315"/>
                  </a:lnTo>
                  <a:lnTo>
                    <a:pt x="35257" y="5231"/>
                  </a:lnTo>
                  <a:lnTo>
                    <a:pt x="35236" y="5169"/>
                  </a:lnTo>
                  <a:lnTo>
                    <a:pt x="35173" y="5127"/>
                  </a:lnTo>
                  <a:lnTo>
                    <a:pt x="35173" y="5064"/>
                  </a:lnTo>
                  <a:lnTo>
                    <a:pt x="35257" y="4959"/>
                  </a:lnTo>
                  <a:lnTo>
                    <a:pt x="35362" y="4939"/>
                  </a:lnTo>
                  <a:lnTo>
                    <a:pt x="35383" y="4918"/>
                  </a:lnTo>
                  <a:lnTo>
                    <a:pt x="35383" y="4813"/>
                  </a:lnTo>
                  <a:lnTo>
                    <a:pt x="35424" y="4687"/>
                  </a:lnTo>
                  <a:lnTo>
                    <a:pt x="35341" y="4646"/>
                  </a:lnTo>
                  <a:lnTo>
                    <a:pt x="35278" y="4583"/>
                  </a:lnTo>
                  <a:lnTo>
                    <a:pt x="35257" y="4499"/>
                  </a:lnTo>
                  <a:lnTo>
                    <a:pt x="35173" y="4395"/>
                  </a:lnTo>
                  <a:lnTo>
                    <a:pt x="35152" y="4332"/>
                  </a:lnTo>
                  <a:lnTo>
                    <a:pt x="35215" y="4290"/>
                  </a:lnTo>
                  <a:lnTo>
                    <a:pt x="35152" y="4185"/>
                  </a:lnTo>
                  <a:lnTo>
                    <a:pt x="35131" y="4123"/>
                  </a:lnTo>
                  <a:lnTo>
                    <a:pt x="35027" y="4102"/>
                  </a:lnTo>
                  <a:lnTo>
                    <a:pt x="34964" y="4081"/>
                  </a:lnTo>
                  <a:lnTo>
                    <a:pt x="34859" y="4018"/>
                  </a:lnTo>
                  <a:lnTo>
                    <a:pt x="34797" y="4081"/>
                  </a:lnTo>
                  <a:lnTo>
                    <a:pt x="34713" y="4102"/>
                  </a:lnTo>
                  <a:lnTo>
                    <a:pt x="34629" y="4143"/>
                  </a:lnTo>
                  <a:lnTo>
                    <a:pt x="34629" y="4227"/>
                  </a:lnTo>
                  <a:lnTo>
                    <a:pt x="34587" y="4269"/>
                  </a:lnTo>
                  <a:lnTo>
                    <a:pt x="34504" y="4269"/>
                  </a:lnTo>
                  <a:lnTo>
                    <a:pt x="34483" y="4395"/>
                  </a:lnTo>
                  <a:lnTo>
                    <a:pt x="34294" y="4395"/>
                  </a:lnTo>
                  <a:lnTo>
                    <a:pt x="34232" y="4478"/>
                  </a:lnTo>
                  <a:lnTo>
                    <a:pt x="34232" y="4583"/>
                  </a:lnTo>
                  <a:lnTo>
                    <a:pt x="34190" y="4604"/>
                  </a:lnTo>
                  <a:lnTo>
                    <a:pt x="34169" y="4729"/>
                  </a:lnTo>
                  <a:lnTo>
                    <a:pt x="34169" y="4792"/>
                  </a:lnTo>
                  <a:lnTo>
                    <a:pt x="34106" y="4813"/>
                  </a:lnTo>
                  <a:lnTo>
                    <a:pt x="34022" y="4897"/>
                  </a:lnTo>
                  <a:lnTo>
                    <a:pt x="33876" y="4918"/>
                  </a:lnTo>
                  <a:lnTo>
                    <a:pt x="33709" y="4918"/>
                  </a:lnTo>
                  <a:lnTo>
                    <a:pt x="33667" y="4939"/>
                  </a:lnTo>
                  <a:lnTo>
                    <a:pt x="33604" y="5001"/>
                  </a:lnTo>
                  <a:lnTo>
                    <a:pt x="33583" y="4918"/>
                  </a:lnTo>
                  <a:lnTo>
                    <a:pt x="33541" y="4834"/>
                  </a:lnTo>
                  <a:lnTo>
                    <a:pt x="33458" y="4834"/>
                  </a:lnTo>
                  <a:lnTo>
                    <a:pt x="33374" y="4897"/>
                  </a:lnTo>
                  <a:lnTo>
                    <a:pt x="33269" y="4918"/>
                  </a:lnTo>
                  <a:lnTo>
                    <a:pt x="33248" y="4834"/>
                  </a:lnTo>
                  <a:lnTo>
                    <a:pt x="33165" y="4729"/>
                  </a:lnTo>
                  <a:lnTo>
                    <a:pt x="33123" y="4708"/>
                  </a:lnTo>
                  <a:lnTo>
                    <a:pt x="32976" y="4583"/>
                  </a:lnTo>
                  <a:lnTo>
                    <a:pt x="32976" y="4478"/>
                  </a:lnTo>
                  <a:lnTo>
                    <a:pt x="33018" y="4436"/>
                  </a:lnTo>
                  <a:lnTo>
                    <a:pt x="33039" y="4332"/>
                  </a:lnTo>
                  <a:lnTo>
                    <a:pt x="33018" y="4227"/>
                  </a:lnTo>
                  <a:lnTo>
                    <a:pt x="32976" y="4123"/>
                  </a:lnTo>
                  <a:lnTo>
                    <a:pt x="32872" y="4143"/>
                  </a:lnTo>
                  <a:lnTo>
                    <a:pt x="32872" y="4081"/>
                  </a:lnTo>
                  <a:lnTo>
                    <a:pt x="32872" y="3997"/>
                  </a:lnTo>
                  <a:lnTo>
                    <a:pt x="32934" y="3913"/>
                  </a:lnTo>
                  <a:lnTo>
                    <a:pt x="32934" y="3871"/>
                  </a:lnTo>
                  <a:lnTo>
                    <a:pt x="32872" y="3851"/>
                  </a:lnTo>
                  <a:lnTo>
                    <a:pt x="32851" y="3851"/>
                  </a:lnTo>
                  <a:lnTo>
                    <a:pt x="32767" y="3892"/>
                  </a:lnTo>
                  <a:lnTo>
                    <a:pt x="32725" y="3892"/>
                  </a:lnTo>
                  <a:lnTo>
                    <a:pt x="32642" y="3913"/>
                  </a:lnTo>
                  <a:lnTo>
                    <a:pt x="32558" y="3892"/>
                  </a:lnTo>
                  <a:lnTo>
                    <a:pt x="32516" y="3871"/>
                  </a:lnTo>
                  <a:lnTo>
                    <a:pt x="32453" y="3851"/>
                  </a:lnTo>
                  <a:lnTo>
                    <a:pt x="32432" y="3809"/>
                  </a:lnTo>
                  <a:lnTo>
                    <a:pt x="32307" y="3767"/>
                  </a:lnTo>
                  <a:lnTo>
                    <a:pt x="32307" y="3704"/>
                  </a:lnTo>
                  <a:lnTo>
                    <a:pt x="32244" y="3662"/>
                  </a:lnTo>
                  <a:lnTo>
                    <a:pt x="32202" y="3662"/>
                  </a:lnTo>
                  <a:lnTo>
                    <a:pt x="32139" y="3599"/>
                  </a:lnTo>
                  <a:lnTo>
                    <a:pt x="32139" y="3558"/>
                  </a:lnTo>
                  <a:lnTo>
                    <a:pt x="32077" y="3558"/>
                  </a:lnTo>
                  <a:lnTo>
                    <a:pt x="32014" y="3474"/>
                  </a:lnTo>
                  <a:lnTo>
                    <a:pt x="31993" y="3432"/>
                  </a:lnTo>
                  <a:lnTo>
                    <a:pt x="31930" y="3369"/>
                  </a:lnTo>
                  <a:lnTo>
                    <a:pt x="31888" y="3369"/>
                  </a:lnTo>
                  <a:lnTo>
                    <a:pt x="31846" y="3453"/>
                  </a:lnTo>
                  <a:lnTo>
                    <a:pt x="31805" y="3432"/>
                  </a:lnTo>
                  <a:lnTo>
                    <a:pt x="31763" y="3453"/>
                  </a:lnTo>
                  <a:lnTo>
                    <a:pt x="31721" y="3495"/>
                  </a:lnTo>
                  <a:lnTo>
                    <a:pt x="31658" y="3453"/>
                  </a:lnTo>
                  <a:lnTo>
                    <a:pt x="31616" y="3390"/>
                  </a:lnTo>
                  <a:lnTo>
                    <a:pt x="31574" y="3369"/>
                  </a:lnTo>
                  <a:lnTo>
                    <a:pt x="31449" y="3369"/>
                  </a:lnTo>
                  <a:lnTo>
                    <a:pt x="31386" y="3348"/>
                  </a:lnTo>
                  <a:lnTo>
                    <a:pt x="31449" y="3286"/>
                  </a:lnTo>
                  <a:lnTo>
                    <a:pt x="31449" y="3244"/>
                  </a:lnTo>
                  <a:lnTo>
                    <a:pt x="31365" y="3244"/>
                  </a:lnTo>
                  <a:lnTo>
                    <a:pt x="31302" y="3286"/>
                  </a:lnTo>
                  <a:lnTo>
                    <a:pt x="31177" y="3286"/>
                  </a:lnTo>
                  <a:lnTo>
                    <a:pt x="31135" y="3327"/>
                  </a:lnTo>
                  <a:lnTo>
                    <a:pt x="31072" y="3265"/>
                  </a:lnTo>
                  <a:lnTo>
                    <a:pt x="31030" y="3286"/>
                  </a:lnTo>
                  <a:lnTo>
                    <a:pt x="30947" y="3286"/>
                  </a:lnTo>
                  <a:lnTo>
                    <a:pt x="30884" y="3223"/>
                  </a:lnTo>
                  <a:lnTo>
                    <a:pt x="30800" y="3181"/>
                  </a:lnTo>
                  <a:lnTo>
                    <a:pt x="30675" y="3055"/>
                  </a:lnTo>
                  <a:lnTo>
                    <a:pt x="30633" y="2930"/>
                  </a:lnTo>
                  <a:lnTo>
                    <a:pt x="30633" y="2846"/>
                  </a:lnTo>
                  <a:lnTo>
                    <a:pt x="30612" y="2742"/>
                  </a:lnTo>
                  <a:lnTo>
                    <a:pt x="30549" y="2742"/>
                  </a:lnTo>
                  <a:lnTo>
                    <a:pt x="30465" y="2721"/>
                  </a:lnTo>
                  <a:lnTo>
                    <a:pt x="30465" y="2574"/>
                  </a:lnTo>
                  <a:lnTo>
                    <a:pt x="30424" y="2553"/>
                  </a:lnTo>
                  <a:lnTo>
                    <a:pt x="30403" y="2428"/>
                  </a:lnTo>
                  <a:lnTo>
                    <a:pt x="30361" y="2323"/>
                  </a:lnTo>
                  <a:lnTo>
                    <a:pt x="30152" y="2198"/>
                  </a:lnTo>
                  <a:lnTo>
                    <a:pt x="30047" y="2030"/>
                  </a:lnTo>
                  <a:lnTo>
                    <a:pt x="30026" y="1988"/>
                  </a:lnTo>
                  <a:lnTo>
                    <a:pt x="29984" y="1884"/>
                  </a:lnTo>
                  <a:lnTo>
                    <a:pt x="29921" y="1905"/>
                  </a:lnTo>
                  <a:lnTo>
                    <a:pt x="29901" y="1905"/>
                  </a:lnTo>
                  <a:lnTo>
                    <a:pt x="29901" y="1821"/>
                  </a:lnTo>
                  <a:lnTo>
                    <a:pt x="29921" y="1779"/>
                  </a:lnTo>
                  <a:lnTo>
                    <a:pt x="29838" y="1716"/>
                  </a:lnTo>
                  <a:lnTo>
                    <a:pt x="29796" y="1612"/>
                  </a:lnTo>
                  <a:lnTo>
                    <a:pt x="29733" y="1591"/>
                  </a:lnTo>
                  <a:lnTo>
                    <a:pt x="29712" y="1507"/>
                  </a:lnTo>
                  <a:lnTo>
                    <a:pt x="29670" y="1444"/>
                  </a:lnTo>
                  <a:lnTo>
                    <a:pt x="29608" y="1340"/>
                  </a:lnTo>
                  <a:lnTo>
                    <a:pt x="29482" y="1256"/>
                  </a:lnTo>
                  <a:lnTo>
                    <a:pt x="29461" y="1193"/>
                  </a:lnTo>
                  <a:lnTo>
                    <a:pt x="29503" y="1130"/>
                  </a:lnTo>
                  <a:lnTo>
                    <a:pt x="29482" y="1047"/>
                  </a:lnTo>
                  <a:lnTo>
                    <a:pt x="29315" y="1047"/>
                  </a:lnTo>
                  <a:lnTo>
                    <a:pt x="29294" y="984"/>
                  </a:lnTo>
                  <a:lnTo>
                    <a:pt x="29294" y="942"/>
                  </a:lnTo>
                  <a:lnTo>
                    <a:pt x="29273" y="879"/>
                  </a:lnTo>
                  <a:lnTo>
                    <a:pt x="29273" y="817"/>
                  </a:lnTo>
                  <a:lnTo>
                    <a:pt x="29231" y="733"/>
                  </a:lnTo>
                  <a:lnTo>
                    <a:pt x="29168" y="712"/>
                  </a:lnTo>
                  <a:lnTo>
                    <a:pt x="29168" y="649"/>
                  </a:lnTo>
                  <a:lnTo>
                    <a:pt x="29147" y="607"/>
                  </a:lnTo>
                  <a:lnTo>
                    <a:pt x="29085" y="628"/>
                  </a:lnTo>
                  <a:lnTo>
                    <a:pt x="28980" y="607"/>
                  </a:lnTo>
                  <a:lnTo>
                    <a:pt x="28959" y="545"/>
                  </a:lnTo>
                  <a:lnTo>
                    <a:pt x="28980" y="482"/>
                  </a:lnTo>
                  <a:lnTo>
                    <a:pt x="28959" y="440"/>
                  </a:lnTo>
                  <a:lnTo>
                    <a:pt x="28875" y="419"/>
                  </a:lnTo>
                  <a:lnTo>
                    <a:pt x="28833" y="461"/>
                  </a:lnTo>
                  <a:lnTo>
                    <a:pt x="28792" y="419"/>
                  </a:lnTo>
                  <a:lnTo>
                    <a:pt x="28750" y="419"/>
                  </a:lnTo>
                  <a:lnTo>
                    <a:pt x="28708" y="356"/>
                  </a:lnTo>
                  <a:lnTo>
                    <a:pt x="28750" y="293"/>
                  </a:lnTo>
                  <a:lnTo>
                    <a:pt x="28687" y="231"/>
                  </a:lnTo>
                  <a:lnTo>
                    <a:pt x="28624" y="210"/>
                  </a:lnTo>
                  <a:lnTo>
                    <a:pt x="28561" y="231"/>
                  </a:lnTo>
                  <a:lnTo>
                    <a:pt x="28520" y="147"/>
                  </a:lnTo>
                  <a:lnTo>
                    <a:pt x="28457" y="189"/>
                  </a:lnTo>
                  <a:lnTo>
                    <a:pt x="28373" y="189"/>
                  </a:lnTo>
                  <a:lnTo>
                    <a:pt x="28331" y="147"/>
                  </a:lnTo>
                  <a:lnTo>
                    <a:pt x="28268" y="189"/>
                  </a:lnTo>
                  <a:lnTo>
                    <a:pt x="28268" y="252"/>
                  </a:lnTo>
                  <a:lnTo>
                    <a:pt x="28248" y="293"/>
                  </a:lnTo>
                  <a:lnTo>
                    <a:pt x="28143" y="231"/>
                  </a:lnTo>
                  <a:lnTo>
                    <a:pt x="28101" y="189"/>
                  </a:lnTo>
                  <a:lnTo>
                    <a:pt x="28017" y="210"/>
                  </a:lnTo>
                  <a:lnTo>
                    <a:pt x="27892" y="210"/>
                  </a:lnTo>
                  <a:lnTo>
                    <a:pt x="27892" y="189"/>
                  </a:lnTo>
                  <a:lnTo>
                    <a:pt x="27808" y="105"/>
                  </a:lnTo>
                  <a:lnTo>
                    <a:pt x="27620" y="84"/>
                  </a:lnTo>
                  <a:lnTo>
                    <a:pt x="27536" y="21"/>
                  </a:lnTo>
                  <a:lnTo>
                    <a:pt x="27432" y="21"/>
                  </a:lnTo>
                  <a:lnTo>
                    <a:pt x="273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78"/>
            <p:cNvSpPr/>
            <p:nvPr/>
          </p:nvSpPr>
          <p:spPr>
            <a:xfrm>
              <a:off x="4442708" y="2990191"/>
              <a:ext cx="762" cy="967"/>
            </a:xfrm>
            <a:custGeom>
              <a:avLst/>
              <a:gdLst/>
              <a:ahLst/>
              <a:cxnLst/>
              <a:rect l="l" t="t" r="r" b="b"/>
              <a:pathLst>
                <a:path w="64" h="85" extrusionOk="0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78"/>
            <p:cNvSpPr/>
            <p:nvPr/>
          </p:nvSpPr>
          <p:spPr>
            <a:xfrm>
              <a:off x="4434742" y="2997094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78"/>
            <p:cNvSpPr/>
            <p:nvPr/>
          </p:nvSpPr>
          <p:spPr>
            <a:xfrm>
              <a:off x="4184339" y="2879787"/>
              <a:ext cx="2512" cy="728"/>
            </a:xfrm>
            <a:custGeom>
              <a:avLst/>
              <a:gdLst/>
              <a:ahLst/>
              <a:cxnLst/>
              <a:rect l="l" t="t" r="r" b="b"/>
              <a:pathLst>
                <a:path w="211" h="64" extrusionOk="0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78"/>
            <p:cNvSpPr/>
            <p:nvPr/>
          </p:nvSpPr>
          <p:spPr>
            <a:xfrm>
              <a:off x="4038591" y="2720356"/>
              <a:ext cx="260870" cy="130886"/>
            </a:xfrm>
            <a:custGeom>
              <a:avLst/>
              <a:gdLst/>
              <a:ahLst/>
              <a:cxnLst/>
              <a:rect l="l" t="t" r="r" b="b"/>
              <a:pathLst>
                <a:path w="21908" h="11509" extrusionOk="0">
                  <a:moveTo>
                    <a:pt x="10860" y="0"/>
                  </a:moveTo>
                  <a:lnTo>
                    <a:pt x="10755" y="84"/>
                  </a:lnTo>
                  <a:lnTo>
                    <a:pt x="10713" y="189"/>
                  </a:lnTo>
                  <a:lnTo>
                    <a:pt x="10567" y="189"/>
                  </a:lnTo>
                  <a:lnTo>
                    <a:pt x="10483" y="252"/>
                  </a:lnTo>
                  <a:lnTo>
                    <a:pt x="10546" y="314"/>
                  </a:lnTo>
                  <a:lnTo>
                    <a:pt x="10546" y="398"/>
                  </a:lnTo>
                  <a:lnTo>
                    <a:pt x="10400" y="419"/>
                  </a:lnTo>
                  <a:lnTo>
                    <a:pt x="10337" y="419"/>
                  </a:lnTo>
                  <a:lnTo>
                    <a:pt x="10253" y="524"/>
                  </a:lnTo>
                  <a:lnTo>
                    <a:pt x="10128" y="524"/>
                  </a:lnTo>
                  <a:lnTo>
                    <a:pt x="10044" y="586"/>
                  </a:lnTo>
                  <a:lnTo>
                    <a:pt x="9981" y="586"/>
                  </a:lnTo>
                  <a:lnTo>
                    <a:pt x="9751" y="733"/>
                  </a:lnTo>
                  <a:lnTo>
                    <a:pt x="9625" y="796"/>
                  </a:lnTo>
                  <a:lnTo>
                    <a:pt x="9521" y="837"/>
                  </a:lnTo>
                  <a:lnTo>
                    <a:pt x="9437" y="837"/>
                  </a:lnTo>
                  <a:lnTo>
                    <a:pt x="9353" y="775"/>
                  </a:lnTo>
                  <a:lnTo>
                    <a:pt x="9312" y="837"/>
                  </a:lnTo>
                  <a:lnTo>
                    <a:pt x="9291" y="921"/>
                  </a:lnTo>
                  <a:lnTo>
                    <a:pt x="9144" y="921"/>
                  </a:lnTo>
                  <a:lnTo>
                    <a:pt x="9102" y="984"/>
                  </a:lnTo>
                  <a:lnTo>
                    <a:pt x="9102" y="1088"/>
                  </a:lnTo>
                  <a:lnTo>
                    <a:pt x="9040" y="1130"/>
                  </a:lnTo>
                  <a:lnTo>
                    <a:pt x="8977" y="1109"/>
                  </a:lnTo>
                  <a:lnTo>
                    <a:pt x="8893" y="1109"/>
                  </a:lnTo>
                  <a:lnTo>
                    <a:pt x="8789" y="1151"/>
                  </a:lnTo>
                  <a:lnTo>
                    <a:pt x="8663" y="1172"/>
                  </a:lnTo>
                  <a:lnTo>
                    <a:pt x="8496" y="1256"/>
                  </a:lnTo>
                  <a:lnTo>
                    <a:pt x="8475" y="1319"/>
                  </a:lnTo>
                  <a:lnTo>
                    <a:pt x="8307" y="1340"/>
                  </a:lnTo>
                  <a:lnTo>
                    <a:pt x="8182" y="1402"/>
                  </a:lnTo>
                  <a:lnTo>
                    <a:pt x="8035" y="1423"/>
                  </a:lnTo>
                  <a:lnTo>
                    <a:pt x="7847" y="1465"/>
                  </a:lnTo>
                  <a:lnTo>
                    <a:pt x="7826" y="1549"/>
                  </a:lnTo>
                  <a:lnTo>
                    <a:pt x="7763" y="1632"/>
                  </a:lnTo>
                  <a:lnTo>
                    <a:pt x="7721" y="1528"/>
                  </a:lnTo>
                  <a:lnTo>
                    <a:pt x="7617" y="1528"/>
                  </a:lnTo>
                  <a:lnTo>
                    <a:pt x="7512" y="1570"/>
                  </a:lnTo>
                  <a:lnTo>
                    <a:pt x="7512" y="1653"/>
                  </a:lnTo>
                  <a:lnTo>
                    <a:pt x="7449" y="1695"/>
                  </a:lnTo>
                  <a:lnTo>
                    <a:pt x="7345" y="1653"/>
                  </a:lnTo>
                  <a:lnTo>
                    <a:pt x="7219" y="1653"/>
                  </a:lnTo>
                  <a:lnTo>
                    <a:pt x="7198" y="1612"/>
                  </a:lnTo>
                  <a:lnTo>
                    <a:pt x="7115" y="1612"/>
                  </a:lnTo>
                  <a:lnTo>
                    <a:pt x="7031" y="1653"/>
                  </a:lnTo>
                  <a:lnTo>
                    <a:pt x="6926" y="1674"/>
                  </a:lnTo>
                  <a:lnTo>
                    <a:pt x="6884" y="1695"/>
                  </a:lnTo>
                  <a:lnTo>
                    <a:pt x="6926" y="1842"/>
                  </a:lnTo>
                  <a:lnTo>
                    <a:pt x="6884" y="1925"/>
                  </a:lnTo>
                  <a:lnTo>
                    <a:pt x="6989" y="1946"/>
                  </a:lnTo>
                  <a:lnTo>
                    <a:pt x="7136" y="1925"/>
                  </a:lnTo>
                  <a:lnTo>
                    <a:pt x="7198" y="2051"/>
                  </a:lnTo>
                  <a:lnTo>
                    <a:pt x="7031" y="2051"/>
                  </a:lnTo>
                  <a:lnTo>
                    <a:pt x="6989" y="2093"/>
                  </a:lnTo>
                  <a:lnTo>
                    <a:pt x="6989" y="2156"/>
                  </a:lnTo>
                  <a:lnTo>
                    <a:pt x="7136" y="2176"/>
                  </a:lnTo>
                  <a:lnTo>
                    <a:pt x="7240" y="2197"/>
                  </a:lnTo>
                  <a:lnTo>
                    <a:pt x="7324" y="2156"/>
                  </a:lnTo>
                  <a:lnTo>
                    <a:pt x="7408" y="2156"/>
                  </a:lnTo>
                  <a:lnTo>
                    <a:pt x="7512" y="2260"/>
                  </a:lnTo>
                  <a:lnTo>
                    <a:pt x="7617" y="2281"/>
                  </a:lnTo>
                  <a:lnTo>
                    <a:pt x="7617" y="2386"/>
                  </a:lnTo>
                  <a:lnTo>
                    <a:pt x="7554" y="2449"/>
                  </a:lnTo>
                  <a:lnTo>
                    <a:pt x="7449" y="2407"/>
                  </a:lnTo>
                  <a:lnTo>
                    <a:pt x="7219" y="2449"/>
                  </a:lnTo>
                  <a:lnTo>
                    <a:pt x="7094" y="2553"/>
                  </a:lnTo>
                  <a:lnTo>
                    <a:pt x="6947" y="2741"/>
                  </a:lnTo>
                  <a:lnTo>
                    <a:pt x="6947" y="2867"/>
                  </a:lnTo>
                  <a:lnTo>
                    <a:pt x="7031" y="2888"/>
                  </a:lnTo>
                  <a:lnTo>
                    <a:pt x="7052" y="3013"/>
                  </a:lnTo>
                  <a:lnTo>
                    <a:pt x="6989" y="3118"/>
                  </a:lnTo>
                  <a:lnTo>
                    <a:pt x="6947" y="3244"/>
                  </a:lnTo>
                  <a:lnTo>
                    <a:pt x="6843" y="3244"/>
                  </a:lnTo>
                  <a:lnTo>
                    <a:pt x="6843" y="3306"/>
                  </a:lnTo>
                  <a:lnTo>
                    <a:pt x="6884" y="3390"/>
                  </a:lnTo>
                  <a:lnTo>
                    <a:pt x="6884" y="3453"/>
                  </a:lnTo>
                  <a:lnTo>
                    <a:pt x="7031" y="3453"/>
                  </a:lnTo>
                  <a:lnTo>
                    <a:pt x="7115" y="3537"/>
                  </a:lnTo>
                  <a:lnTo>
                    <a:pt x="7240" y="3557"/>
                  </a:lnTo>
                  <a:lnTo>
                    <a:pt x="7240" y="3620"/>
                  </a:lnTo>
                  <a:lnTo>
                    <a:pt x="7366" y="3704"/>
                  </a:lnTo>
                  <a:lnTo>
                    <a:pt x="7533" y="3725"/>
                  </a:lnTo>
                  <a:lnTo>
                    <a:pt x="7575" y="3746"/>
                  </a:lnTo>
                  <a:lnTo>
                    <a:pt x="7617" y="4227"/>
                  </a:lnTo>
                  <a:lnTo>
                    <a:pt x="7554" y="4290"/>
                  </a:lnTo>
                  <a:lnTo>
                    <a:pt x="7366" y="4373"/>
                  </a:lnTo>
                  <a:lnTo>
                    <a:pt x="7219" y="4353"/>
                  </a:lnTo>
                  <a:lnTo>
                    <a:pt x="7031" y="4248"/>
                  </a:lnTo>
                  <a:lnTo>
                    <a:pt x="6947" y="4290"/>
                  </a:lnTo>
                  <a:lnTo>
                    <a:pt x="6947" y="4394"/>
                  </a:lnTo>
                  <a:lnTo>
                    <a:pt x="6905" y="4541"/>
                  </a:lnTo>
                  <a:lnTo>
                    <a:pt x="6780" y="4562"/>
                  </a:lnTo>
                  <a:lnTo>
                    <a:pt x="6571" y="4457"/>
                  </a:lnTo>
                  <a:lnTo>
                    <a:pt x="6403" y="4457"/>
                  </a:lnTo>
                  <a:lnTo>
                    <a:pt x="6320" y="4394"/>
                  </a:lnTo>
                  <a:lnTo>
                    <a:pt x="6278" y="4436"/>
                  </a:lnTo>
                  <a:lnTo>
                    <a:pt x="6173" y="4394"/>
                  </a:lnTo>
                  <a:lnTo>
                    <a:pt x="6048" y="4269"/>
                  </a:lnTo>
                  <a:lnTo>
                    <a:pt x="6152" y="4227"/>
                  </a:lnTo>
                  <a:lnTo>
                    <a:pt x="6173" y="4143"/>
                  </a:lnTo>
                  <a:lnTo>
                    <a:pt x="6089" y="4122"/>
                  </a:lnTo>
                  <a:lnTo>
                    <a:pt x="5964" y="4039"/>
                  </a:lnTo>
                  <a:lnTo>
                    <a:pt x="5880" y="4122"/>
                  </a:lnTo>
                  <a:lnTo>
                    <a:pt x="5755" y="4081"/>
                  </a:lnTo>
                  <a:lnTo>
                    <a:pt x="5671" y="4122"/>
                  </a:lnTo>
                  <a:lnTo>
                    <a:pt x="5692" y="4269"/>
                  </a:lnTo>
                  <a:lnTo>
                    <a:pt x="5545" y="4290"/>
                  </a:lnTo>
                  <a:lnTo>
                    <a:pt x="5483" y="4227"/>
                  </a:lnTo>
                  <a:lnTo>
                    <a:pt x="5336" y="4060"/>
                  </a:lnTo>
                  <a:lnTo>
                    <a:pt x="5211" y="4081"/>
                  </a:lnTo>
                  <a:lnTo>
                    <a:pt x="5148" y="4185"/>
                  </a:lnTo>
                  <a:lnTo>
                    <a:pt x="5064" y="4081"/>
                  </a:lnTo>
                  <a:lnTo>
                    <a:pt x="5001" y="4122"/>
                  </a:lnTo>
                  <a:lnTo>
                    <a:pt x="5001" y="4248"/>
                  </a:lnTo>
                  <a:lnTo>
                    <a:pt x="4855" y="4248"/>
                  </a:lnTo>
                  <a:lnTo>
                    <a:pt x="4834" y="4457"/>
                  </a:lnTo>
                  <a:lnTo>
                    <a:pt x="4708" y="4562"/>
                  </a:lnTo>
                  <a:lnTo>
                    <a:pt x="4625" y="4541"/>
                  </a:lnTo>
                  <a:lnTo>
                    <a:pt x="4541" y="4436"/>
                  </a:lnTo>
                  <a:lnTo>
                    <a:pt x="4332" y="4394"/>
                  </a:lnTo>
                  <a:lnTo>
                    <a:pt x="4269" y="4269"/>
                  </a:lnTo>
                  <a:lnTo>
                    <a:pt x="4123" y="4353"/>
                  </a:lnTo>
                  <a:lnTo>
                    <a:pt x="4164" y="4478"/>
                  </a:lnTo>
                  <a:lnTo>
                    <a:pt x="4081" y="4604"/>
                  </a:lnTo>
                  <a:lnTo>
                    <a:pt x="3997" y="4583"/>
                  </a:lnTo>
                  <a:lnTo>
                    <a:pt x="3997" y="4457"/>
                  </a:lnTo>
                  <a:lnTo>
                    <a:pt x="3955" y="4373"/>
                  </a:lnTo>
                  <a:lnTo>
                    <a:pt x="3871" y="4373"/>
                  </a:lnTo>
                  <a:lnTo>
                    <a:pt x="3704" y="4248"/>
                  </a:lnTo>
                  <a:lnTo>
                    <a:pt x="3599" y="4122"/>
                  </a:lnTo>
                  <a:lnTo>
                    <a:pt x="3474" y="4122"/>
                  </a:lnTo>
                  <a:lnTo>
                    <a:pt x="3369" y="3976"/>
                  </a:lnTo>
                  <a:lnTo>
                    <a:pt x="3286" y="3955"/>
                  </a:lnTo>
                  <a:lnTo>
                    <a:pt x="3244" y="3871"/>
                  </a:lnTo>
                  <a:lnTo>
                    <a:pt x="3160" y="3871"/>
                  </a:lnTo>
                  <a:lnTo>
                    <a:pt x="2951" y="3955"/>
                  </a:lnTo>
                  <a:lnTo>
                    <a:pt x="2825" y="3850"/>
                  </a:lnTo>
                  <a:lnTo>
                    <a:pt x="2742" y="3704"/>
                  </a:lnTo>
                  <a:lnTo>
                    <a:pt x="2637" y="3704"/>
                  </a:lnTo>
                  <a:lnTo>
                    <a:pt x="2532" y="3809"/>
                  </a:lnTo>
                  <a:lnTo>
                    <a:pt x="2407" y="3809"/>
                  </a:lnTo>
                  <a:lnTo>
                    <a:pt x="2407" y="3871"/>
                  </a:lnTo>
                  <a:lnTo>
                    <a:pt x="2323" y="3955"/>
                  </a:lnTo>
                  <a:lnTo>
                    <a:pt x="2323" y="3850"/>
                  </a:lnTo>
                  <a:lnTo>
                    <a:pt x="2239" y="3913"/>
                  </a:lnTo>
                  <a:lnTo>
                    <a:pt x="2218" y="3976"/>
                  </a:lnTo>
                  <a:lnTo>
                    <a:pt x="2114" y="4060"/>
                  </a:lnTo>
                  <a:lnTo>
                    <a:pt x="2030" y="3976"/>
                  </a:lnTo>
                  <a:lnTo>
                    <a:pt x="2114" y="3913"/>
                  </a:lnTo>
                  <a:lnTo>
                    <a:pt x="2135" y="3829"/>
                  </a:lnTo>
                  <a:lnTo>
                    <a:pt x="2009" y="3767"/>
                  </a:lnTo>
                  <a:lnTo>
                    <a:pt x="1821" y="3662"/>
                  </a:lnTo>
                  <a:lnTo>
                    <a:pt x="1800" y="3746"/>
                  </a:lnTo>
                  <a:lnTo>
                    <a:pt x="1821" y="3850"/>
                  </a:lnTo>
                  <a:lnTo>
                    <a:pt x="1821" y="3955"/>
                  </a:lnTo>
                  <a:lnTo>
                    <a:pt x="1695" y="3913"/>
                  </a:lnTo>
                  <a:lnTo>
                    <a:pt x="1612" y="3976"/>
                  </a:lnTo>
                  <a:lnTo>
                    <a:pt x="1570" y="4143"/>
                  </a:lnTo>
                  <a:lnTo>
                    <a:pt x="1486" y="4143"/>
                  </a:lnTo>
                  <a:lnTo>
                    <a:pt x="1298" y="4248"/>
                  </a:lnTo>
                  <a:lnTo>
                    <a:pt x="1277" y="4373"/>
                  </a:lnTo>
                  <a:lnTo>
                    <a:pt x="1361" y="4478"/>
                  </a:lnTo>
                  <a:lnTo>
                    <a:pt x="1361" y="4604"/>
                  </a:lnTo>
                  <a:lnTo>
                    <a:pt x="1172" y="4604"/>
                  </a:lnTo>
                  <a:lnTo>
                    <a:pt x="984" y="4645"/>
                  </a:lnTo>
                  <a:lnTo>
                    <a:pt x="1130" y="5106"/>
                  </a:lnTo>
                  <a:lnTo>
                    <a:pt x="1047" y="5169"/>
                  </a:lnTo>
                  <a:lnTo>
                    <a:pt x="1068" y="5336"/>
                  </a:lnTo>
                  <a:lnTo>
                    <a:pt x="879" y="5336"/>
                  </a:lnTo>
                  <a:lnTo>
                    <a:pt x="733" y="5231"/>
                  </a:lnTo>
                  <a:lnTo>
                    <a:pt x="670" y="5127"/>
                  </a:lnTo>
                  <a:lnTo>
                    <a:pt x="356" y="4876"/>
                  </a:lnTo>
                  <a:lnTo>
                    <a:pt x="294" y="4980"/>
                  </a:lnTo>
                  <a:lnTo>
                    <a:pt x="294" y="5106"/>
                  </a:lnTo>
                  <a:lnTo>
                    <a:pt x="126" y="5315"/>
                  </a:lnTo>
                  <a:lnTo>
                    <a:pt x="22" y="5378"/>
                  </a:lnTo>
                  <a:lnTo>
                    <a:pt x="42" y="5629"/>
                  </a:lnTo>
                  <a:lnTo>
                    <a:pt x="126" y="5734"/>
                  </a:lnTo>
                  <a:lnTo>
                    <a:pt x="105" y="6068"/>
                  </a:lnTo>
                  <a:lnTo>
                    <a:pt x="1" y="6278"/>
                  </a:lnTo>
                  <a:lnTo>
                    <a:pt x="231" y="6382"/>
                  </a:lnTo>
                  <a:lnTo>
                    <a:pt x="335" y="6550"/>
                  </a:lnTo>
                  <a:lnTo>
                    <a:pt x="314" y="6633"/>
                  </a:lnTo>
                  <a:lnTo>
                    <a:pt x="503" y="6780"/>
                  </a:lnTo>
                  <a:lnTo>
                    <a:pt x="545" y="6696"/>
                  </a:lnTo>
                  <a:lnTo>
                    <a:pt x="921" y="6801"/>
                  </a:lnTo>
                  <a:lnTo>
                    <a:pt x="1172" y="7052"/>
                  </a:lnTo>
                  <a:lnTo>
                    <a:pt x="1402" y="7428"/>
                  </a:lnTo>
                  <a:lnTo>
                    <a:pt x="1172" y="7428"/>
                  </a:lnTo>
                  <a:lnTo>
                    <a:pt x="1172" y="7533"/>
                  </a:lnTo>
                  <a:lnTo>
                    <a:pt x="1382" y="7679"/>
                  </a:lnTo>
                  <a:lnTo>
                    <a:pt x="1549" y="7617"/>
                  </a:lnTo>
                  <a:lnTo>
                    <a:pt x="1674" y="7721"/>
                  </a:lnTo>
                  <a:lnTo>
                    <a:pt x="1716" y="7721"/>
                  </a:lnTo>
                  <a:lnTo>
                    <a:pt x="1758" y="7784"/>
                  </a:lnTo>
                  <a:lnTo>
                    <a:pt x="1821" y="7784"/>
                  </a:lnTo>
                  <a:lnTo>
                    <a:pt x="1863" y="7721"/>
                  </a:lnTo>
                  <a:lnTo>
                    <a:pt x="1905" y="7721"/>
                  </a:lnTo>
                  <a:lnTo>
                    <a:pt x="1967" y="7784"/>
                  </a:lnTo>
                  <a:lnTo>
                    <a:pt x="2009" y="7721"/>
                  </a:lnTo>
                  <a:lnTo>
                    <a:pt x="2009" y="7638"/>
                  </a:lnTo>
                  <a:lnTo>
                    <a:pt x="2072" y="7679"/>
                  </a:lnTo>
                  <a:lnTo>
                    <a:pt x="2177" y="7596"/>
                  </a:lnTo>
                  <a:lnTo>
                    <a:pt x="2218" y="7512"/>
                  </a:lnTo>
                  <a:lnTo>
                    <a:pt x="2281" y="7512"/>
                  </a:lnTo>
                  <a:lnTo>
                    <a:pt x="2344" y="7428"/>
                  </a:lnTo>
                  <a:lnTo>
                    <a:pt x="2407" y="7428"/>
                  </a:lnTo>
                  <a:lnTo>
                    <a:pt x="2428" y="7470"/>
                  </a:lnTo>
                  <a:lnTo>
                    <a:pt x="2491" y="7428"/>
                  </a:lnTo>
                  <a:lnTo>
                    <a:pt x="2511" y="7366"/>
                  </a:lnTo>
                  <a:lnTo>
                    <a:pt x="2595" y="7282"/>
                  </a:lnTo>
                  <a:lnTo>
                    <a:pt x="2721" y="7282"/>
                  </a:lnTo>
                  <a:lnTo>
                    <a:pt x="2763" y="7303"/>
                  </a:lnTo>
                  <a:lnTo>
                    <a:pt x="2846" y="7303"/>
                  </a:lnTo>
                  <a:lnTo>
                    <a:pt x="2909" y="7282"/>
                  </a:lnTo>
                  <a:lnTo>
                    <a:pt x="2930" y="7303"/>
                  </a:lnTo>
                  <a:lnTo>
                    <a:pt x="2930" y="7386"/>
                  </a:lnTo>
                  <a:lnTo>
                    <a:pt x="2972" y="7470"/>
                  </a:lnTo>
                  <a:lnTo>
                    <a:pt x="3014" y="7407"/>
                  </a:lnTo>
                  <a:lnTo>
                    <a:pt x="3076" y="7407"/>
                  </a:lnTo>
                  <a:lnTo>
                    <a:pt x="3076" y="7470"/>
                  </a:lnTo>
                  <a:lnTo>
                    <a:pt x="3160" y="7491"/>
                  </a:lnTo>
                  <a:lnTo>
                    <a:pt x="3223" y="7470"/>
                  </a:lnTo>
                  <a:lnTo>
                    <a:pt x="3244" y="7407"/>
                  </a:lnTo>
                  <a:lnTo>
                    <a:pt x="3286" y="7386"/>
                  </a:lnTo>
                  <a:lnTo>
                    <a:pt x="3286" y="7324"/>
                  </a:lnTo>
                  <a:lnTo>
                    <a:pt x="3369" y="7303"/>
                  </a:lnTo>
                  <a:lnTo>
                    <a:pt x="3453" y="7324"/>
                  </a:lnTo>
                  <a:lnTo>
                    <a:pt x="3662" y="7324"/>
                  </a:lnTo>
                  <a:lnTo>
                    <a:pt x="3662" y="7386"/>
                  </a:lnTo>
                  <a:lnTo>
                    <a:pt x="3704" y="7470"/>
                  </a:lnTo>
                  <a:lnTo>
                    <a:pt x="3788" y="7491"/>
                  </a:lnTo>
                  <a:lnTo>
                    <a:pt x="3788" y="7512"/>
                  </a:lnTo>
                  <a:lnTo>
                    <a:pt x="3746" y="7596"/>
                  </a:lnTo>
                  <a:lnTo>
                    <a:pt x="3767" y="7638"/>
                  </a:lnTo>
                  <a:lnTo>
                    <a:pt x="3871" y="7742"/>
                  </a:lnTo>
                  <a:lnTo>
                    <a:pt x="3851" y="7826"/>
                  </a:lnTo>
                  <a:lnTo>
                    <a:pt x="3788" y="7951"/>
                  </a:lnTo>
                  <a:lnTo>
                    <a:pt x="3809" y="8014"/>
                  </a:lnTo>
                  <a:lnTo>
                    <a:pt x="3851" y="8056"/>
                  </a:lnTo>
                  <a:lnTo>
                    <a:pt x="3871" y="8098"/>
                  </a:lnTo>
                  <a:lnTo>
                    <a:pt x="3851" y="8140"/>
                  </a:lnTo>
                  <a:lnTo>
                    <a:pt x="3767" y="8161"/>
                  </a:lnTo>
                  <a:lnTo>
                    <a:pt x="3746" y="8307"/>
                  </a:lnTo>
                  <a:lnTo>
                    <a:pt x="3809" y="8454"/>
                  </a:lnTo>
                  <a:lnTo>
                    <a:pt x="3913" y="8475"/>
                  </a:lnTo>
                  <a:lnTo>
                    <a:pt x="3997" y="8516"/>
                  </a:lnTo>
                  <a:lnTo>
                    <a:pt x="3997" y="8558"/>
                  </a:lnTo>
                  <a:lnTo>
                    <a:pt x="3871" y="8621"/>
                  </a:lnTo>
                  <a:lnTo>
                    <a:pt x="3788" y="8621"/>
                  </a:lnTo>
                  <a:lnTo>
                    <a:pt x="3683" y="8516"/>
                  </a:lnTo>
                  <a:lnTo>
                    <a:pt x="3599" y="8516"/>
                  </a:lnTo>
                  <a:lnTo>
                    <a:pt x="3558" y="8558"/>
                  </a:lnTo>
                  <a:lnTo>
                    <a:pt x="3495" y="8516"/>
                  </a:lnTo>
                  <a:lnTo>
                    <a:pt x="3432" y="8516"/>
                  </a:lnTo>
                  <a:lnTo>
                    <a:pt x="3286" y="8558"/>
                  </a:lnTo>
                  <a:lnTo>
                    <a:pt x="3223" y="8516"/>
                  </a:lnTo>
                  <a:lnTo>
                    <a:pt x="3118" y="8537"/>
                  </a:lnTo>
                  <a:lnTo>
                    <a:pt x="2972" y="8579"/>
                  </a:lnTo>
                  <a:lnTo>
                    <a:pt x="2930" y="8663"/>
                  </a:lnTo>
                  <a:lnTo>
                    <a:pt x="2930" y="8726"/>
                  </a:lnTo>
                  <a:lnTo>
                    <a:pt x="2930" y="8788"/>
                  </a:lnTo>
                  <a:lnTo>
                    <a:pt x="2867" y="8830"/>
                  </a:lnTo>
                  <a:lnTo>
                    <a:pt x="2867" y="8893"/>
                  </a:lnTo>
                  <a:lnTo>
                    <a:pt x="3014" y="9039"/>
                  </a:lnTo>
                  <a:lnTo>
                    <a:pt x="3014" y="9102"/>
                  </a:lnTo>
                  <a:lnTo>
                    <a:pt x="3035" y="9144"/>
                  </a:lnTo>
                  <a:lnTo>
                    <a:pt x="3139" y="9102"/>
                  </a:lnTo>
                  <a:lnTo>
                    <a:pt x="3160" y="9186"/>
                  </a:lnTo>
                  <a:lnTo>
                    <a:pt x="3139" y="9207"/>
                  </a:lnTo>
                  <a:lnTo>
                    <a:pt x="3055" y="9165"/>
                  </a:lnTo>
                  <a:lnTo>
                    <a:pt x="3014" y="9186"/>
                  </a:lnTo>
                  <a:lnTo>
                    <a:pt x="2930" y="9249"/>
                  </a:lnTo>
                  <a:lnTo>
                    <a:pt x="2867" y="9207"/>
                  </a:lnTo>
                  <a:lnTo>
                    <a:pt x="2825" y="9207"/>
                  </a:lnTo>
                  <a:lnTo>
                    <a:pt x="2763" y="9186"/>
                  </a:lnTo>
                  <a:lnTo>
                    <a:pt x="2616" y="9207"/>
                  </a:lnTo>
                  <a:lnTo>
                    <a:pt x="2532" y="9186"/>
                  </a:lnTo>
                  <a:lnTo>
                    <a:pt x="2491" y="9249"/>
                  </a:lnTo>
                  <a:lnTo>
                    <a:pt x="2491" y="9291"/>
                  </a:lnTo>
                  <a:lnTo>
                    <a:pt x="2553" y="9395"/>
                  </a:lnTo>
                  <a:lnTo>
                    <a:pt x="2637" y="9395"/>
                  </a:lnTo>
                  <a:lnTo>
                    <a:pt x="2742" y="9416"/>
                  </a:lnTo>
                  <a:lnTo>
                    <a:pt x="2804" y="9521"/>
                  </a:lnTo>
                  <a:lnTo>
                    <a:pt x="2846" y="9563"/>
                  </a:lnTo>
                  <a:lnTo>
                    <a:pt x="2909" y="9688"/>
                  </a:lnTo>
                  <a:lnTo>
                    <a:pt x="2951" y="9709"/>
                  </a:lnTo>
                  <a:lnTo>
                    <a:pt x="2972" y="9772"/>
                  </a:lnTo>
                  <a:lnTo>
                    <a:pt x="3139" y="9939"/>
                  </a:lnTo>
                  <a:lnTo>
                    <a:pt x="3139" y="10086"/>
                  </a:lnTo>
                  <a:lnTo>
                    <a:pt x="3139" y="10211"/>
                  </a:lnTo>
                  <a:lnTo>
                    <a:pt x="3181" y="10211"/>
                  </a:lnTo>
                  <a:lnTo>
                    <a:pt x="3286" y="10190"/>
                  </a:lnTo>
                  <a:lnTo>
                    <a:pt x="3327" y="10190"/>
                  </a:lnTo>
                  <a:lnTo>
                    <a:pt x="3369" y="10211"/>
                  </a:lnTo>
                  <a:lnTo>
                    <a:pt x="3432" y="10295"/>
                  </a:lnTo>
                  <a:lnTo>
                    <a:pt x="3474" y="10337"/>
                  </a:lnTo>
                  <a:lnTo>
                    <a:pt x="3537" y="10441"/>
                  </a:lnTo>
                  <a:lnTo>
                    <a:pt x="3579" y="10441"/>
                  </a:lnTo>
                  <a:lnTo>
                    <a:pt x="3662" y="10420"/>
                  </a:lnTo>
                  <a:lnTo>
                    <a:pt x="3767" y="10441"/>
                  </a:lnTo>
                  <a:lnTo>
                    <a:pt x="3871" y="10462"/>
                  </a:lnTo>
                  <a:lnTo>
                    <a:pt x="3976" y="10462"/>
                  </a:lnTo>
                  <a:lnTo>
                    <a:pt x="4018" y="10504"/>
                  </a:lnTo>
                  <a:lnTo>
                    <a:pt x="3997" y="10546"/>
                  </a:lnTo>
                  <a:lnTo>
                    <a:pt x="3997" y="10609"/>
                  </a:lnTo>
                  <a:lnTo>
                    <a:pt x="3997" y="10755"/>
                  </a:lnTo>
                  <a:lnTo>
                    <a:pt x="3913" y="10923"/>
                  </a:lnTo>
                  <a:lnTo>
                    <a:pt x="3955" y="11048"/>
                  </a:lnTo>
                  <a:lnTo>
                    <a:pt x="3976" y="11195"/>
                  </a:lnTo>
                  <a:lnTo>
                    <a:pt x="4311" y="10881"/>
                  </a:lnTo>
                  <a:lnTo>
                    <a:pt x="4604" y="10776"/>
                  </a:lnTo>
                  <a:lnTo>
                    <a:pt x="4959" y="10839"/>
                  </a:lnTo>
                  <a:lnTo>
                    <a:pt x="5378" y="11069"/>
                  </a:lnTo>
                  <a:lnTo>
                    <a:pt x="5755" y="11508"/>
                  </a:lnTo>
                  <a:lnTo>
                    <a:pt x="5985" y="11467"/>
                  </a:lnTo>
                  <a:lnTo>
                    <a:pt x="6068" y="11446"/>
                  </a:lnTo>
                  <a:lnTo>
                    <a:pt x="5629" y="8726"/>
                  </a:lnTo>
                  <a:lnTo>
                    <a:pt x="7136" y="8433"/>
                  </a:lnTo>
                  <a:lnTo>
                    <a:pt x="8056" y="9060"/>
                  </a:lnTo>
                  <a:lnTo>
                    <a:pt x="8391" y="9186"/>
                  </a:lnTo>
                  <a:lnTo>
                    <a:pt x="8893" y="9479"/>
                  </a:lnTo>
                  <a:lnTo>
                    <a:pt x="9751" y="9395"/>
                  </a:lnTo>
                  <a:lnTo>
                    <a:pt x="10693" y="9395"/>
                  </a:lnTo>
                  <a:lnTo>
                    <a:pt x="10985" y="9604"/>
                  </a:lnTo>
                  <a:lnTo>
                    <a:pt x="11132" y="9981"/>
                  </a:lnTo>
                  <a:lnTo>
                    <a:pt x="11320" y="9897"/>
                  </a:lnTo>
                  <a:lnTo>
                    <a:pt x="11341" y="10713"/>
                  </a:lnTo>
                  <a:lnTo>
                    <a:pt x="11760" y="10755"/>
                  </a:lnTo>
                  <a:lnTo>
                    <a:pt x="11990" y="11446"/>
                  </a:lnTo>
                  <a:lnTo>
                    <a:pt x="12115" y="11446"/>
                  </a:lnTo>
                  <a:lnTo>
                    <a:pt x="12366" y="11299"/>
                  </a:lnTo>
                  <a:lnTo>
                    <a:pt x="12555" y="11278"/>
                  </a:lnTo>
                  <a:lnTo>
                    <a:pt x="12743" y="11299"/>
                  </a:lnTo>
                  <a:lnTo>
                    <a:pt x="12994" y="11446"/>
                  </a:lnTo>
                  <a:lnTo>
                    <a:pt x="13078" y="11467"/>
                  </a:lnTo>
                  <a:lnTo>
                    <a:pt x="13287" y="11257"/>
                  </a:lnTo>
                  <a:lnTo>
                    <a:pt x="13413" y="11048"/>
                  </a:lnTo>
                  <a:lnTo>
                    <a:pt x="13475" y="10964"/>
                  </a:lnTo>
                  <a:lnTo>
                    <a:pt x="13538" y="10818"/>
                  </a:lnTo>
                  <a:lnTo>
                    <a:pt x="13789" y="10525"/>
                  </a:lnTo>
                  <a:lnTo>
                    <a:pt x="13894" y="10504"/>
                  </a:lnTo>
                  <a:lnTo>
                    <a:pt x="13998" y="10337"/>
                  </a:lnTo>
                  <a:lnTo>
                    <a:pt x="14040" y="10337"/>
                  </a:lnTo>
                  <a:lnTo>
                    <a:pt x="14040" y="10295"/>
                  </a:lnTo>
                  <a:lnTo>
                    <a:pt x="14166" y="10211"/>
                  </a:lnTo>
                  <a:lnTo>
                    <a:pt x="14145" y="10148"/>
                  </a:lnTo>
                  <a:lnTo>
                    <a:pt x="14250" y="10023"/>
                  </a:lnTo>
                  <a:lnTo>
                    <a:pt x="14438" y="10044"/>
                  </a:lnTo>
                  <a:lnTo>
                    <a:pt x="14543" y="10107"/>
                  </a:lnTo>
                  <a:lnTo>
                    <a:pt x="14961" y="10148"/>
                  </a:lnTo>
                  <a:lnTo>
                    <a:pt x="15317" y="10148"/>
                  </a:lnTo>
                  <a:lnTo>
                    <a:pt x="15505" y="10107"/>
                  </a:lnTo>
                  <a:lnTo>
                    <a:pt x="15484" y="9981"/>
                  </a:lnTo>
                  <a:lnTo>
                    <a:pt x="15463" y="9835"/>
                  </a:lnTo>
                  <a:lnTo>
                    <a:pt x="15463" y="9709"/>
                  </a:lnTo>
                  <a:lnTo>
                    <a:pt x="15505" y="9667"/>
                  </a:lnTo>
                  <a:lnTo>
                    <a:pt x="15610" y="9688"/>
                  </a:lnTo>
                  <a:lnTo>
                    <a:pt x="15777" y="9709"/>
                  </a:lnTo>
                  <a:lnTo>
                    <a:pt x="15819" y="9667"/>
                  </a:lnTo>
                  <a:lnTo>
                    <a:pt x="16007" y="9667"/>
                  </a:lnTo>
                  <a:lnTo>
                    <a:pt x="16133" y="9730"/>
                  </a:lnTo>
                  <a:lnTo>
                    <a:pt x="16342" y="9793"/>
                  </a:lnTo>
                  <a:lnTo>
                    <a:pt x="16677" y="9835"/>
                  </a:lnTo>
                  <a:lnTo>
                    <a:pt x="16781" y="9793"/>
                  </a:lnTo>
                  <a:lnTo>
                    <a:pt x="16886" y="9709"/>
                  </a:lnTo>
                  <a:lnTo>
                    <a:pt x="17032" y="9730"/>
                  </a:lnTo>
                  <a:lnTo>
                    <a:pt x="17158" y="9730"/>
                  </a:lnTo>
                  <a:lnTo>
                    <a:pt x="17451" y="9667"/>
                  </a:lnTo>
                  <a:lnTo>
                    <a:pt x="17723" y="9730"/>
                  </a:lnTo>
                  <a:lnTo>
                    <a:pt x="17911" y="9688"/>
                  </a:lnTo>
                  <a:lnTo>
                    <a:pt x="18246" y="9688"/>
                  </a:lnTo>
                  <a:lnTo>
                    <a:pt x="18497" y="9793"/>
                  </a:lnTo>
                  <a:lnTo>
                    <a:pt x="18602" y="9772"/>
                  </a:lnTo>
                  <a:lnTo>
                    <a:pt x="18853" y="10044"/>
                  </a:lnTo>
                  <a:lnTo>
                    <a:pt x="19083" y="10107"/>
                  </a:lnTo>
                  <a:lnTo>
                    <a:pt x="19229" y="10044"/>
                  </a:lnTo>
                  <a:lnTo>
                    <a:pt x="19188" y="9897"/>
                  </a:lnTo>
                  <a:lnTo>
                    <a:pt x="19313" y="9814"/>
                  </a:lnTo>
                  <a:lnTo>
                    <a:pt x="19313" y="9772"/>
                  </a:lnTo>
                  <a:lnTo>
                    <a:pt x="19376" y="9730"/>
                  </a:lnTo>
                  <a:lnTo>
                    <a:pt x="19271" y="9625"/>
                  </a:lnTo>
                  <a:lnTo>
                    <a:pt x="19313" y="9521"/>
                  </a:lnTo>
                  <a:lnTo>
                    <a:pt x="19397" y="9458"/>
                  </a:lnTo>
                  <a:lnTo>
                    <a:pt x="19355" y="9207"/>
                  </a:lnTo>
                  <a:lnTo>
                    <a:pt x="19229" y="9144"/>
                  </a:lnTo>
                  <a:lnTo>
                    <a:pt x="19188" y="9039"/>
                  </a:lnTo>
                  <a:lnTo>
                    <a:pt x="19083" y="8851"/>
                  </a:lnTo>
                  <a:lnTo>
                    <a:pt x="19062" y="8747"/>
                  </a:lnTo>
                  <a:lnTo>
                    <a:pt x="19020" y="8663"/>
                  </a:lnTo>
                  <a:lnTo>
                    <a:pt x="19020" y="8579"/>
                  </a:lnTo>
                  <a:lnTo>
                    <a:pt x="18957" y="8412"/>
                  </a:lnTo>
                  <a:lnTo>
                    <a:pt x="19041" y="8328"/>
                  </a:lnTo>
                  <a:lnTo>
                    <a:pt x="19041" y="8265"/>
                  </a:lnTo>
                  <a:lnTo>
                    <a:pt x="18916" y="8244"/>
                  </a:lnTo>
                  <a:lnTo>
                    <a:pt x="18748" y="8265"/>
                  </a:lnTo>
                  <a:lnTo>
                    <a:pt x="18644" y="8202"/>
                  </a:lnTo>
                  <a:lnTo>
                    <a:pt x="18644" y="8119"/>
                  </a:lnTo>
                  <a:lnTo>
                    <a:pt x="18748" y="8014"/>
                  </a:lnTo>
                  <a:lnTo>
                    <a:pt x="18853" y="7951"/>
                  </a:lnTo>
                  <a:lnTo>
                    <a:pt x="18916" y="8014"/>
                  </a:lnTo>
                  <a:lnTo>
                    <a:pt x="19020" y="8014"/>
                  </a:lnTo>
                  <a:lnTo>
                    <a:pt x="19167" y="7930"/>
                  </a:lnTo>
                  <a:lnTo>
                    <a:pt x="19439" y="7889"/>
                  </a:lnTo>
                  <a:lnTo>
                    <a:pt x="19564" y="7847"/>
                  </a:lnTo>
                  <a:lnTo>
                    <a:pt x="19648" y="7826"/>
                  </a:lnTo>
                  <a:lnTo>
                    <a:pt x="19711" y="7889"/>
                  </a:lnTo>
                  <a:lnTo>
                    <a:pt x="19794" y="7889"/>
                  </a:lnTo>
                  <a:lnTo>
                    <a:pt x="19878" y="7826"/>
                  </a:lnTo>
                  <a:lnTo>
                    <a:pt x="19962" y="7826"/>
                  </a:lnTo>
                  <a:lnTo>
                    <a:pt x="19962" y="7742"/>
                  </a:lnTo>
                  <a:lnTo>
                    <a:pt x="20004" y="7617"/>
                  </a:lnTo>
                  <a:lnTo>
                    <a:pt x="19878" y="7575"/>
                  </a:lnTo>
                  <a:lnTo>
                    <a:pt x="19815" y="7512"/>
                  </a:lnTo>
                  <a:lnTo>
                    <a:pt x="19836" y="7428"/>
                  </a:lnTo>
                  <a:lnTo>
                    <a:pt x="19836" y="7177"/>
                  </a:lnTo>
                  <a:lnTo>
                    <a:pt x="19899" y="6842"/>
                  </a:lnTo>
                  <a:lnTo>
                    <a:pt x="19899" y="6696"/>
                  </a:lnTo>
                  <a:lnTo>
                    <a:pt x="19962" y="6550"/>
                  </a:lnTo>
                  <a:lnTo>
                    <a:pt x="20004" y="6278"/>
                  </a:lnTo>
                  <a:lnTo>
                    <a:pt x="20213" y="6278"/>
                  </a:lnTo>
                  <a:lnTo>
                    <a:pt x="20422" y="6361"/>
                  </a:lnTo>
                  <a:lnTo>
                    <a:pt x="20589" y="6382"/>
                  </a:lnTo>
                  <a:lnTo>
                    <a:pt x="20820" y="6340"/>
                  </a:lnTo>
                  <a:lnTo>
                    <a:pt x="20882" y="6340"/>
                  </a:lnTo>
                  <a:lnTo>
                    <a:pt x="20924" y="6424"/>
                  </a:lnTo>
                  <a:lnTo>
                    <a:pt x="21008" y="6424"/>
                  </a:lnTo>
                  <a:lnTo>
                    <a:pt x="21071" y="6382"/>
                  </a:lnTo>
                  <a:lnTo>
                    <a:pt x="21154" y="6278"/>
                  </a:lnTo>
                  <a:lnTo>
                    <a:pt x="21280" y="6236"/>
                  </a:lnTo>
                  <a:lnTo>
                    <a:pt x="21447" y="6068"/>
                  </a:lnTo>
                  <a:lnTo>
                    <a:pt x="21447" y="6006"/>
                  </a:lnTo>
                  <a:lnTo>
                    <a:pt x="21343" y="5838"/>
                  </a:lnTo>
                  <a:lnTo>
                    <a:pt x="21238" y="5608"/>
                  </a:lnTo>
                  <a:lnTo>
                    <a:pt x="21238" y="5378"/>
                  </a:lnTo>
                  <a:lnTo>
                    <a:pt x="21259" y="5231"/>
                  </a:lnTo>
                  <a:lnTo>
                    <a:pt x="21343" y="5169"/>
                  </a:lnTo>
                  <a:lnTo>
                    <a:pt x="21531" y="5106"/>
                  </a:lnTo>
                  <a:lnTo>
                    <a:pt x="21594" y="4980"/>
                  </a:lnTo>
                  <a:lnTo>
                    <a:pt x="21552" y="4917"/>
                  </a:lnTo>
                  <a:lnTo>
                    <a:pt x="21573" y="4813"/>
                  </a:lnTo>
                  <a:lnTo>
                    <a:pt x="21698" y="4666"/>
                  </a:lnTo>
                  <a:lnTo>
                    <a:pt x="21803" y="4604"/>
                  </a:lnTo>
                  <a:lnTo>
                    <a:pt x="21908" y="4499"/>
                  </a:lnTo>
                  <a:lnTo>
                    <a:pt x="21887" y="4478"/>
                  </a:lnTo>
                  <a:lnTo>
                    <a:pt x="21866" y="4457"/>
                  </a:lnTo>
                  <a:lnTo>
                    <a:pt x="21698" y="4394"/>
                  </a:lnTo>
                  <a:lnTo>
                    <a:pt x="21573" y="4269"/>
                  </a:lnTo>
                  <a:lnTo>
                    <a:pt x="21489" y="4269"/>
                  </a:lnTo>
                  <a:lnTo>
                    <a:pt x="21447" y="4164"/>
                  </a:lnTo>
                  <a:lnTo>
                    <a:pt x="21489" y="4039"/>
                  </a:lnTo>
                  <a:lnTo>
                    <a:pt x="21447" y="3976"/>
                  </a:lnTo>
                  <a:lnTo>
                    <a:pt x="21343" y="4060"/>
                  </a:lnTo>
                  <a:lnTo>
                    <a:pt x="21259" y="4164"/>
                  </a:lnTo>
                  <a:lnTo>
                    <a:pt x="21154" y="4185"/>
                  </a:lnTo>
                  <a:lnTo>
                    <a:pt x="20861" y="4227"/>
                  </a:lnTo>
                  <a:lnTo>
                    <a:pt x="20799" y="4269"/>
                  </a:lnTo>
                  <a:lnTo>
                    <a:pt x="20757" y="4332"/>
                  </a:lnTo>
                  <a:lnTo>
                    <a:pt x="20652" y="4269"/>
                  </a:lnTo>
                  <a:lnTo>
                    <a:pt x="20548" y="4227"/>
                  </a:lnTo>
                  <a:lnTo>
                    <a:pt x="20506" y="4227"/>
                  </a:lnTo>
                  <a:lnTo>
                    <a:pt x="20485" y="4185"/>
                  </a:lnTo>
                  <a:lnTo>
                    <a:pt x="20422" y="4143"/>
                  </a:lnTo>
                  <a:lnTo>
                    <a:pt x="20401" y="4060"/>
                  </a:lnTo>
                  <a:lnTo>
                    <a:pt x="20359" y="3976"/>
                  </a:lnTo>
                  <a:lnTo>
                    <a:pt x="20401" y="3934"/>
                  </a:lnTo>
                  <a:lnTo>
                    <a:pt x="20401" y="3850"/>
                  </a:lnTo>
                  <a:lnTo>
                    <a:pt x="20317" y="3809"/>
                  </a:lnTo>
                  <a:lnTo>
                    <a:pt x="20276" y="3809"/>
                  </a:lnTo>
                  <a:lnTo>
                    <a:pt x="20129" y="3725"/>
                  </a:lnTo>
                  <a:lnTo>
                    <a:pt x="20004" y="3704"/>
                  </a:lnTo>
                  <a:lnTo>
                    <a:pt x="19962" y="3704"/>
                  </a:lnTo>
                  <a:lnTo>
                    <a:pt x="19899" y="3557"/>
                  </a:lnTo>
                  <a:lnTo>
                    <a:pt x="19794" y="3390"/>
                  </a:lnTo>
                  <a:lnTo>
                    <a:pt x="19648" y="3244"/>
                  </a:lnTo>
                  <a:lnTo>
                    <a:pt x="19460" y="3223"/>
                  </a:lnTo>
                  <a:lnTo>
                    <a:pt x="19250" y="3223"/>
                  </a:lnTo>
                  <a:lnTo>
                    <a:pt x="19062" y="3244"/>
                  </a:lnTo>
                  <a:lnTo>
                    <a:pt x="19041" y="3306"/>
                  </a:lnTo>
                  <a:lnTo>
                    <a:pt x="19083" y="3348"/>
                  </a:lnTo>
                  <a:lnTo>
                    <a:pt x="19062" y="3411"/>
                  </a:lnTo>
                  <a:lnTo>
                    <a:pt x="18936" y="3453"/>
                  </a:lnTo>
                  <a:lnTo>
                    <a:pt x="18853" y="3432"/>
                  </a:lnTo>
                  <a:lnTo>
                    <a:pt x="18727" y="3495"/>
                  </a:lnTo>
                  <a:lnTo>
                    <a:pt x="18560" y="3411"/>
                  </a:lnTo>
                  <a:lnTo>
                    <a:pt x="18497" y="3432"/>
                  </a:lnTo>
                  <a:lnTo>
                    <a:pt x="18413" y="3495"/>
                  </a:lnTo>
                  <a:lnTo>
                    <a:pt x="18309" y="3495"/>
                  </a:lnTo>
                  <a:lnTo>
                    <a:pt x="18204" y="3411"/>
                  </a:lnTo>
                  <a:lnTo>
                    <a:pt x="18079" y="3348"/>
                  </a:lnTo>
                  <a:lnTo>
                    <a:pt x="18079" y="3285"/>
                  </a:lnTo>
                  <a:lnTo>
                    <a:pt x="18100" y="3202"/>
                  </a:lnTo>
                  <a:lnTo>
                    <a:pt x="17911" y="3118"/>
                  </a:lnTo>
                  <a:lnTo>
                    <a:pt x="17828" y="3181"/>
                  </a:lnTo>
                  <a:lnTo>
                    <a:pt x="17828" y="3306"/>
                  </a:lnTo>
                  <a:lnTo>
                    <a:pt x="17869" y="3327"/>
                  </a:lnTo>
                  <a:lnTo>
                    <a:pt x="17828" y="3390"/>
                  </a:lnTo>
                  <a:lnTo>
                    <a:pt x="17744" y="3453"/>
                  </a:lnTo>
                  <a:lnTo>
                    <a:pt x="17597" y="3453"/>
                  </a:lnTo>
                  <a:lnTo>
                    <a:pt x="16175" y="1695"/>
                  </a:lnTo>
                  <a:lnTo>
                    <a:pt x="15170" y="921"/>
                  </a:lnTo>
                  <a:lnTo>
                    <a:pt x="15107" y="837"/>
                  </a:lnTo>
                  <a:lnTo>
                    <a:pt x="15191" y="816"/>
                  </a:lnTo>
                  <a:lnTo>
                    <a:pt x="15296" y="712"/>
                  </a:lnTo>
                  <a:lnTo>
                    <a:pt x="15296" y="607"/>
                  </a:lnTo>
                  <a:lnTo>
                    <a:pt x="15254" y="565"/>
                  </a:lnTo>
                  <a:lnTo>
                    <a:pt x="15087" y="607"/>
                  </a:lnTo>
                  <a:lnTo>
                    <a:pt x="14961" y="628"/>
                  </a:lnTo>
                  <a:lnTo>
                    <a:pt x="14877" y="733"/>
                  </a:lnTo>
                  <a:lnTo>
                    <a:pt x="14773" y="775"/>
                  </a:lnTo>
                  <a:lnTo>
                    <a:pt x="14647" y="900"/>
                  </a:lnTo>
                  <a:lnTo>
                    <a:pt x="14647" y="984"/>
                  </a:lnTo>
                  <a:lnTo>
                    <a:pt x="14563" y="1047"/>
                  </a:lnTo>
                  <a:lnTo>
                    <a:pt x="14522" y="1151"/>
                  </a:lnTo>
                  <a:lnTo>
                    <a:pt x="14417" y="1235"/>
                  </a:lnTo>
                  <a:lnTo>
                    <a:pt x="14229" y="1235"/>
                  </a:lnTo>
                  <a:lnTo>
                    <a:pt x="14124" y="1298"/>
                  </a:lnTo>
                  <a:lnTo>
                    <a:pt x="14145" y="1423"/>
                  </a:lnTo>
                  <a:lnTo>
                    <a:pt x="14061" y="1465"/>
                  </a:lnTo>
                  <a:lnTo>
                    <a:pt x="14019" y="1423"/>
                  </a:lnTo>
                  <a:lnTo>
                    <a:pt x="13789" y="1360"/>
                  </a:lnTo>
                  <a:lnTo>
                    <a:pt x="13643" y="1423"/>
                  </a:lnTo>
                  <a:lnTo>
                    <a:pt x="13601" y="1507"/>
                  </a:lnTo>
                  <a:lnTo>
                    <a:pt x="13517" y="1507"/>
                  </a:lnTo>
                  <a:lnTo>
                    <a:pt x="13434" y="1402"/>
                  </a:lnTo>
                  <a:lnTo>
                    <a:pt x="13434" y="1235"/>
                  </a:lnTo>
                  <a:lnTo>
                    <a:pt x="13517" y="1172"/>
                  </a:lnTo>
                  <a:lnTo>
                    <a:pt x="13538" y="1088"/>
                  </a:lnTo>
                  <a:lnTo>
                    <a:pt x="13496" y="1026"/>
                  </a:lnTo>
                  <a:lnTo>
                    <a:pt x="13413" y="1109"/>
                  </a:lnTo>
                  <a:lnTo>
                    <a:pt x="13329" y="1109"/>
                  </a:lnTo>
                  <a:lnTo>
                    <a:pt x="13120" y="1005"/>
                  </a:lnTo>
                  <a:lnTo>
                    <a:pt x="12994" y="1026"/>
                  </a:lnTo>
                  <a:lnTo>
                    <a:pt x="13015" y="1109"/>
                  </a:lnTo>
                  <a:lnTo>
                    <a:pt x="13078" y="1130"/>
                  </a:lnTo>
                  <a:lnTo>
                    <a:pt x="12994" y="1214"/>
                  </a:lnTo>
                  <a:lnTo>
                    <a:pt x="12952" y="1214"/>
                  </a:lnTo>
                  <a:lnTo>
                    <a:pt x="12869" y="1088"/>
                  </a:lnTo>
                  <a:lnTo>
                    <a:pt x="12848" y="900"/>
                  </a:lnTo>
                  <a:lnTo>
                    <a:pt x="12638" y="733"/>
                  </a:lnTo>
                  <a:lnTo>
                    <a:pt x="12597" y="775"/>
                  </a:lnTo>
                  <a:lnTo>
                    <a:pt x="12638" y="900"/>
                  </a:lnTo>
                  <a:lnTo>
                    <a:pt x="12638" y="984"/>
                  </a:lnTo>
                  <a:lnTo>
                    <a:pt x="12555" y="984"/>
                  </a:lnTo>
                  <a:lnTo>
                    <a:pt x="12513" y="879"/>
                  </a:lnTo>
                  <a:lnTo>
                    <a:pt x="12450" y="900"/>
                  </a:lnTo>
                  <a:lnTo>
                    <a:pt x="12429" y="1005"/>
                  </a:lnTo>
                  <a:lnTo>
                    <a:pt x="12366" y="1026"/>
                  </a:lnTo>
                  <a:lnTo>
                    <a:pt x="12262" y="942"/>
                  </a:lnTo>
                  <a:lnTo>
                    <a:pt x="12136" y="1026"/>
                  </a:lnTo>
                  <a:lnTo>
                    <a:pt x="12074" y="984"/>
                  </a:lnTo>
                  <a:lnTo>
                    <a:pt x="12032" y="879"/>
                  </a:lnTo>
                  <a:lnTo>
                    <a:pt x="12115" y="837"/>
                  </a:lnTo>
                  <a:lnTo>
                    <a:pt x="12136" y="796"/>
                  </a:lnTo>
                  <a:lnTo>
                    <a:pt x="12115" y="691"/>
                  </a:lnTo>
                  <a:lnTo>
                    <a:pt x="12136" y="586"/>
                  </a:lnTo>
                  <a:lnTo>
                    <a:pt x="12115" y="524"/>
                  </a:lnTo>
                  <a:lnTo>
                    <a:pt x="12032" y="482"/>
                  </a:lnTo>
                  <a:lnTo>
                    <a:pt x="11948" y="398"/>
                  </a:lnTo>
                  <a:lnTo>
                    <a:pt x="11927" y="272"/>
                  </a:lnTo>
                  <a:lnTo>
                    <a:pt x="11864" y="252"/>
                  </a:lnTo>
                  <a:lnTo>
                    <a:pt x="11822" y="84"/>
                  </a:lnTo>
                  <a:lnTo>
                    <a:pt x="11718" y="84"/>
                  </a:lnTo>
                  <a:lnTo>
                    <a:pt x="11592" y="126"/>
                  </a:lnTo>
                  <a:lnTo>
                    <a:pt x="11446" y="126"/>
                  </a:lnTo>
                  <a:lnTo>
                    <a:pt x="11299" y="42"/>
                  </a:lnTo>
                  <a:lnTo>
                    <a:pt x="11132" y="63"/>
                  </a:lnTo>
                  <a:lnTo>
                    <a:pt x="11006" y="0"/>
                  </a:lnTo>
                  <a:lnTo>
                    <a:pt x="10902" y="42"/>
                  </a:lnTo>
                  <a:lnTo>
                    <a:pt x="108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78"/>
            <p:cNvSpPr/>
            <p:nvPr/>
          </p:nvSpPr>
          <p:spPr>
            <a:xfrm>
              <a:off x="4105619" y="2816249"/>
              <a:ext cx="110383" cy="65688"/>
            </a:xfrm>
            <a:custGeom>
              <a:avLst/>
              <a:gdLst/>
              <a:ahLst/>
              <a:cxnLst/>
              <a:rect l="l" t="t" r="r" b="b"/>
              <a:pathLst>
                <a:path w="9270" h="5776" extrusionOk="0">
                  <a:moveTo>
                    <a:pt x="1507" y="1"/>
                  </a:moveTo>
                  <a:lnTo>
                    <a:pt x="0" y="294"/>
                  </a:lnTo>
                  <a:lnTo>
                    <a:pt x="439" y="3014"/>
                  </a:lnTo>
                  <a:lnTo>
                    <a:pt x="732" y="3014"/>
                  </a:lnTo>
                  <a:lnTo>
                    <a:pt x="963" y="3035"/>
                  </a:lnTo>
                  <a:lnTo>
                    <a:pt x="1004" y="2909"/>
                  </a:lnTo>
                  <a:lnTo>
                    <a:pt x="900" y="2804"/>
                  </a:lnTo>
                  <a:lnTo>
                    <a:pt x="879" y="2595"/>
                  </a:lnTo>
                  <a:lnTo>
                    <a:pt x="983" y="2344"/>
                  </a:lnTo>
                  <a:lnTo>
                    <a:pt x="1172" y="2323"/>
                  </a:lnTo>
                  <a:lnTo>
                    <a:pt x="1276" y="2198"/>
                  </a:lnTo>
                  <a:lnTo>
                    <a:pt x="1402" y="2114"/>
                  </a:lnTo>
                  <a:lnTo>
                    <a:pt x="1527" y="2198"/>
                  </a:lnTo>
                  <a:lnTo>
                    <a:pt x="1611" y="2135"/>
                  </a:lnTo>
                  <a:lnTo>
                    <a:pt x="1507" y="2009"/>
                  </a:lnTo>
                  <a:lnTo>
                    <a:pt x="1779" y="2030"/>
                  </a:lnTo>
                  <a:lnTo>
                    <a:pt x="2155" y="2219"/>
                  </a:lnTo>
                  <a:lnTo>
                    <a:pt x="2511" y="2428"/>
                  </a:lnTo>
                  <a:lnTo>
                    <a:pt x="2532" y="2553"/>
                  </a:lnTo>
                  <a:lnTo>
                    <a:pt x="2971" y="2804"/>
                  </a:lnTo>
                  <a:lnTo>
                    <a:pt x="3306" y="2951"/>
                  </a:lnTo>
                  <a:lnTo>
                    <a:pt x="3390" y="2909"/>
                  </a:lnTo>
                  <a:lnTo>
                    <a:pt x="3515" y="2930"/>
                  </a:lnTo>
                  <a:lnTo>
                    <a:pt x="3766" y="3076"/>
                  </a:lnTo>
                  <a:lnTo>
                    <a:pt x="3871" y="3432"/>
                  </a:lnTo>
                  <a:lnTo>
                    <a:pt x="3976" y="3537"/>
                  </a:lnTo>
                  <a:lnTo>
                    <a:pt x="4017" y="3662"/>
                  </a:lnTo>
                  <a:lnTo>
                    <a:pt x="4143" y="3913"/>
                  </a:lnTo>
                  <a:lnTo>
                    <a:pt x="4352" y="3997"/>
                  </a:lnTo>
                  <a:lnTo>
                    <a:pt x="4729" y="4227"/>
                  </a:lnTo>
                  <a:lnTo>
                    <a:pt x="5126" y="4520"/>
                  </a:lnTo>
                  <a:lnTo>
                    <a:pt x="5545" y="4708"/>
                  </a:lnTo>
                  <a:lnTo>
                    <a:pt x="5921" y="5001"/>
                  </a:lnTo>
                  <a:lnTo>
                    <a:pt x="6235" y="5022"/>
                  </a:lnTo>
                  <a:lnTo>
                    <a:pt x="6319" y="5106"/>
                  </a:lnTo>
                  <a:lnTo>
                    <a:pt x="6403" y="5106"/>
                  </a:lnTo>
                  <a:lnTo>
                    <a:pt x="6612" y="5232"/>
                  </a:lnTo>
                  <a:lnTo>
                    <a:pt x="6612" y="5378"/>
                  </a:lnTo>
                  <a:lnTo>
                    <a:pt x="6633" y="5650"/>
                  </a:lnTo>
                  <a:lnTo>
                    <a:pt x="6821" y="5587"/>
                  </a:lnTo>
                  <a:lnTo>
                    <a:pt x="6926" y="5671"/>
                  </a:lnTo>
                  <a:lnTo>
                    <a:pt x="7009" y="5776"/>
                  </a:lnTo>
                  <a:lnTo>
                    <a:pt x="7072" y="5776"/>
                  </a:lnTo>
                  <a:lnTo>
                    <a:pt x="7177" y="5671"/>
                  </a:lnTo>
                  <a:lnTo>
                    <a:pt x="7281" y="5692"/>
                  </a:lnTo>
                  <a:lnTo>
                    <a:pt x="7323" y="5755"/>
                  </a:lnTo>
                  <a:lnTo>
                    <a:pt x="7365" y="5378"/>
                  </a:lnTo>
                  <a:lnTo>
                    <a:pt x="7491" y="5106"/>
                  </a:lnTo>
                  <a:lnTo>
                    <a:pt x="7553" y="5043"/>
                  </a:lnTo>
                  <a:lnTo>
                    <a:pt x="7533" y="4897"/>
                  </a:lnTo>
                  <a:lnTo>
                    <a:pt x="7407" y="4834"/>
                  </a:lnTo>
                  <a:lnTo>
                    <a:pt x="7344" y="4688"/>
                  </a:lnTo>
                  <a:lnTo>
                    <a:pt x="7386" y="4541"/>
                  </a:lnTo>
                  <a:lnTo>
                    <a:pt x="7365" y="4416"/>
                  </a:lnTo>
                  <a:lnTo>
                    <a:pt x="7219" y="4436"/>
                  </a:lnTo>
                  <a:lnTo>
                    <a:pt x="7114" y="4499"/>
                  </a:lnTo>
                  <a:lnTo>
                    <a:pt x="6947" y="4269"/>
                  </a:lnTo>
                  <a:lnTo>
                    <a:pt x="6947" y="4102"/>
                  </a:lnTo>
                  <a:lnTo>
                    <a:pt x="7072" y="3997"/>
                  </a:lnTo>
                  <a:lnTo>
                    <a:pt x="7344" y="4018"/>
                  </a:lnTo>
                  <a:lnTo>
                    <a:pt x="7449" y="3997"/>
                  </a:lnTo>
                  <a:lnTo>
                    <a:pt x="7449" y="3872"/>
                  </a:lnTo>
                  <a:lnTo>
                    <a:pt x="7679" y="3788"/>
                  </a:lnTo>
                  <a:lnTo>
                    <a:pt x="7637" y="3704"/>
                  </a:lnTo>
                  <a:lnTo>
                    <a:pt x="7574" y="3662"/>
                  </a:lnTo>
                  <a:lnTo>
                    <a:pt x="7846" y="3600"/>
                  </a:lnTo>
                  <a:lnTo>
                    <a:pt x="8014" y="3537"/>
                  </a:lnTo>
                  <a:lnTo>
                    <a:pt x="8056" y="3390"/>
                  </a:lnTo>
                  <a:lnTo>
                    <a:pt x="7867" y="3328"/>
                  </a:lnTo>
                  <a:lnTo>
                    <a:pt x="7867" y="3181"/>
                  </a:lnTo>
                  <a:lnTo>
                    <a:pt x="8014" y="3139"/>
                  </a:lnTo>
                  <a:lnTo>
                    <a:pt x="8181" y="3014"/>
                  </a:lnTo>
                  <a:lnTo>
                    <a:pt x="8286" y="3035"/>
                  </a:lnTo>
                  <a:lnTo>
                    <a:pt x="8453" y="2825"/>
                  </a:lnTo>
                  <a:lnTo>
                    <a:pt x="8600" y="2951"/>
                  </a:lnTo>
                  <a:lnTo>
                    <a:pt x="8621" y="3056"/>
                  </a:lnTo>
                  <a:lnTo>
                    <a:pt x="8914" y="3014"/>
                  </a:lnTo>
                  <a:lnTo>
                    <a:pt x="9123" y="3014"/>
                  </a:lnTo>
                  <a:lnTo>
                    <a:pt x="9269" y="2825"/>
                  </a:lnTo>
                  <a:lnTo>
                    <a:pt x="9248" y="2721"/>
                  </a:lnTo>
                  <a:lnTo>
                    <a:pt x="8955" y="2491"/>
                  </a:lnTo>
                  <a:lnTo>
                    <a:pt x="8893" y="2491"/>
                  </a:lnTo>
                  <a:lnTo>
                    <a:pt x="8893" y="2637"/>
                  </a:lnTo>
                  <a:lnTo>
                    <a:pt x="8788" y="2742"/>
                  </a:lnTo>
                  <a:lnTo>
                    <a:pt x="8683" y="2721"/>
                  </a:lnTo>
                  <a:lnTo>
                    <a:pt x="8579" y="2616"/>
                  </a:lnTo>
                  <a:lnTo>
                    <a:pt x="8307" y="2532"/>
                  </a:lnTo>
                  <a:lnTo>
                    <a:pt x="8202" y="2449"/>
                  </a:lnTo>
                  <a:lnTo>
                    <a:pt x="8286" y="2323"/>
                  </a:lnTo>
                  <a:lnTo>
                    <a:pt x="8453" y="2030"/>
                  </a:lnTo>
                  <a:lnTo>
                    <a:pt x="8453" y="1905"/>
                  </a:lnTo>
                  <a:lnTo>
                    <a:pt x="8369" y="1905"/>
                  </a:lnTo>
                  <a:lnTo>
                    <a:pt x="8265" y="2072"/>
                  </a:lnTo>
                  <a:lnTo>
                    <a:pt x="8160" y="2093"/>
                  </a:lnTo>
                  <a:lnTo>
                    <a:pt x="7909" y="2386"/>
                  </a:lnTo>
                  <a:lnTo>
                    <a:pt x="7846" y="2532"/>
                  </a:lnTo>
                  <a:lnTo>
                    <a:pt x="7784" y="2616"/>
                  </a:lnTo>
                  <a:lnTo>
                    <a:pt x="7658" y="2825"/>
                  </a:lnTo>
                  <a:lnTo>
                    <a:pt x="7449" y="3035"/>
                  </a:lnTo>
                  <a:lnTo>
                    <a:pt x="7365" y="3014"/>
                  </a:lnTo>
                  <a:lnTo>
                    <a:pt x="7114" y="2867"/>
                  </a:lnTo>
                  <a:lnTo>
                    <a:pt x="6926" y="2846"/>
                  </a:lnTo>
                  <a:lnTo>
                    <a:pt x="6737" y="2867"/>
                  </a:lnTo>
                  <a:lnTo>
                    <a:pt x="6486" y="3014"/>
                  </a:lnTo>
                  <a:lnTo>
                    <a:pt x="6361" y="3014"/>
                  </a:lnTo>
                  <a:lnTo>
                    <a:pt x="6131" y="2323"/>
                  </a:lnTo>
                  <a:lnTo>
                    <a:pt x="5712" y="2281"/>
                  </a:lnTo>
                  <a:lnTo>
                    <a:pt x="5691" y="1465"/>
                  </a:lnTo>
                  <a:lnTo>
                    <a:pt x="5503" y="1549"/>
                  </a:lnTo>
                  <a:lnTo>
                    <a:pt x="5356" y="1172"/>
                  </a:lnTo>
                  <a:lnTo>
                    <a:pt x="5064" y="963"/>
                  </a:lnTo>
                  <a:lnTo>
                    <a:pt x="4122" y="963"/>
                  </a:lnTo>
                  <a:lnTo>
                    <a:pt x="3264" y="1047"/>
                  </a:lnTo>
                  <a:lnTo>
                    <a:pt x="2762" y="754"/>
                  </a:lnTo>
                  <a:lnTo>
                    <a:pt x="2427" y="628"/>
                  </a:lnTo>
                  <a:lnTo>
                    <a:pt x="15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78"/>
            <p:cNvSpPr/>
            <p:nvPr/>
          </p:nvSpPr>
          <p:spPr>
            <a:xfrm>
              <a:off x="4085936" y="2839096"/>
              <a:ext cx="98666" cy="59262"/>
            </a:xfrm>
            <a:custGeom>
              <a:avLst/>
              <a:gdLst/>
              <a:ahLst/>
              <a:cxnLst/>
              <a:rect l="l" t="t" r="r" b="b"/>
              <a:pathLst>
                <a:path w="8286" h="5211" extrusionOk="0">
                  <a:moveTo>
                    <a:pt x="3160" y="0"/>
                  </a:moveTo>
                  <a:lnTo>
                    <a:pt x="3264" y="126"/>
                  </a:lnTo>
                  <a:lnTo>
                    <a:pt x="3180" y="189"/>
                  </a:lnTo>
                  <a:lnTo>
                    <a:pt x="3055" y="105"/>
                  </a:lnTo>
                  <a:lnTo>
                    <a:pt x="2929" y="189"/>
                  </a:lnTo>
                  <a:lnTo>
                    <a:pt x="2825" y="314"/>
                  </a:lnTo>
                  <a:lnTo>
                    <a:pt x="2636" y="335"/>
                  </a:lnTo>
                  <a:lnTo>
                    <a:pt x="2532" y="586"/>
                  </a:lnTo>
                  <a:lnTo>
                    <a:pt x="2553" y="795"/>
                  </a:lnTo>
                  <a:lnTo>
                    <a:pt x="2657" y="900"/>
                  </a:lnTo>
                  <a:lnTo>
                    <a:pt x="2616" y="1026"/>
                  </a:lnTo>
                  <a:lnTo>
                    <a:pt x="2385" y="1005"/>
                  </a:lnTo>
                  <a:lnTo>
                    <a:pt x="2092" y="1005"/>
                  </a:lnTo>
                  <a:lnTo>
                    <a:pt x="2009" y="1026"/>
                  </a:lnTo>
                  <a:lnTo>
                    <a:pt x="1779" y="1067"/>
                  </a:lnTo>
                  <a:lnTo>
                    <a:pt x="1402" y="628"/>
                  </a:lnTo>
                  <a:lnTo>
                    <a:pt x="983" y="398"/>
                  </a:lnTo>
                  <a:lnTo>
                    <a:pt x="628" y="335"/>
                  </a:lnTo>
                  <a:lnTo>
                    <a:pt x="335" y="440"/>
                  </a:lnTo>
                  <a:lnTo>
                    <a:pt x="0" y="754"/>
                  </a:lnTo>
                  <a:lnTo>
                    <a:pt x="0" y="816"/>
                  </a:lnTo>
                  <a:lnTo>
                    <a:pt x="84" y="900"/>
                  </a:lnTo>
                  <a:lnTo>
                    <a:pt x="126" y="963"/>
                  </a:lnTo>
                  <a:lnTo>
                    <a:pt x="209" y="1047"/>
                  </a:lnTo>
                  <a:lnTo>
                    <a:pt x="251" y="1151"/>
                  </a:lnTo>
                  <a:lnTo>
                    <a:pt x="356" y="1360"/>
                  </a:lnTo>
                  <a:lnTo>
                    <a:pt x="335" y="1528"/>
                  </a:lnTo>
                  <a:lnTo>
                    <a:pt x="293" y="1653"/>
                  </a:lnTo>
                  <a:lnTo>
                    <a:pt x="314" y="1946"/>
                  </a:lnTo>
                  <a:lnTo>
                    <a:pt x="356" y="2009"/>
                  </a:lnTo>
                  <a:lnTo>
                    <a:pt x="398" y="2093"/>
                  </a:lnTo>
                  <a:lnTo>
                    <a:pt x="607" y="2302"/>
                  </a:lnTo>
                  <a:lnTo>
                    <a:pt x="565" y="2218"/>
                  </a:lnTo>
                  <a:lnTo>
                    <a:pt x="523" y="2155"/>
                  </a:lnTo>
                  <a:lnTo>
                    <a:pt x="544" y="2114"/>
                  </a:lnTo>
                  <a:lnTo>
                    <a:pt x="732" y="2155"/>
                  </a:lnTo>
                  <a:lnTo>
                    <a:pt x="816" y="2093"/>
                  </a:lnTo>
                  <a:lnTo>
                    <a:pt x="858" y="2114"/>
                  </a:lnTo>
                  <a:lnTo>
                    <a:pt x="837" y="2260"/>
                  </a:lnTo>
                  <a:lnTo>
                    <a:pt x="858" y="2365"/>
                  </a:lnTo>
                  <a:lnTo>
                    <a:pt x="942" y="2323"/>
                  </a:lnTo>
                  <a:lnTo>
                    <a:pt x="983" y="2427"/>
                  </a:lnTo>
                  <a:lnTo>
                    <a:pt x="963" y="2490"/>
                  </a:lnTo>
                  <a:lnTo>
                    <a:pt x="858" y="2469"/>
                  </a:lnTo>
                  <a:lnTo>
                    <a:pt x="816" y="2469"/>
                  </a:lnTo>
                  <a:lnTo>
                    <a:pt x="753" y="2427"/>
                  </a:lnTo>
                  <a:lnTo>
                    <a:pt x="649" y="2511"/>
                  </a:lnTo>
                  <a:lnTo>
                    <a:pt x="649" y="2616"/>
                  </a:lnTo>
                  <a:lnTo>
                    <a:pt x="732" y="2699"/>
                  </a:lnTo>
                  <a:lnTo>
                    <a:pt x="711" y="2574"/>
                  </a:lnTo>
                  <a:lnTo>
                    <a:pt x="774" y="2574"/>
                  </a:lnTo>
                  <a:lnTo>
                    <a:pt x="837" y="2595"/>
                  </a:lnTo>
                  <a:lnTo>
                    <a:pt x="921" y="2616"/>
                  </a:lnTo>
                  <a:lnTo>
                    <a:pt x="963" y="2720"/>
                  </a:lnTo>
                  <a:lnTo>
                    <a:pt x="1130" y="2804"/>
                  </a:lnTo>
                  <a:lnTo>
                    <a:pt x="1172" y="2909"/>
                  </a:lnTo>
                  <a:lnTo>
                    <a:pt x="1151" y="3097"/>
                  </a:lnTo>
                  <a:lnTo>
                    <a:pt x="1172" y="3160"/>
                  </a:lnTo>
                  <a:lnTo>
                    <a:pt x="1172" y="3453"/>
                  </a:lnTo>
                  <a:lnTo>
                    <a:pt x="1235" y="3662"/>
                  </a:lnTo>
                  <a:lnTo>
                    <a:pt x="1339" y="3955"/>
                  </a:lnTo>
                  <a:lnTo>
                    <a:pt x="1444" y="3871"/>
                  </a:lnTo>
                  <a:lnTo>
                    <a:pt x="1716" y="3871"/>
                  </a:lnTo>
                  <a:lnTo>
                    <a:pt x="1779" y="3725"/>
                  </a:lnTo>
                  <a:lnTo>
                    <a:pt x="1862" y="3620"/>
                  </a:lnTo>
                  <a:lnTo>
                    <a:pt x="1967" y="3620"/>
                  </a:lnTo>
                  <a:lnTo>
                    <a:pt x="2197" y="3411"/>
                  </a:lnTo>
                  <a:lnTo>
                    <a:pt x="2427" y="3348"/>
                  </a:lnTo>
                  <a:lnTo>
                    <a:pt x="2636" y="3411"/>
                  </a:lnTo>
                  <a:lnTo>
                    <a:pt x="2699" y="3264"/>
                  </a:lnTo>
                  <a:lnTo>
                    <a:pt x="2804" y="3243"/>
                  </a:lnTo>
                  <a:lnTo>
                    <a:pt x="2929" y="3306"/>
                  </a:lnTo>
                  <a:lnTo>
                    <a:pt x="3055" y="3264"/>
                  </a:lnTo>
                  <a:lnTo>
                    <a:pt x="3264" y="3453"/>
                  </a:lnTo>
                  <a:lnTo>
                    <a:pt x="3432" y="3515"/>
                  </a:lnTo>
                  <a:lnTo>
                    <a:pt x="3766" y="3725"/>
                  </a:lnTo>
                  <a:lnTo>
                    <a:pt x="3871" y="3725"/>
                  </a:lnTo>
                  <a:lnTo>
                    <a:pt x="3955" y="3641"/>
                  </a:lnTo>
                  <a:lnTo>
                    <a:pt x="4185" y="3746"/>
                  </a:lnTo>
                  <a:lnTo>
                    <a:pt x="4310" y="3767"/>
                  </a:lnTo>
                  <a:lnTo>
                    <a:pt x="4331" y="3934"/>
                  </a:lnTo>
                  <a:lnTo>
                    <a:pt x="4394" y="3976"/>
                  </a:lnTo>
                  <a:lnTo>
                    <a:pt x="4520" y="3955"/>
                  </a:lnTo>
                  <a:lnTo>
                    <a:pt x="4729" y="3997"/>
                  </a:lnTo>
                  <a:lnTo>
                    <a:pt x="4959" y="4311"/>
                  </a:lnTo>
                  <a:lnTo>
                    <a:pt x="5231" y="4352"/>
                  </a:lnTo>
                  <a:lnTo>
                    <a:pt x="5357" y="4394"/>
                  </a:lnTo>
                  <a:lnTo>
                    <a:pt x="5461" y="4562"/>
                  </a:lnTo>
                  <a:lnTo>
                    <a:pt x="5419" y="4666"/>
                  </a:lnTo>
                  <a:lnTo>
                    <a:pt x="5461" y="4792"/>
                  </a:lnTo>
                  <a:lnTo>
                    <a:pt x="5461" y="4876"/>
                  </a:lnTo>
                  <a:lnTo>
                    <a:pt x="5524" y="4980"/>
                  </a:lnTo>
                  <a:lnTo>
                    <a:pt x="5566" y="4938"/>
                  </a:lnTo>
                  <a:lnTo>
                    <a:pt x="5691" y="4980"/>
                  </a:lnTo>
                  <a:lnTo>
                    <a:pt x="5775" y="5043"/>
                  </a:lnTo>
                  <a:lnTo>
                    <a:pt x="5880" y="5043"/>
                  </a:lnTo>
                  <a:lnTo>
                    <a:pt x="5963" y="4980"/>
                  </a:lnTo>
                  <a:lnTo>
                    <a:pt x="6047" y="4980"/>
                  </a:lnTo>
                  <a:lnTo>
                    <a:pt x="6173" y="5085"/>
                  </a:lnTo>
                  <a:lnTo>
                    <a:pt x="6214" y="5148"/>
                  </a:lnTo>
                  <a:lnTo>
                    <a:pt x="6277" y="5210"/>
                  </a:lnTo>
                  <a:lnTo>
                    <a:pt x="6319" y="5148"/>
                  </a:lnTo>
                  <a:lnTo>
                    <a:pt x="6486" y="5127"/>
                  </a:lnTo>
                  <a:lnTo>
                    <a:pt x="6570" y="5022"/>
                  </a:lnTo>
                  <a:lnTo>
                    <a:pt x="6591" y="4938"/>
                  </a:lnTo>
                  <a:lnTo>
                    <a:pt x="6675" y="4896"/>
                  </a:lnTo>
                  <a:lnTo>
                    <a:pt x="6633" y="4813"/>
                  </a:lnTo>
                  <a:lnTo>
                    <a:pt x="6821" y="4708"/>
                  </a:lnTo>
                  <a:lnTo>
                    <a:pt x="7030" y="4666"/>
                  </a:lnTo>
                  <a:lnTo>
                    <a:pt x="7051" y="4604"/>
                  </a:lnTo>
                  <a:lnTo>
                    <a:pt x="7135" y="4520"/>
                  </a:lnTo>
                  <a:lnTo>
                    <a:pt x="7240" y="4499"/>
                  </a:lnTo>
                  <a:lnTo>
                    <a:pt x="7261" y="4373"/>
                  </a:lnTo>
                  <a:lnTo>
                    <a:pt x="7261" y="4206"/>
                  </a:lnTo>
                  <a:lnTo>
                    <a:pt x="7407" y="4080"/>
                  </a:lnTo>
                  <a:lnTo>
                    <a:pt x="7407" y="3955"/>
                  </a:lnTo>
                  <a:lnTo>
                    <a:pt x="7344" y="3892"/>
                  </a:lnTo>
                  <a:lnTo>
                    <a:pt x="7365" y="3850"/>
                  </a:lnTo>
                  <a:lnTo>
                    <a:pt x="7428" y="3829"/>
                  </a:lnTo>
                  <a:lnTo>
                    <a:pt x="7470" y="3767"/>
                  </a:lnTo>
                  <a:lnTo>
                    <a:pt x="7637" y="3725"/>
                  </a:lnTo>
                  <a:lnTo>
                    <a:pt x="7679" y="3725"/>
                  </a:lnTo>
                  <a:lnTo>
                    <a:pt x="7846" y="3620"/>
                  </a:lnTo>
                  <a:lnTo>
                    <a:pt x="7993" y="3557"/>
                  </a:lnTo>
                  <a:lnTo>
                    <a:pt x="8098" y="3641"/>
                  </a:lnTo>
                  <a:lnTo>
                    <a:pt x="8244" y="3620"/>
                  </a:lnTo>
                  <a:lnTo>
                    <a:pt x="8265" y="3641"/>
                  </a:lnTo>
                  <a:lnTo>
                    <a:pt x="8286" y="3641"/>
                  </a:lnTo>
                  <a:lnTo>
                    <a:pt x="8265" y="3369"/>
                  </a:lnTo>
                  <a:lnTo>
                    <a:pt x="8265" y="3223"/>
                  </a:lnTo>
                  <a:lnTo>
                    <a:pt x="8056" y="3097"/>
                  </a:lnTo>
                  <a:lnTo>
                    <a:pt x="7972" y="3097"/>
                  </a:lnTo>
                  <a:lnTo>
                    <a:pt x="7888" y="3013"/>
                  </a:lnTo>
                  <a:lnTo>
                    <a:pt x="7574" y="2992"/>
                  </a:lnTo>
                  <a:lnTo>
                    <a:pt x="7198" y="2699"/>
                  </a:lnTo>
                  <a:lnTo>
                    <a:pt x="6779" y="2511"/>
                  </a:lnTo>
                  <a:lnTo>
                    <a:pt x="6382" y="2218"/>
                  </a:lnTo>
                  <a:lnTo>
                    <a:pt x="6005" y="1988"/>
                  </a:lnTo>
                  <a:lnTo>
                    <a:pt x="5796" y="1904"/>
                  </a:lnTo>
                  <a:lnTo>
                    <a:pt x="5670" y="1653"/>
                  </a:lnTo>
                  <a:lnTo>
                    <a:pt x="5629" y="1528"/>
                  </a:lnTo>
                  <a:lnTo>
                    <a:pt x="5524" y="1423"/>
                  </a:lnTo>
                  <a:lnTo>
                    <a:pt x="5419" y="1067"/>
                  </a:lnTo>
                  <a:lnTo>
                    <a:pt x="5168" y="921"/>
                  </a:lnTo>
                  <a:lnTo>
                    <a:pt x="5043" y="900"/>
                  </a:lnTo>
                  <a:lnTo>
                    <a:pt x="4959" y="942"/>
                  </a:lnTo>
                  <a:lnTo>
                    <a:pt x="4624" y="795"/>
                  </a:lnTo>
                  <a:lnTo>
                    <a:pt x="4185" y="544"/>
                  </a:lnTo>
                  <a:lnTo>
                    <a:pt x="4164" y="419"/>
                  </a:lnTo>
                  <a:lnTo>
                    <a:pt x="3808" y="210"/>
                  </a:lnTo>
                  <a:lnTo>
                    <a:pt x="3432" y="21"/>
                  </a:lnTo>
                  <a:lnTo>
                    <a:pt x="31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8" name="Google Shape;1398;p78"/>
            <p:cNvGrpSpPr/>
            <p:nvPr/>
          </p:nvGrpSpPr>
          <p:grpSpPr>
            <a:xfrm>
              <a:off x="4295710" y="3079670"/>
              <a:ext cx="14968" cy="27135"/>
              <a:chOff x="4842300" y="3099950"/>
              <a:chExt cx="31425" cy="59650"/>
            </a:xfrm>
            <a:grpFill/>
          </p:grpSpPr>
          <p:sp>
            <p:nvSpPr>
              <p:cNvPr id="1399" name="Google Shape;1399;p78"/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273" extrusionOk="0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78"/>
              <p:cNvSpPr/>
              <p:nvPr/>
            </p:nvSpPr>
            <p:spPr>
              <a:xfrm>
                <a:off x="4842300" y="3106225"/>
                <a:ext cx="3142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2135" extrusionOk="0">
                    <a:moveTo>
                      <a:pt x="273" y="0"/>
                    </a:moveTo>
                    <a:lnTo>
                      <a:pt x="273" y="21"/>
                    </a:lnTo>
                    <a:lnTo>
                      <a:pt x="294" y="42"/>
                    </a:lnTo>
                    <a:lnTo>
                      <a:pt x="273" y="63"/>
                    </a:lnTo>
                    <a:lnTo>
                      <a:pt x="252" y="105"/>
                    </a:lnTo>
                    <a:lnTo>
                      <a:pt x="252" y="126"/>
                    </a:lnTo>
                    <a:lnTo>
                      <a:pt x="252" y="209"/>
                    </a:lnTo>
                    <a:lnTo>
                      <a:pt x="189" y="314"/>
                    </a:lnTo>
                    <a:lnTo>
                      <a:pt x="147" y="272"/>
                    </a:lnTo>
                    <a:lnTo>
                      <a:pt x="84" y="230"/>
                    </a:lnTo>
                    <a:lnTo>
                      <a:pt x="1" y="230"/>
                    </a:lnTo>
                    <a:lnTo>
                      <a:pt x="1" y="251"/>
                    </a:lnTo>
                    <a:lnTo>
                      <a:pt x="84" y="272"/>
                    </a:lnTo>
                    <a:lnTo>
                      <a:pt x="105" y="335"/>
                    </a:lnTo>
                    <a:lnTo>
                      <a:pt x="84" y="356"/>
                    </a:lnTo>
                    <a:lnTo>
                      <a:pt x="147" y="461"/>
                    </a:lnTo>
                    <a:lnTo>
                      <a:pt x="147" y="628"/>
                    </a:lnTo>
                    <a:lnTo>
                      <a:pt x="84" y="691"/>
                    </a:lnTo>
                    <a:lnTo>
                      <a:pt x="64" y="942"/>
                    </a:lnTo>
                    <a:lnTo>
                      <a:pt x="84" y="1005"/>
                    </a:lnTo>
                    <a:lnTo>
                      <a:pt x="43" y="1046"/>
                    </a:lnTo>
                    <a:lnTo>
                      <a:pt x="84" y="1277"/>
                    </a:lnTo>
                    <a:lnTo>
                      <a:pt x="84" y="1360"/>
                    </a:lnTo>
                    <a:lnTo>
                      <a:pt x="168" y="1611"/>
                    </a:lnTo>
                    <a:lnTo>
                      <a:pt x="252" y="1925"/>
                    </a:lnTo>
                    <a:lnTo>
                      <a:pt x="315" y="2051"/>
                    </a:lnTo>
                    <a:lnTo>
                      <a:pt x="461" y="2134"/>
                    </a:lnTo>
                    <a:lnTo>
                      <a:pt x="587" y="2113"/>
                    </a:lnTo>
                    <a:lnTo>
                      <a:pt x="775" y="2093"/>
                    </a:lnTo>
                    <a:lnTo>
                      <a:pt x="942" y="2030"/>
                    </a:lnTo>
                    <a:lnTo>
                      <a:pt x="1131" y="1821"/>
                    </a:lnTo>
                    <a:lnTo>
                      <a:pt x="1214" y="1674"/>
                    </a:lnTo>
                    <a:lnTo>
                      <a:pt x="1256" y="1569"/>
                    </a:lnTo>
                    <a:lnTo>
                      <a:pt x="1235" y="1486"/>
                    </a:lnTo>
                    <a:lnTo>
                      <a:pt x="1256" y="1423"/>
                    </a:lnTo>
                    <a:lnTo>
                      <a:pt x="1256" y="1277"/>
                    </a:lnTo>
                    <a:lnTo>
                      <a:pt x="1235" y="1214"/>
                    </a:lnTo>
                    <a:lnTo>
                      <a:pt x="1256" y="1109"/>
                    </a:lnTo>
                    <a:lnTo>
                      <a:pt x="1152" y="1046"/>
                    </a:lnTo>
                    <a:lnTo>
                      <a:pt x="1089" y="795"/>
                    </a:lnTo>
                    <a:lnTo>
                      <a:pt x="1005" y="628"/>
                    </a:lnTo>
                    <a:lnTo>
                      <a:pt x="900" y="628"/>
                    </a:lnTo>
                    <a:lnTo>
                      <a:pt x="900" y="586"/>
                    </a:lnTo>
                    <a:lnTo>
                      <a:pt x="796" y="586"/>
                    </a:lnTo>
                    <a:lnTo>
                      <a:pt x="921" y="544"/>
                    </a:lnTo>
                    <a:lnTo>
                      <a:pt x="900" y="481"/>
                    </a:lnTo>
                    <a:lnTo>
                      <a:pt x="838" y="461"/>
                    </a:lnTo>
                    <a:lnTo>
                      <a:pt x="775" y="335"/>
                    </a:lnTo>
                    <a:lnTo>
                      <a:pt x="712" y="335"/>
                    </a:lnTo>
                    <a:lnTo>
                      <a:pt x="691" y="230"/>
                    </a:lnTo>
                    <a:lnTo>
                      <a:pt x="670" y="168"/>
                    </a:lnTo>
                    <a:lnTo>
                      <a:pt x="670" y="126"/>
                    </a:lnTo>
                    <a:lnTo>
                      <a:pt x="482" y="42"/>
                    </a:lnTo>
                    <a:lnTo>
                      <a:pt x="461" y="105"/>
                    </a:lnTo>
                    <a:lnTo>
                      <a:pt x="377" y="63"/>
                    </a:lnTo>
                    <a:lnTo>
                      <a:pt x="398" y="21"/>
                    </a:lnTo>
                    <a:lnTo>
                      <a:pt x="27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78"/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9" extrusionOk="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78"/>
              <p:cNvSpPr/>
              <p:nvPr/>
            </p:nvSpPr>
            <p:spPr>
              <a:xfrm>
                <a:off x="4849625" y="3101500"/>
                <a:ext cx="7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2" extrusionOk="0">
                    <a:moveTo>
                      <a:pt x="43" y="1"/>
                    </a:moveTo>
                    <a:lnTo>
                      <a:pt x="43" y="43"/>
                    </a:lnTo>
                    <a:lnTo>
                      <a:pt x="84" y="85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26" y="147"/>
                    </a:lnTo>
                    <a:lnTo>
                      <a:pt x="189" y="210"/>
                    </a:lnTo>
                    <a:lnTo>
                      <a:pt x="273" y="210"/>
                    </a:lnTo>
                    <a:lnTo>
                      <a:pt x="315" y="252"/>
                    </a:lnTo>
                    <a:lnTo>
                      <a:pt x="294" y="210"/>
                    </a:lnTo>
                    <a:lnTo>
                      <a:pt x="168" y="105"/>
                    </a:lnTo>
                    <a:lnTo>
                      <a:pt x="168" y="22"/>
                    </a:lnTo>
                    <a:lnTo>
                      <a:pt x="4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3" name="Google Shape;1403;p78"/>
            <p:cNvSpPr/>
            <p:nvPr/>
          </p:nvSpPr>
          <p:spPr>
            <a:xfrm>
              <a:off x="4210500" y="2911903"/>
              <a:ext cx="193104" cy="180152"/>
            </a:xfrm>
            <a:custGeom>
              <a:avLst/>
              <a:gdLst/>
              <a:ahLst/>
              <a:cxnLst/>
              <a:rect l="l" t="t" r="r" b="b"/>
              <a:pathLst>
                <a:path w="16217" h="15841" extrusionOk="0">
                  <a:moveTo>
                    <a:pt x="6906" y="15150"/>
                  </a:moveTo>
                  <a:lnTo>
                    <a:pt x="6927" y="15212"/>
                  </a:lnTo>
                  <a:lnTo>
                    <a:pt x="6927" y="15171"/>
                  </a:lnTo>
                  <a:lnTo>
                    <a:pt x="6906" y="15150"/>
                  </a:lnTo>
                  <a:close/>
                  <a:moveTo>
                    <a:pt x="3997" y="1"/>
                  </a:moveTo>
                  <a:lnTo>
                    <a:pt x="3914" y="147"/>
                  </a:lnTo>
                  <a:lnTo>
                    <a:pt x="3788" y="147"/>
                  </a:lnTo>
                  <a:lnTo>
                    <a:pt x="3600" y="294"/>
                  </a:lnTo>
                  <a:lnTo>
                    <a:pt x="3453" y="587"/>
                  </a:lnTo>
                  <a:lnTo>
                    <a:pt x="3391" y="629"/>
                  </a:lnTo>
                  <a:lnTo>
                    <a:pt x="3286" y="733"/>
                  </a:lnTo>
                  <a:lnTo>
                    <a:pt x="3223" y="733"/>
                  </a:lnTo>
                  <a:lnTo>
                    <a:pt x="3119" y="817"/>
                  </a:lnTo>
                  <a:lnTo>
                    <a:pt x="3014" y="838"/>
                  </a:lnTo>
                  <a:lnTo>
                    <a:pt x="2826" y="1026"/>
                  </a:lnTo>
                  <a:lnTo>
                    <a:pt x="2846" y="1089"/>
                  </a:lnTo>
                  <a:lnTo>
                    <a:pt x="2930" y="1298"/>
                  </a:lnTo>
                  <a:lnTo>
                    <a:pt x="2867" y="1570"/>
                  </a:lnTo>
                  <a:lnTo>
                    <a:pt x="2867" y="1717"/>
                  </a:lnTo>
                  <a:lnTo>
                    <a:pt x="2763" y="1779"/>
                  </a:lnTo>
                  <a:lnTo>
                    <a:pt x="2616" y="1968"/>
                  </a:lnTo>
                  <a:lnTo>
                    <a:pt x="2700" y="2031"/>
                  </a:lnTo>
                  <a:lnTo>
                    <a:pt x="2700" y="2135"/>
                  </a:lnTo>
                  <a:lnTo>
                    <a:pt x="2637" y="2261"/>
                  </a:lnTo>
                  <a:lnTo>
                    <a:pt x="2428" y="2365"/>
                  </a:lnTo>
                  <a:lnTo>
                    <a:pt x="2323" y="2554"/>
                  </a:lnTo>
                  <a:lnTo>
                    <a:pt x="2302" y="2721"/>
                  </a:lnTo>
                  <a:lnTo>
                    <a:pt x="2219" y="2867"/>
                  </a:lnTo>
                  <a:lnTo>
                    <a:pt x="1968" y="3035"/>
                  </a:lnTo>
                  <a:lnTo>
                    <a:pt x="1863" y="3391"/>
                  </a:lnTo>
                  <a:lnTo>
                    <a:pt x="1675" y="3600"/>
                  </a:lnTo>
                  <a:lnTo>
                    <a:pt x="1361" y="3600"/>
                  </a:lnTo>
                  <a:lnTo>
                    <a:pt x="1152" y="3725"/>
                  </a:lnTo>
                  <a:lnTo>
                    <a:pt x="1068" y="3704"/>
                  </a:lnTo>
                  <a:lnTo>
                    <a:pt x="1047" y="3600"/>
                  </a:lnTo>
                  <a:lnTo>
                    <a:pt x="922" y="3537"/>
                  </a:lnTo>
                  <a:lnTo>
                    <a:pt x="838" y="3600"/>
                  </a:lnTo>
                  <a:lnTo>
                    <a:pt x="733" y="3642"/>
                  </a:lnTo>
                  <a:lnTo>
                    <a:pt x="691" y="3746"/>
                  </a:lnTo>
                  <a:lnTo>
                    <a:pt x="545" y="3956"/>
                  </a:lnTo>
                  <a:lnTo>
                    <a:pt x="461" y="3976"/>
                  </a:lnTo>
                  <a:lnTo>
                    <a:pt x="357" y="4228"/>
                  </a:lnTo>
                  <a:lnTo>
                    <a:pt x="357" y="4374"/>
                  </a:lnTo>
                  <a:lnTo>
                    <a:pt x="461" y="4353"/>
                  </a:lnTo>
                  <a:lnTo>
                    <a:pt x="608" y="4395"/>
                  </a:lnTo>
                  <a:lnTo>
                    <a:pt x="670" y="4374"/>
                  </a:lnTo>
                  <a:lnTo>
                    <a:pt x="775" y="4374"/>
                  </a:lnTo>
                  <a:lnTo>
                    <a:pt x="859" y="4562"/>
                  </a:lnTo>
                  <a:lnTo>
                    <a:pt x="838" y="4688"/>
                  </a:lnTo>
                  <a:lnTo>
                    <a:pt x="859" y="4897"/>
                  </a:lnTo>
                  <a:lnTo>
                    <a:pt x="1068" y="5023"/>
                  </a:lnTo>
                  <a:lnTo>
                    <a:pt x="1173" y="5023"/>
                  </a:lnTo>
                  <a:lnTo>
                    <a:pt x="1256" y="5085"/>
                  </a:lnTo>
                  <a:lnTo>
                    <a:pt x="1214" y="5169"/>
                  </a:lnTo>
                  <a:lnTo>
                    <a:pt x="1340" y="5316"/>
                  </a:lnTo>
                  <a:lnTo>
                    <a:pt x="1466" y="5692"/>
                  </a:lnTo>
                  <a:lnTo>
                    <a:pt x="1445" y="5755"/>
                  </a:lnTo>
                  <a:lnTo>
                    <a:pt x="1486" y="5818"/>
                  </a:lnTo>
                  <a:lnTo>
                    <a:pt x="1382" y="5860"/>
                  </a:lnTo>
                  <a:lnTo>
                    <a:pt x="1256" y="5943"/>
                  </a:lnTo>
                  <a:lnTo>
                    <a:pt x="1194" y="5860"/>
                  </a:lnTo>
                  <a:lnTo>
                    <a:pt x="1256" y="5797"/>
                  </a:lnTo>
                  <a:lnTo>
                    <a:pt x="1256" y="5797"/>
                  </a:lnTo>
                  <a:lnTo>
                    <a:pt x="1131" y="5818"/>
                  </a:lnTo>
                  <a:lnTo>
                    <a:pt x="1068" y="5860"/>
                  </a:lnTo>
                  <a:lnTo>
                    <a:pt x="838" y="5964"/>
                  </a:lnTo>
                  <a:lnTo>
                    <a:pt x="440" y="5943"/>
                  </a:lnTo>
                  <a:lnTo>
                    <a:pt x="336" y="6006"/>
                  </a:lnTo>
                  <a:lnTo>
                    <a:pt x="252" y="5964"/>
                  </a:lnTo>
                  <a:lnTo>
                    <a:pt x="210" y="6111"/>
                  </a:lnTo>
                  <a:lnTo>
                    <a:pt x="126" y="6132"/>
                  </a:lnTo>
                  <a:lnTo>
                    <a:pt x="22" y="6215"/>
                  </a:lnTo>
                  <a:lnTo>
                    <a:pt x="1" y="6362"/>
                  </a:lnTo>
                  <a:lnTo>
                    <a:pt x="168" y="6257"/>
                  </a:lnTo>
                  <a:lnTo>
                    <a:pt x="336" y="6236"/>
                  </a:lnTo>
                  <a:lnTo>
                    <a:pt x="210" y="6320"/>
                  </a:lnTo>
                  <a:lnTo>
                    <a:pt x="106" y="6445"/>
                  </a:lnTo>
                  <a:lnTo>
                    <a:pt x="85" y="6571"/>
                  </a:lnTo>
                  <a:lnTo>
                    <a:pt x="147" y="6592"/>
                  </a:lnTo>
                  <a:lnTo>
                    <a:pt x="336" y="6780"/>
                  </a:lnTo>
                  <a:lnTo>
                    <a:pt x="691" y="6906"/>
                  </a:lnTo>
                  <a:lnTo>
                    <a:pt x="817" y="6885"/>
                  </a:lnTo>
                  <a:lnTo>
                    <a:pt x="963" y="6885"/>
                  </a:lnTo>
                  <a:lnTo>
                    <a:pt x="1194" y="6780"/>
                  </a:lnTo>
                  <a:lnTo>
                    <a:pt x="1194" y="6738"/>
                  </a:lnTo>
                  <a:lnTo>
                    <a:pt x="1194" y="6697"/>
                  </a:lnTo>
                  <a:lnTo>
                    <a:pt x="1214" y="6697"/>
                  </a:lnTo>
                  <a:lnTo>
                    <a:pt x="1340" y="6738"/>
                  </a:lnTo>
                  <a:lnTo>
                    <a:pt x="1298" y="6843"/>
                  </a:lnTo>
                  <a:lnTo>
                    <a:pt x="1256" y="6843"/>
                  </a:lnTo>
                  <a:lnTo>
                    <a:pt x="1152" y="6989"/>
                  </a:lnTo>
                  <a:lnTo>
                    <a:pt x="1068" y="6989"/>
                  </a:lnTo>
                  <a:lnTo>
                    <a:pt x="838" y="7178"/>
                  </a:lnTo>
                  <a:lnTo>
                    <a:pt x="838" y="7220"/>
                  </a:lnTo>
                  <a:lnTo>
                    <a:pt x="754" y="7199"/>
                  </a:lnTo>
                  <a:lnTo>
                    <a:pt x="733" y="7199"/>
                  </a:lnTo>
                  <a:lnTo>
                    <a:pt x="650" y="7261"/>
                  </a:lnTo>
                  <a:lnTo>
                    <a:pt x="566" y="7220"/>
                  </a:lnTo>
                  <a:lnTo>
                    <a:pt x="566" y="7115"/>
                  </a:lnTo>
                  <a:lnTo>
                    <a:pt x="503" y="7115"/>
                  </a:lnTo>
                  <a:lnTo>
                    <a:pt x="461" y="7094"/>
                  </a:lnTo>
                  <a:lnTo>
                    <a:pt x="419" y="7094"/>
                  </a:lnTo>
                  <a:lnTo>
                    <a:pt x="398" y="7178"/>
                  </a:lnTo>
                  <a:lnTo>
                    <a:pt x="419" y="7261"/>
                  </a:lnTo>
                  <a:lnTo>
                    <a:pt x="650" y="7492"/>
                  </a:lnTo>
                  <a:lnTo>
                    <a:pt x="733" y="7533"/>
                  </a:lnTo>
                  <a:lnTo>
                    <a:pt x="775" y="7533"/>
                  </a:lnTo>
                  <a:lnTo>
                    <a:pt x="817" y="7575"/>
                  </a:lnTo>
                  <a:lnTo>
                    <a:pt x="984" y="7826"/>
                  </a:lnTo>
                  <a:lnTo>
                    <a:pt x="1403" y="8161"/>
                  </a:lnTo>
                  <a:lnTo>
                    <a:pt x="1612" y="8224"/>
                  </a:lnTo>
                  <a:lnTo>
                    <a:pt x="1779" y="8161"/>
                  </a:lnTo>
                  <a:lnTo>
                    <a:pt x="2072" y="7994"/>
                  </a:lnTo>
                  <a:lnTo>
                    <a:pt x="2261" y="7889"/>
                  </a:lnTo>
                  <a:lnTo>
                    <a:pt x="2261" y="7826"/>
                  </a:lnTo>
                  <a:lnTo>
                    <a:pt x="2344" y="7722"/>
                  </a:lnTo>
                  <a:lnTo>
                    <a:pt x="2386" y="7513"/>
                  </a:lnTo>
                  <a:lnTo>
                    <a:pt x="2302" y="7408"/>
                  </a:lnTo>
                  <a:lnTo>
                    <a:pt x="2386" y="7199"/>
                  </a:lnTo>
                  <a:lnTo>
                    <a:pt x="2386" y="7094"/>
                  </a:lnTo>
                  <a:lnTo>
                    <a:pt x="2407" y="7010"/>
                  </a:lnTo>
                  <a:lnTo>
                    <a:pt x="2428" y="7094"/>
                  </a:lnTo>
                  <a:lnTo>
                    <a:pt x="2595" y="7094"/>
                  </a:lnTo>
                  <a:lnTo>
                    <a:pt x="2637" y="7115"/>
                  </a:lnTo>
                  <a:lnTo>
                    <a:pt x="2742" y="7073"/>
                  </a:lnTo>
                  <a:lnTo>
                    <a:pt x="2721" y="7115"/>
                  </a:lnTo>
                  <a:lnTo>
                    <a:pt x="2616" y="7220"/>
                  </a:lnTo>
                  <a:lnTo>
                    <a:pt x="2533" y="7199"/>
                  </a:lnTo>
                  <a:lnTo>
                    <a:pt x="2512" y="7220"/>
                  </a:lnTo>
                  <a:lnTo>
                    <a:pt x="2491" y="7366"/>
                  </a:lnTo>
                  <a:lnTo>
                    <a:pt x="2533" y="7429"/>
                  </a:lnTo>
                  <a:lnTo>
                    <a:pt x="2533" y="7533"/>
                  </a:lnTo>
                  <a:lnTo>
                    <a:pt x="2595" y="7575"/>
                  </a:lnTo>
                  <a:lnTo>
                    <a:pt x="2742" y="7533"/>
                  </a:lnTo>
                  <a:lnTo>
                    <a:pt x="2826" y="7575"/>
                  </a:lnTo>
                  <a:lnTo>
                    <a:pt x="2742" y="7575"/>
                  </a:lnTo>
                  <a:lnTo>
                    <a:pt x="2700" y="7617"/>
                  </a:lnTo>
                  <a:lnTo>
                    <a:pt x="2554" y="7701"/>
                  </a:lnTo>
                  <a:lnTo>
                    <a:pt x="2616" y="7952"/>
                  </a:lnTo>
                  <a:lnTo>
                    <a:pt x="2700" y="8015"/>
                  </a:lnTo>
                  <a:lnTo>
                    <a:pt x="2742" y="8203"/>
                  </a:lnTo>
                  <a:lnTo>
                    <a:pt x="2742" y="8349"/>
                  </a:lnTo>
                  <a:lnTo>
                    <a:pt x="2700" y="8475"/>
                  </a:lnTo>
                  <a:lnTo>
                    <a:pt x="2700" y="8580"/>
                  </a:lnTo>
                  <a:lnTo>
                    <a:pt x="2784" y="8642"/>
                  </a:lnTo>
                  <a:lnTo>
                    <a:pt x="2700" y="8684"/>
                  </a:lnTo>
                  <a:lnTo>
                    <a:pt x="2721" y="8873"/>
                  </a:lnTo>
                  <a:lnTo>
                    <a:pt x="2867" y="9186"/>
                  </a:lnTo>
                  <a:lnTo>
                    <a:pt x="2909" y="9291"/>
                  </a:lnTo>
                  <a:lnTo>
                    <a:pt x="2951" y="9375"/>
                  </a:lnTo>
                  <a:lnTo>
                    <a:pt x="2867" y="9396"/>
                  </a:lnTo>
                  <a:lnTo>
                    <a:pt x="2867" y="9521"/>
                  </a:lnTo>
                  <a:lnTo>
                    <a:pt x="3035" y="9730"/>
                  </a:lnTo>
                  <a:lnTo>
                    <a:pt x="2909" y="9730"/>
                  </a:lnTo>
                  <a:lnTo>
                    <a:pt x="3035" y="9919"/>
                  </a:lnTo>
                  <a:lnTo>
                    <a:pt x="3035" y="10086"/>
                  </a:lnTo>
                  <a:lnTo>
                    <a:pt x="3265" y="10546"/>
                  </a:lnTo>
                  <a:lnTo>
                    <a:pt x="3265" y="10860"/>
                  </a:lnTo>
                  <a:lnTo>
                    <a:pt x="3370" y="11132"/>
                  </a:lnTo>
                  <a:lnTo>
                    <a:pt x="3453" y="11174"/>
                  </a:lnTo>
                  <a:lnTo>
                    <a:pt x="3495" y="11342"/>
                  </a:lnTo>
                  <a:lnTo>
                    <a:pt x="3579" y="11383"/>
                  </a:lnTo>
                  <a:lnTo>
                    <a:pt x="3579" y="11467"/>
                  </a:lnTo>
                  <a:lnTo>
                    <a:pt x="3704" y="11697"/>
                  </a:lnTo>
                  <a:lnTo>
                    <a:pt x="3767" y="11718"/>
                  </a:lnTo>
                  <a:lnTo>
                    <a:pt x="3767" y="11781"/>
                  </a:lnTo>
                  <a:lnTo>
                    <a:pt x="3893" y="11969"/>
                  </a:lnTo>
                  <a:lnTo>
                    <a:pt x="3955" y="11969"/>
                  </a:lnTo>
                  <a:lnTo>
                    <a:pt x="3955" y="12178"/>
                  </a:lnTo>
                  <a:lnTo>
                    <a:pt x="3997" y="12241"/>
                  </a:lnTo>
                  <a:lnTo>
                    <a:pt x="4081" y="12388"/>
                  </a:lnTo>
                  <a:lnTo>
                    <a:pt x="4102" y="12555"/>
                  </a:lnTo>
                  <a:lnTo>
                    <a:pt x="4207" y="12827"/>
                  </a:lnTo>
                  <a:lnTo>
                    <a:pt x="4269" y="12932"/>
                  </a:lnTo>
                  <a:lnTo>
                    <a:pt x="4290" y="13162"/>
                  </a:lnTo>
                  <a:lnTo>
                    <a:pt x="4332" y="13225"/>
                  </a:lnTo>
                  <a:lnTo>
                    <a:pt x="4416" y="13371"/>
                  </a:lnTo>
                  <a:lnTo>
                    <a:pt x="4583" y="13539"/>
                  </a:lnTo>
                  <a:lnTo>
                    <a:pt x="4604" y="13539"/>
                  </a:lnTo>
                  <a:lnTo>
                    <a:pt x="4709" y="13685"/>
                  </a:lnTo>
                  <a:lnTo>
                    <a:pt x="4876" y="13894"/>
                  </a:lnTo>
                  <a:lnTo>
                    <a:pt x="4939" y="14083"/>
                  </a:lnTo>
                  <a:lnTo>
                    <a:pt x="5002" y="14229"/>
                  </a:lnTo>
                  <a:lnTo>
                    <a:pt x="5043" y="14271"/>
                  </a:lnTo>
                  <a:lnTo>
                    <a:pt x="5043" y="14375"/>
                  </a:lnTo>
                  <a:lnTo>
                    <a:pt x="5169" y="14606"/>
                  </a:lnTo>
                  <a:lnTo>
                    <a:pt x="5232" y="14815"/>
                  </a:lnTo>
                  <a:lnTo>
                    <a:pt x="5232" y="15045"/>
                  </a:lnTo>
                  <a:lnTo>
                    <a:pt x="5441" y="15484"/>
                  </a:lnTo>
                  <a:lnTo>
                    <a:pt x="5629" y="15673"/>
                  </a:lnTo>
                  <a:lnTo>
                    <a:pt x="5776" y="15798"/>
                  </a:lnTo>
                  <a:lnTo>
                    <a:pt x="5985" y="15840"/>
                  </a:lnTo>
                  <a:lnTo>
                    <a:pt x="6194" y="15673"/>
                  </a:lnTo>
                  <a:lnTo>
                    <a:pt x="6257" y="15547"/>
                  </a:lnTo>
                  <a:lnTo>
                    <a:pt x="6215" y="15484"/>
                  </a:lnTo>
                  <a:lnTo>
                    <a:pt x="6257" y="15464"/>
                  </a:lnTo>
                  <a:lnTo>
                    <a:pt x="6278" y="15422"/>
                  </a:lnTo>
                  <a:lnTo>
                    <a:pt x="6320" y="15317"/>
                  </a:lnTo>
                  <a:lnTo>
                    <a:pt x="6529" y="15212"/>
                  </a:lnTo>
                  <a:lnTo>
                    <a:pt x="6571" y="15212"/>
                  </a:lnTo>
                  <a:lnTo>
                    <a:pt x="6822" y="15129"/>
                  </a:lnTo>
                  <a:lnTo>
                    <a:pt x="6906" y="15150"/>
                  </a:lnTo>
                  <a:lnTo>
                    <a:pt x="6717" y="15045"/>
                  </a:lnTo>
                  <a:lnTo>
                    <a:pt x="6696" y="14961"/>
                  </a:lnTo>
                  <a:lnTo>
                    <a:pt x="6738" y="14919"/>
                  </a:lnTo>
                  <a:lnTo>
                    <a:pt x="6906" y="14710"/>
                  </a:lnTo>
                  <a:lnTo>
                    <a:pt x="6885" y="14647"/>
                  </a:lnTo>
                  <a:lnTo>
                    <a:pt x="6927" y="14543"/>
                  </a:lnTo>
                  <a:lnTo>
                    <a:pt x="7094" y="14522"/>
                  </a:lnTo>
                  <a:lnTo>
                    <a:pt x="7136" y="14543"/>
                  </a:lnTo>
                  <a:lnTo>
                    <a:pt x="7261" y="14522"/>
                  </a:lnTo>
                  <a:lnTo>
                    <a:pt x="7261" y="14375"/>
                  </a:lnTo>
                  <a:lnTo>
                    <a:pt x="7220" y="13894"/>
                  </a:lnTo>
                  <a:lnTo>
                    <a:pt x="7157" y="13811"/>
                  </a:lnTo>
                  <a:lnTo>
                    <a:pt x="7157" y="13580"/>
                  </a:lnTo>
                  <a:lnTo>
                    <a:pt x="7303" y="13329"/>
                  </a:lnTo>
                  <a:lnTo>
                    <a:pt x="7429" y="12953"/>
                  </a:lnTo>
                  <a:lnTo>
                    <a:pt x="7429" y="12660"/>
                  </a:lnTo>
                  <a:lnTo>
                    <a:pt x="7261" y="12618"/>
                  </a:lnTo>
                  <a:lnTo>
                    <a:pt x="7261" y="12178"/>
                  </a:lnTo>
                  <a:lnTo>
                    <a:pt x="7240" y="12011"/>
                  </a:lnTo>
                  <a:lnTo>
                    <a:pt x="7345" y="11906"/>
                  </a:lnTo>
                  <a:lnTo>
                    <a:pt x="7240" y="11614"/>
                  </a:lnTo>
                  <a:lnTo>
                    <a:pt x="7240" y="11404"/>
                  </a:lnTo>
                  <a:lnTo>
                    <a:pt x="7303" y="11300"/>
                  </a:lnTo>
                  <a:lnTo>
                    <a:pt x="7492" y="11132"/>
                  </a:lnTo>
                  <a:lnTo>
                    <a:pt x="7533" y="11132"/>
                  </a:lnTo>
                  <a:lnTo>
                    <a:pt x="7617" y="11195"/>
                  </a:lnTo>
                  <a:lnTo>
                    <a:pt x="7680" y="11237"/>
                  </a:lnTo>
                  <a:lnTo>
                    <a:pt x="7847" y="11028"/>
                  </a:lnTo>
                  <a:lnTo>
                    <a:pt x="7847" y="10881"/>
                  </a:lnTo>
                  <a:lnTo>
                    <a:pt x="7952" y="10818"/>
                  </a:lnTo>
                  <a:lnTo>
                    <a:pt x="8203" y="10839"/>
                  </a:lnTo>
                  <a:lnTo>
                    <a:pt x="8349" y="10756"/>
                  </a:lnTo>
                  <a:lnTo>
                    <a:pt x="8454" y="10609"/>
                  </a:lnTo>
                  <a:lnTo>
                    <a:pt x="8412" y="10463"/>
                  </a:lnTo>
                  <a:lnTo>
                    <a:pt x="8454" y="10358"/>
                  </a:lnTo>
                  <a:lnTo>
                    <a:pt x="8600" y="10212"/>
                  </a:lnTo>
                  <a:lnTo>
                    <a:pt x="8810" y="10149"/>
                  </a:lnTo>
                  <a:lnTo>
                    <a:pt x="8935" y="10023"/>
                  </a:lnTo>
                  <a:lnTo>
                    <a:pt x="9019" y="9877"/>
                  </a:lnTo>
                  <a:lnTo>
                    <a:pt x="9542" y="9479"/>
                  </a:lnTo>
                  <a:lnTo>
                    <a:pt x="9626" y="9186"/>
                  </a:lnTo>
                  <a:lnTo>
                    <a:pt x="10023" y="8852"/>
                  </a:lnTo>
                  <a:lnTo>
                    <a:pt x="9961" y="8831"/>
                  </a:lnTo>
                  <a:lnTo>
                    <a:pt x="9940" y="8852"/>
                  </a:lnTo>
                  <a:lnTo>
                    <a:pt x="9856" y="8893"/>
                  </a:lnTo>
                  <a:lnTo>
                    <a:pt x="9877" y="8747"/>
                  </a:lnTo>
                  <a:lnTo>
                    <a:pt x="9940" y="8747"/>
                  </a:lnTo>
                  <a:lnTo>
                    <a:pt x="10044" y="8663"/>
                  </a:lnTo>
                  <a:lnTo>
                    <a:pt x="10065" y="8663"/>
                  </a:lnTo>
                  <a:lnTo>
                    <a:pt x="10086" y="8684"/>
                  </a:lnTo>
                  <a:lnTo>
                    <a:pt x="10086" y="8747"/>
                  </a:lnTo>
                  <a:lnTo>
                    <a:pt x="10149" y="8789"/>
                  </a:lnTo>
                  <a:lnTo>
                    <a:pt x="10463" y="8621"/>
                  </a:lnTo>
                  <a:lnTo>
                    <a:pt x="10463" y="8559"/>
                  </a:lnTo>
                  <a:lnTo>
                    <a:pt x="10672" y="8412"/>
                  </a:lnTo>
                  <a:lnTo>
                    <a:pt x="10630" y="8329"/>
                  </a:lnTo>
                  <a:lnTo>
                    <a:pt x="10714" y="8329"/>
                  </a:lnTo>
                  <a:lnTo>
                    <a:pt x="10756" y="8224"/>
                  </a:lnTo>
                  <a:lnTo>
                    <a:pt x="10881" y="8119"/>
                  </a:lnTo>
                  <a:lnTo>
                    <a:pt x="10818" y="8098"/>
                  </a:lnTo>
                  <a:lnTo>
                    <a:pt x="10860" y="8057"/>
                  </a:lnTo>
                  <a:lnTo>
                    <a:pt x="10777" y="7931"/>
                  </a:lnTo>
                  <a:lnTo>
                    <a:pt x="10777" y="7847"/>
                  </a:lnTo>
                  <a:lnTo>
                    <a:pt x="10818" y="7743"/>
                  </a:lnTo>
                  <a:lnTo>
                    <a:pt x="10860" y="7680"/>
                  </a:lnTo>
                  <a:lnTo>
                    <a:pt x="10902" y="7617"/>
                  </a:lnTo>
                  <a:lnTo>
                    <a:pt x="11279" y="7492"/>
                  </a:lnTo>
                  <a:lnTo>
                    <a:pt x="11341" y="7387"/>
                  </a:lnTo>
                  <a:lnTo>
                    <a:pt x="11341" y="7303"/>
                  </a:lnTo>
                  <a:lnTo>
                    <a:pt x="11404" y="7220"/>
                  </a:lnTo>
                  <a:lnTo>
                    <a:pt x="11425" y="7178"/>
                  </a:lnTo>
                  <a:lnTo>
                    <a:pt x="11383" y="7115"/>
                  </a:lnTo>
                  <a:lnTo>
                    <a:pt x="11321" y="7115"/>
                  </a:lnTo>
                  <a:lnTo>
                    <a:pt x="11300" y="7073"/>
                  </a:lnTo>
                  <a:lnTo>
                    <a:pt x="11404" y="7073"/>
                  </a:lnTo>
                  <a:lnTo>
                    <a:pt x="11488" y="7157"/>
                  </a:lnTo>
                  <a:lnTo>
                    <a:pt x="11488" y="7261"/>
                  </a:lnTo>
                  <a:lnTo>
                    <a:pt x="11509" y="7387"/>
                  </a:lnTo>
                  <a:lnTo>
                    <a:pt x="11593" y="7408"/>
                  </a:lnTo>
                  <a:lnTo>
                    <a:pt x="11676" y="7408"/>
                  </a:lnTo>
                  <a:lnTo>
                    <a:pt x="11718" y="7366"/>
                  </a:lnTo>
                  <a:lnTo>
                    <a:pt x="11739" y="7387"/>
                  </a:lnTo>
                  <a:lnTo>
                    <a:pt x="11739" y="7324"/>
                  </a:lnTo>
                  <a:lnTo>
                    <a:pt x="11760" y="7282"/>
                  </a:lnTo>
                  <a:lnTo>
                    <a:pt x="11802" y="7324"/>
                  </a:lnTo>
                  <a:lnTo>
                    <a:pt x="11823" y="7492"/>
                  </a:lnTo>
                  <a:lnTo>
                    <a:pt x="11906" y="7513"/>
                  </a:lnTo>
                  <a:lnTo>
                    <a:pt x="11906" y="7429"/>
                  </a:lnTo>
                  <a:lnTo>
                    <a:pt x="11969" y="7533"/>
                  </a:lnTo>
                  <a:lnTo>
                    <a:pt x="12032" y="7429"/>
                  </a:lnTo>
                  <a:lnTo>
                    <a:pt x="11969" y="7303"/>
                  </a:lnTo>
                  <a:lnTo>
                    <a:pt x="12011" y="7303"/>
                  </a:lnTo>
                  <a:lnTo>
                    <a:pt x="11969" y="7115"/>
                  </a:lnTo>
                  <a:lnTo>
                    <a:pt x="11948" y="7010"/>
                  </a:lnTo>
                  <a:lnTo>
                    <a:pt x="11948" y="6864"/>
                  </a:lnTo>
                  <a:lnTo>
                    <a:pt x="11760" y="6634"/>
                  </a:lnTo>
                  <a:lnTo>
                    <a:pt x="11739" y="6445"/>
                  </a:lnTo>
                  <a:lnTo>
                    <a:pt x="11760" y="6341"/>
                  </a:lnTo>
                  <a:lnTo>
                    <a:pt x="11718" y="6215"/>
                  </a:lnTo>
                  <a:lnTo>
                    <a:pt x="11718" y="6027"/>
                  </a:lnTo>
                  <a:lnTo>
                    <a:pt x="11551" y="5839"/>
                  </a:lnTo>
                  <a:lnTo>
                    <a:pt x="11425" y="5797"/>
                  </a:lnTo>
                  <a:lnTo>
                    <a:pt x="11300" y="5629"/>
                  </a:lnTo>
                  <a:lnTo>
                    <a:pt x="11300" y="5399"/>
                  </a:lnTo>
                  <a:lnTo>
                    <a:pt x="11404" y="5378"/>
                  </a:lnTo>
                  <a:lnTo>
                    <a:pt x="11446" y="5211"/>
                  </a:lnTo>
                  <a:lnTo>
                    <a:pt x="11530" y="5169"/>
                  </a:lnTo>
                  <a:lnTo>
                    <a:pt x="11613" y="5190"/>
                  </a:lnTo>
                  <a:lnTo>
                    <a:pt x="11676" y="5127"/>
                  </a:lnTo>
                  <a:lnTo>
                    <a:pt x="11634" y="4981"/>
                  </a:lnTo>
                  <a:lnTo>
                    <a:pt x="11655" y="4918"/>
                  </a:lnTo>
                  <a:lnTo>
                    <a:pt x="11530" y="4897"/>
                  </a:lnTo>
                  <a:lnTo>
                    <a:pt x="11425" y="4960"/>
                  </a:lnTo>
                  <a:lnTo>
                    <a:pt x="11132" y="4855"/>
                  </a:lnTo>
                  <a:lnTo>
                    <a:pt x="11153" y="4709"/>
                  </a:lnTo>
                  <a:lnTo>
                    <a:pt x="11279" y="4583"/>
                  </a:lnTo>
                  <a:lnTo>
                    <a:pt x="11321" y="4437"/>
                  </a:lnTo>
                  <a:lnTo>
                    <a:pt x="11279" y="4374"/>
                  </a:lnTo>
                  <a:lnTo>
                    <a:pt x="11279" y="4290"/>
                  </a:lnTo>
                  <a:lnTo>
                    <a:pt x="11321" y="4290"/>
                  </a:lnTo>
                  <a:lnTo>
                    <a:pt x="11341" y="4228"/>
                  </a:lnTo>
                  <a:lnTo>
                    <a:pt x="11404" y="4269"/>
                  </a:lnTo>
                  <a:lnTo>
                    <a:pt x="11488" y="4374"/>
                  </a:lnTo>
                  <a:lnTo>
                    <a:pt x="11488" y="4437"/>
                  </a:lnTo>
                  <a:lnTo>
                    <a:pt x="11551" y="4541"/>
                  </a:lnTo>
                  <a:lnTo>
                    <a:pt x="11676" y="4562"/>
                  </a:lnTo>
                  <a:lnTo>
                    <a:pt x="11739" y="4541"/>
                  </a:lnTo>
                  <a:lnTo>
                    <a:pt x="11655" y="4479"/>
                  </a:lnTo>
                  <a:lnTo>
                    <a:pt x="11676" y="4395"/>
                  </a:lnTo>
                  <a:lnTo>
                    <a:pt x="11739" y="4395"/>
                  </a:lnTo>
                  <a:lnTo>
                    <a:pt x="11823" y="4479"/>
                  </a:lnTo>
                  <a:lnTo>
                    <a:pt x="11865" y="4541"/>
                  </a:lnTo>
                  <a:lnTo>
                    <a:pt x="11969" y="4583"/>
                  </a:lnTo>
                  <a:lnTo>
                    <a:pt x="12011" y="4541"/>
                  </a:lnTo>
                  <a:lnTo>
                    <a:pt x="12053" y="4541"/>
                  </a:lnTo>
                  <a:lnTo>
                    <a:pt x="12137" y="4667"/>
                  </a:lnTo>
                  <a:lnTo>
                    <a:pt x="12158" y="4792"/>
                  </a:lnTo>
                  <a:lnTo>
                    <a:pt x="12158" y="4876"/>
                  </a:lnTo>
                  <a:lnTo>
                    <a:pt x="12199" y="5002"/>
                  </a:lnTo>
                  <a:lnTo>
                    <a:pt x="12199" y="5085"/>
                  </a:lnTo>
                  <a:lnTo>
                    <a:pt x="12325" y="5127"/>
                  </a:lnTo>
                  <a:lnTo>
                    <a:pt x="12430" y="5106"/>
                  </a:lnTo>
                  <a:lnTo>
                    <a:pt x="12555" y="5169"/>
                  </a:lnTo>
                  <a:lnTo>
                    <a:pt x="12911" y="5169"/>
                  </a:lnTo>
                  <a:lnTo>
                    <a:pt x="13099" y="5190"/>
                  </a:lnTo>
                  <a:lnTo>
                    <a:pt x="13308" y="5169"/>
                  </a:lnTo>
                  <a:lnTo>
                    <a:pt x="13392" y="5169"/>
                  </a:lnTo>
                  <a:lnTo>
                    <a:pt x="13434" y="5190"/>
                  </a:lnTo>
                  <a:lnTo>
                    <a:pt x="13497" y="5169"/>
                  </a:lnTo>
                  <a:lnTo>
                    <a:pt x="13601" y="5274"/>
                  </a:lnTo>
                  <a:lnTo>
                    <a:pt x="13643" y="5295"/>
                  </a:lnTo>
                  <a:lnTo>
                    <a:pt x="13601" y="5420"/>
                  </a:lnTo>
                  <a:lnTo>
                    <a:pt x="13580" y="5546"/>
                  </a:lnTo>
                  <a:lnTo>
                    <a:pt x="13497" y="5755"/>
                  </a:lnTo>
                  <a:lnTo>
                    <a:pt x="13434" y="5797"/>
                  </a:lnTo>
                  <a:lnTo>
                    <a:pt x="13434" y="5860"/>
                  </a:lnTo>
                  <a:lnTo>
                    <a:pt x="13392" y="5922"/>
                  </a:lnTo>
                  <a:lnTo>
                    <a:pt x="13308" y="5922"/>
                  </a:lnTo>
                  <a:lnTo>
                    <a:pt x="13287" y="5860"/>
                  </a:lnTo>
                  <a:lnTo>
                    <a:pt x="13183" y="5943"/>
                  </a:lnTo>
                  <a:lnTo>
                    <a:pt x="13162" y="6027"/>
                  </a:lnTo>
                  <a:lnTo>
                    <a:pt x="13099" y="6048"/>
                  </a:lnTo>
                  <a:lnTo>
                    <a:pt x="13099" y="6132"/>
                  </a:lnTo>
                  <a:lnTo>
                    <a:pt x="13162" y="6278"/>
                  </a:lnTo>
                  <a:lnTo>
                    <a:pt x="13225" y="6341"/>
                  </a:lnTo>
                  <a:lnTo>
                    <a:pt x="13225" y="6383"/>
                  </a:lnTo>
                  <a:lnTo>
                    <a:pt x="13329" y="6487"/>
                  </a:lnTo>
                  <a:lnTo>
                    <a:pt x="13413" y="6592"/>
                  </a:lnTo>
                  <a:lnTo>
                    <a:pt x="13497" y="6592"/>
                  </a:lnTo>
                  <a:lnTo>
                    <a:pt x="13497" y="6529"/>
                  </a:lnTo>
                  <a:lnTo>
                    <a:pt x="13476" y="6466"/>
                  </a:lnTo>
                  <a:lnTo>
                    <a:pt x="13518" y="6383"/>
                  </a:lnTo>
                  <a:lnTo>
                    <a:pt x="13518" y="6341"/>
                  </a:lnTo>
                  <a:lnTo>
                    <a:pt x="13538" y="6278"/>
                  </a:lnTo>
                  <a:lnTo>
                    <a:pt x="13518" y="6236"/>
                  </a:lnTo>
                  <a:lnTo>
                    <a:pt x="13580" y="6173"/>
                  </a:lnTo>
                  <a:lnTo>
                    <a:pt x="13643" y="6236"/>
                  </a:lnTo>
                  <a:lnTo>
                    <a:pt x="13727" y="6236"/>
                  </a:lnTo>
                  <a:lnTo>
                    <a:pt x="13769" y="6278"/>
                  </a:lnTo>
                  <a:lnTo>
                    <a:pt x="13831" y="6362"/>
                  </a:lnTo>
                  <a:lnTo>
                    <a:pt x="13852" y="6529"/>
                  </a:lnTo>
                  <a:lnTo>
                    <a:pt x="13852" y="6655"/>
                  </a:lnTo>
                  <a:lnTo>
                    <a:pt x="13915" y="6738"/>
                  </a:lnTo>
                  <a:lnTo>
                    <a:pt x="13936" y="6969"/>
                  </a:lnTo>
                  <a:lnTo>
                    <a:pt x="13999" y="7115"/>
                  </a:lnTo>
                  <a:lnTo>
                    <a:pt x="14020" y="7199"/>
                  </a:lnTo>
                  <a:lnTo>
                    <a:pt x="14041" y="7261"/>
                  </a:lnTo>
                  <a:lnTo>
                    <a:pt x="14041" y="7303"/>
                  </a:lnTo>
                  <a:lnTo>
                    <a:pt x="14062" y="7366"/>
                  </a:lnTo>
                  <a:lnTo>
                    <a:pt x="14103" y="7387"/>
                  </a:lnTo>
                  <a:lnTo>
                    <a:pt x="14103" y="7303"/>
                  </a:lnTo>
                  <a:lnTo>
                    <a:pt x="14124" y="7199"/>
                  </a:lnTo>
                  <a:lnTo>
                    <a:pt x="14166" y="7220"/>
                  </a:lnTo>
                  <a:lnTo>
                    <a:pt x="14250" y="7199"/>
                  </a:lnTo>
                  <a:lnTo>
                    <a:pt x="14292" y="6989"/>
                  </a:lnTo>
                  <a:lnTo>
                    <a:pt x="14271" y="6885"/>
                  </a:lnTo>
                  <a:lnTo>
                    <a:pt x="14292" y="6759"/>
                  </a:lnTo>
                  <a:lnTo>
                    <a:pt x="14271" y="6592"/>
                  </a:lnTo>
                  <a:lnTo>
                    <a:pt x="14417" y="6592"/>
                  </a:lnTo>
                  <a:lnTo>
                    <a:pt x="14417" y="6383"/>
                  </a:lnTo>
                  <a:lnTo>
                    <a:pt x="14417" y="6257"/>
                  </a:lnTo>
                  <a:lnTo>
                    <a:pt x="14354" y="5964"/>
                  </a:lnTo>
                  <a:lnTo>
                    <a:pt x="14459" y="5964"/>
                  </a:lnTo>
                  <a:lnTo>
                    <a:pt x="14564" y="6006"/>
                  </a:lnTo>
                  <a:lnTo>
                    <a:pt x="14731" y="6006"/>
                  </a:lnTo>
                  <a:lnTo>
                    <a:pt x="14794" y="5797"/>
                  </a:lnTo>
                  <a:lnTo>
                    <a:pt x="14857" y="5546"/>
                  </a:lnTo>
                  <a:lnTo>
                    <a:pt x="14982" y="5232"/>
                  </a:lnTo>
                  <a:lnTo>
                    <a:pt x="14857" y="5190"/>
                  </a:lnTo>
                  <a:lnTo>
                    <a:pt x="14857" y="5085"/>
                  </a:lnTo>
                  <a:lnTo>
                    <a:pt x="15003" y="4813"/>
                  </a:lnTo>
                  <a:lnTo>
                    <a:pt x="15087" y="4583"/>
                  </a:lnTo>
                  <a:lnTo>
                    <a:pt x="15045" y="4541"/>
                  </a:lnTo>
                  <a:lnTo>
                    <a:pt x="15066" y="4374"/>
                  </a:lnTo>
                  <a:lnTo>
                    <a:pt x="15254" y="4081"/>
                  </a:lnTo>
                  <a:lnTo>
                    <a:pt x="15380" y="4039"/>
                  </a:lnTo>
                  <a:lnTo>
                    <a:pt x="15505" y="3872"/>
                  </a:lnTo>
                  <a:lnTo>
                    <a:pt x="15568" y="3725"/>
                  </a:lnTo>
                  <a:lnTo>
                    <a:pt x="15777" y="3663"/>
                  </a:lnTo>
                  <a:lnTo>
                    <a:pt x="15924" y="3558"/>
                  </a:lnTo>
                  <a:lnTo>
                    <a:pt x="16007" y="3642"/>
                  </a:lnTo>
                  <a:lnTo>
                    <a:pt x="16133" y="3704"/>
                  </a:lnTo>
                  <a:lnTo>
                    <a:pt x="16112" y="3600"/>
                  </a:lnTo>
                  <a:lnTo>
                    <a:pt x="16112" y="3432"/>
                  </a:lnTo>
                  <a:lnTo>
                    <a:pt x="16217" y="3328"/>
                  </a:lnTo>
                  <a:lnTo>
                    <a:pt x="16196" y="3244"/>
                  </a:lnTo>
                  <a:lnTo>
                    <a:pt x="16154" y="3223"/>
                  </a:lnTo>
                  <a:lnTo>
                    <a:pt x="16091" y="3119"/>
                  </a:lnTo>
                  <a:lnTo>
                    <a:pt x="15987" y="3077"/>
                  </a:lnTo>
                  <a:lnTo>
                    <a:pt x="15903" y="3119"/>
                  </a:lnTo>
                  <a:lnTo>
                    <a:pt x="15777" y="3098"/>
                  </a:lnTo>
                  <a:lnTo>
                    <a:pt x="15735" y="2993"/>
                  </a:lnTo>
                  <a:lnTo>
                    <a:pt x="15840" y="2888"/>
                  </a:lnTo>
                  <a:lnTo>
                    <a:pt x="15840" y="2805"/>
                  </a:lnTo>
                  <a:lnTo>
                    <a:pt x="15777" y="2700"/>
                  </a:lnTo>
                  <a:lnTo>
                    <a:pt x="15735" y="2616"/>
                  </a:lnTo>
                  <a:lnTo>
                    <a:pt x="15673" y="2658"/>
                  </a:lnTo>
                  <a:lnTo>
                    <a:pt x="15589" y="2658"/>
                  </a:lnTo>
                  <a:lnTo>
                    <a:pt x="15526" y="2575"/>
                  </a:lnTo>
                  <a:lnTo>
                    <a:pt x="15610" y="2407"/>
                  </a:lnTo>
                  <a:lnTo>
                    <a:pt x="15589" y="2365"/>
                  </a:lnTo>
                  <a:lnTo>
                    <a:pt x="15505" y="2365"/>
                  </a:lnTo>
                  <a:lnTo>
                    <a:pt x="15463" y="2282"/>
                  </a:lnTo>
                  <a:lnTo>
                    <a:pt x="15380" y="2261"/>
                  </a:lnTo>
                  <a:lnTo>
                    <a:pt x="15108" y="2407"/>
                  </a:lnTo>
                  <a:lnTo>
                    <a:pt x="15150" y="2512"/>
                  </a:lnTo>
                  <a:lnTo>
                    <a:pt x="15066" y="2575"/>
                  </a:lnTo>
                  <a:lnTo>
                    <a:pt x="14857" y="2491"/>
                  </a:lnTo>
                  <a:lnTo>
                    <a:pt x="14689" y="2554"/>
                  </a:lnTo>
                  <a:lnTo>
                    <a:pt x="14585" y="2386"/>
                  </a:lnTo>
                  <a:lnTo>
                    <a:pt x="14459" y="2491"/>
                  </a:lnTo>
                  <a:lnTo>
                    <a:pt x="14375" y="2491"/>
                  </a:lnTo>
                  <a:lnTo>
                    <a:pt x="14375" y="2616"/>
                  </a:lnTo>
                  <a:lnTo>
                    <a:pt x="14271" y="2784"/>
                  </a:lnTo>
                  <a:lnTo>
                    <a:pt x="14041" y="2826"/>
                  </a:lnTo>
                  <a:lnTo>
                    <a:pt x="13936" y="2867"/>
                  </a:lnTo>
                  <a:lnTo>
                    <a:pt x="13831" y="2972"/>
                  </a:lnTo>
                  <a:lnTo>
                    <a:pt x="13769" y="3098"/>
                  </a:lnTo>
                  <a:lnTo>
                    <a:pt x="13685" y="3119"/>
                  </a:lnTo>
                  <a:lnTo>
                    <a:pt x="13685" y="3202"/>
                  </a:lnTo>
                  <a:lnTo>
                    <a:pt x="13580" y="3181"/>
                  </a:lnTo>
                  <a:lnTo>
                    <a:pt x="13497" y="3223"/>
                  </a:lnTo>
                  <a:lnTo>
                    <a:pt x="13434" y="3391"/>
                  </a:lnTo>
                  <a:lnTo>
                    <a:pt x="13329" y="3391"/>
                  </a:lnTo>
                  <a:lnTo>
                    <a:pt x="13120" y="3432"/>
                  </a:lnTo>
                  <a:lnTo>
                    <a:pt x="13057" y="3432"/>
                  </a:lnTo>
                  <a:lnTo>
                    <a:pt x="13015" y="3600"/>
                  </a:lnTo>
                  <a:lnTo>
                    <a:pt x="13015" y="3704"/>
                  </a:lnTo>
                  <a:lnTo>
                    <a:pt x="13204" y="3767"/>
                  </a:lnTo>
                  <a:lnTo>
                    <a:pt x="13204" y="3935"/>
                  </a:lnTo>
                  <a:lnTo>
                    <a:pt x="13204" y="4039"/>
                  </a:lnTo>
                  <a:lnTo>
                    <a:pt x="12974" y="4123"/>
                  </a:lnTo>
                  <a:lnTo>
                    <a:pt x="12806" y="4081"/>
                  </a:lnTo>
                  <a:lnTo>
                    <a:pt x="12597" y="4144"/>
                  </a:lnTo>
                  <a:lnTo>
                    <a:pt x="12492" y="4081"/>
                  </a:lnTo>
                  <a:lnTo>
                    <a:pt x="12367" y="4123"/>
                  </a:lnTo>
                  <a:lnTo>
                    <a:pt x="12262" y="4248"/>
                  </a:lnTo>
                  <a:lnTo>
                    <a:pt x="12116" y="4248"/>
                  </a:lnTo>
                  <a:lnTo>
                    <a:pt x="11823" y="4081"/>
                  </a:lnTo>
                  <a:lnTo>
                    <a:pt x="11739" y="4144"/>
                  </a:lnTo>
                  <a:lnTo>
                    <a:pt x="11530" y="4123"/>
                  </a:lnTo>
                  <a:lnTo>
                    <a:pt x="11425" y="3935"/>
                  </a:lnTo>
                  <a:lnTo>
                    <a:pt x="11488" y="3830"/>
                  </a:lnTo>
                  <a:lnTo>
                    <a:pt x="11488" y="3704"/>
                  </a:lnTo>
                  <a:lnTo>
                    <a:pt x="11383" y="3621"/>
                  </a:lnTo>
                  <a:lnTo>
                    <a:pt x="11341" y="3453"/>
                  </a:lnTo>
                  <a:lnTo>
                    <a:pt x="11300" y="3349"/>
                  </a:lnTo>
                  <a:lnTo>
                    <a:pt x="11153" y="3349"/>
                  </a:lnTo>
                  <a:lnTo>
                    <a:pt x="11069" y="3453"/>
                  </a:lnTo>
                  <a:lnTo>
                    <a:pt x="11028" y="3453"/>
                  </a:lnTo>
                  <a:lnTo>
                    <a:pt x="11090" y="3600"/>
                  </a:lnTo>
                  <a:lnTo>
                    <a:pt x="11028" y="3851"/>
                  </a:lnTo>
                  <a:lnTo>
                    <a:pt x="11132" y="4081"/>
                  </a:lnTo>
                  <a:lnTo>
                    <a:pt x="11090" y="4353"/>
                  </a:lnTo>
                  <a:lnTo>
                    <a:pt x="10756" y="4437"/>
                  </a:lnTo>
                  <a:lnTo>
                    <a:pt x="10505" y="4290"/>
                  </a:lnTo>
                  <a:lnTo>
                    <a:pt x="10400" y="4374"/>
                  </a:lnTo>
                  <a:lnTo>
                    <a:pt x="9919" y="4186"/>
                  </a:lnTo>
                  <a:lnTo>
                    <a:pt x="9709" y="4186"/>
                  </a:lnTo>
                  <a:lnTo>
                    <a:pt x="9584" y="4248"/>
                  </a:lnTo>
                  <a:lnTo>
                    <a:pt x="9291" y="4165"/>
                  </a:lnTo>
                  <a:lnTo>
                    <a:pt x="9124" y="4039"/>
                  </a:lnTo>
                  <a:lnTo>
                    <a:pt x="9103" y="3872"/>
                  </a:lnTo>
                  <a:lnTo>
                    <a:pt x="8810" y="3830"/>
                  </a:lnTo>
                  <a:lnTo>
                    <a:pt x="8517" y="3914"/>
                  </a:lnTo>
                  <a:lnTo>
                    <a:pt x="8412" y="3830"/>
                  </a:lnTo>
                  <a:lnTo>
                    <a:pt x="8140" y="3830"/>
                  </a:lnTo>
                  <a:lnTo>
                    <a:pt x="7952" y="3725"/>
                  </a:lnTo>
                  <a:lnTo>
                    <a:pt x="7784" y="3725"/>
                  </a:lnTo>
                  <a:lnTo>
                    <a:pt x="7680" y="3642"/>
                  </a:lnTo>
                  <a:lnTo>
                    <a:pt x="7450" y="3600"/>
                  </a:lnTo>
                  <a:lnTo>
                    <a:pt x="7261" y="3391"/>
                  </a:lnTo>
                  <a:lnTo>
                    <a:pt x="7010" y="3202"/>
                  </a:lnTo>
                  <a:lnTo>
                    <a:pt x="6801" y="3139"/>
                  </a:lnTo>
                  <a:lnTo>
                    <a:pt x="6717" y="3077"/>
                  </a:lnTo>
                  <a:lnTo>
                    <a:pt x="6613" y="3077"/>
                  </a:lnTo>
                  <a:lnTo>
                    <a:pt x="6508" y="2993"/>
                  </a:lnTo>
                  <a:lnTo>
                    <a:pt x="6383" y="2972"/>
                  </a:lnTo>
                  <a:lnTo>
                    <a:pt x="6362" y="2826"/>
                  </a:lnTo>
                  <a:lnTo>
                    <a:pt x="6487" y="2616"/>
                  </a:lnTo>
                  <a:lnTo>
                    <a:pt x="6487" y="2449"/>
                  </a:lnTo>
                  <a:lnTo>
                    <a:pt x="6571" y="2135"/>
                  </a:lnTo>
                  <a:lnTo>
                    <a:pt x="6571" y="1926"/>
                  </a:lnTo>
                  <a:lnTo>
                    <a:pt x="6529" y="1947"/>
                  </a:lnTo>
                  <a:lnTo>
                    <a:pt x="6508" y="1842"/>
                  </a:lnTo>
                  <a:lnTo>
                    <a:pt x="6404" y="1842"/>
                  </a:lnTo>
                  <a:lnTo>
                    <a:pt x="6320" y="1675"/>
                  </a:lnTo>
                  <a:lnTo>
                    <a:pt x="6257" y="1654"/>
                  </a:lnTo>
                  <a:lnTo>
                    <a:pt x="6152" y="1549"/>
                  </a:lnTo>
                  <a:lnTo>
                    <a:pt x="6006" y="1528"/>
                  </a:lnTo>
                  <a:lnTo>
                    <a:pt x="5964" y="1445"/>
                  </a:lnTo>
                  <a:lnTo>
                    <a:pt x="5839" y="1445"/>
                  </a:lnTo>
                  <a:lnTo>
                    <a:pt x="5755" y="1549"/>
                  </a:lnTo>
                  <a:lnTo>
                    <a:pt x="5629" y="1507"/>
                  </a:lnTo>
                  <a:lnTo>
                    <a:pt x="5587" y="1361"/>
                  </a:lnTo>
                  <a:lnTo>
                    <a:pt x="5546" y="1361"/>
                  </a:lnTo>
                  <a:lnTo>
                    <a:pt x="5546" y="1256"/>
                  </a:lnTo>
                  <a:lnTo>
                    <a:pt x="5462" y="1152"/>
                  </a:lnTo>
                  <a:lnTo>
                    <a:pt x="5399" y="1131"/>
                  </a:lnTo>
                  <a:lnTo>
                    <a:pt x="5441" y="1047"/>
                  </a:lnTo>
                  <a:lnTo>
                    <a:pt x="5378" y="943"/>
                  </a:lnTo>
                  <a:lnTo>
                    <a:pt x="5399" y="712"/>
                  </a:lnTo>
                  <a:lnTo>
                    <a:pt x="5253" y="629"/>
                  </a:lnTo>
                  <a:lnTo>
                    <a:pt x="5232" y="566"/>
                  </a:lnTo>
                  <a:lnTo>
                    <a:pt x="5211" y="482"/>
                  </a:lnTo>
                  <a:lnTo>
                    <a:pt x="4960" y="357"/>
                  </a:lnTo>
                  <a:lnTo>
                    <a:pt x="4813" y="357"/>
                  </a:lnTo>
                  <a:lnTo>
                    <a:pt x="4751" y="189"/>
                  </a:lnTo>
                  <a:lnTo>
                    <a:pt x="4604" y="106"/>
                  </a:lnTo>
                  <a:lnTo>
                    <a:pt x="4437" y="210"/>
                  </a:lnTo>
                  <a:lnTo>
                    <a:pt x="41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78"/>
            <p:cNvSpPr/>
            <p:nvPr/>
          </p:nvSpPr>
          <p:spPr>
            <a:xfrm>
              <a:off x="4286244" y="2933329"/>
              <a:ext cx="56823" cy="29034"/>
            </a:xfrm>
            <a:custGeom>
              <a:avLst/>
              <a:gdLst/>
              <a:ahLst/>
              <a:cxnLst/>
              <a:rect l="l" t="t" r="r" b="b"/>
              <a:pathLst>
                <a:path w="4772" h="2553" extrusionOk="0">
                  <a:moveTo>
                    <a:pt x="231" y="0"/>
                  </a:moveTo>
                  <a:lnTo>
                    <a:pt x="210" y="42"/>
                  </a:lnTo>
                  <a:lnTo>
                    <a:pt x="210" y="251"/>
                  </a:lnTo>
                  <a:lnTo>
                    <a:pt x="126" y="565"/>
                  </a:lnTo>
                  <a:lnTo>
                    <a:pt x="126" y="732"/>
                  </a:lnTo>
                  <a:lnTo>
                    <a:pt x="1" y="942"/>
                  </a:lnTo>
                  <a:lnTo>
                    <a:pt x="22" y="1088"/>
                  </a:lnTo>
                  <a:lnTo>
                    <a:pt x="147" y="1109"/>
                  </a:lnTo>
                  <a:lnTo>
                    <a:pt x="252" y="1193"/>
                  </a:lnTo>
                  <a:lnTo>
                    <a:pt x="356" y="1193"/>
                  </a:lnTo>
                  <a:lnTo>
                    <a:pt x="440" y="1255"/>
                  </a:lnTo>
                  <a:lnTo>
                    <a:pt x="649" y="1318"/>
                  </a:lnTo>
                  <a:lnTo>
                    <a:pt x="900" y="1507"/>
                  </a:lnTo>
                  <a:lnTo>
                    <a:pt x="1089" y="1716"/>
                  </a:lnTo>
                  <a:lnTo>
                    <a:pt x="1319" y="1758"/>
                  </a:lnTo>
                  <a:lnTo>
                    <a:pt x="1423" y="1841"/>
                  </a:lnTo>
                  <a:lnTo>
                    <a:pt x="1591" y="1841"/>
                  </a:lnTo>
                  <a:lnTo>
                    <a:pt x="1779" y="1946"/>
                  </a:lnTo>
                  <a:lnTo>
                    <a:pt x="2051" y="1946"/>
                  </a:lnTo>
                  <a:lnTo>
                    <a:pt x="2156" y="2030"/>
                  </a:lnTo>
                  <a:lnTo>
                    <a:pt x="2449" y="1946"/>
                  </a:lnTo>
                  <a:lnTo>
                    <a:pt x="2742" y="1988"/>
                  </a:lnTo>
                  <a:lnTo>
                    <a:pt x="2763" y="2155"/>
                  </a:lnTo>
                  <a:lnTo>
                    <a:pt x="2930" y="2281"/>
                  </a:lnTo>
                  <a:lnTo>
                    <a:pt x="3223" y="2364"/>
                  </a:lnTo>
                  <a:lnTo>
                    <a:pt x="3348" y="2302"/>
                  </a:lnTo>
                  <a:lnTo>
                    <a:pt x="3558" y="2302"/>
                  </a:lnTo>
                  <a:lnTo>
                    <a:pt x="4039" y="2490"/>
                  </a:lnTo>
                  <a:lnTo>
                    <a:pt x="4144" y="2406"/>
                  </a:lnTo>
                  <a:lnTo>
                    <a:pt x="4395" y="2553"/>
                  </a:lnTo>
                  <a:lnTo>
                    <a:pt x="4729" y="2469"/>
                  </a:lnTo>
                  <a:lnTo>
                    <a:pt x="4771" y="2197"/>
                  </a:lnTo>
                  <a:lnTo>
                    <a:pt x="4667" y="1967"/>
                  </a:lnTo>
                  <a:lnTo>
                    <a:pt x="4729" y="1716"/>
                  </a:lnTo>
                  <a:lnTo>
                    <a:pt x="4667" y="1569"/>
                  </a:lnTo>
                  <a:lnTo>
                    <a:pt x="4562" y="1569"/>
                  </a:lnTo>
                  <a:lnTo>
                    <a:pt x="4416" y="1632"/>
                  </a:lnTo>
                  <a:lnTo>
                    <a:pt x="4353" y="1611"/>
                  </a:lnTo>
                  <a:lnTo>
                    <a:pt x="4206" y="1653"/>
                  </a:lnTo>
                  <a:lnTo>
                    <a:pt x="4123" y="1632"/>
                  </a:lnTo>
                  <a:lnTo>
                    <a:pt x="3997" y="1465"/>
                  </a:lnTo>
                  <a:lnTo>
                    <a:pt x="3830" y="1402"/>
                  </a:lnTo>
                  <a:lnTo>
                    <a:pt x="3788" y="1255"/>
                  </a:lnTo>
                  <a:lnTo>
                    <a:pt x="3662" y="1193"/>
                  </a:lnTo>
                  <a:lnTo>
                    <a:pt x="3453" y="1193"/>
                  </a:lnTo>
                  <a:lnTo>
                    <a:pt x="3348" y="1297"/>
                  </a:lnTo>
                  <a:lnTo>
                    <a:pt x="3202" y="1318"/>
                  </a:lnTo>
                  <a:lnTo>
                    <a:pt x="3139" y="1402"/>
                  </a:lnTo>
                  <a:lnTo>
                    <a:pt x="2972" y="1318"/>
                  </a:lnTo>
                  <a:lnTo>
                    <a:pt x="2867" y="1339"/>
                  </a:lnTo>
                  <a:lnTo>
                    <a:pt x="2825" y="1193"/>
                  </a:lnTo>
                  <a:lnTo>
                    <a:pt x="2846" y="942"/>
                  </a:lnTo>
                  <a:lnTo>
                    <a:pt x="2700" y="942"/>
                  </a:lnTo>
                  <a:lnTo>
                    <a:pt x="2532" y="1004"/>
                  </a:lnTo>
                  <a:lnTo>
                    <a:pt x="2365" y="879"/>
                  </a:lnTo>
                  <a:lnTo>
                    <a:pt x="2365" y="711"/>
                  </a:lnTo>
                  <a:lnTo>
                    <a:pt x="2239" y="628"/>
                  </a:lnTo>
                  <a:lnTo>
                    <a:pt x="2114" y="628"/>
                  </a:lnTo>
                  <a:lnTo>
                    <a:pt x="2093" y="586"/>
                  </a:lnTo>
                  <a:lnTo>
                    <a:pt x="2009" y="628"/>
                  </a:lnTo>
                  <a:lnTo>
                    <a:pt x="2009" y="816"/>
                  </a:lnTo>
                  <a:lnTo>
                    <a:pt x="1947" y="837"/>
                  </a:lnTo>
                  <a:lnTo>
                    <a:pt x="1905" y="711"/>
                  </a:lnTo>
                  <a:lnTo>
                    <a:pt x="1800" y="586"/>
                  </a:lnTo>
                  <a:lnTo>
                    <a:pt x="1737" y="523"/>
                  </a:lnTo>
                  <a:lnTo>
                    <a:pt x="1612" y="460"/>
                  </a:lnTo>
                  <a:lnTo>
                    <a:pt x="1486" y="460"/>
                  </a:lnTo>
                  <a:lnTo>
                    <a:pt x="1319" y="272"/>
                  </a:lnTo>
                  <a:lnTo>
                    <a:pt x="1214" y="209"/>
                  </a:lnTo>
                  <a:lnTo>
                    <a:pt x="1089" y="209"/>
                  </a:lnTo>
                  <a:lnTo>
                    <a:pt x="1047" y="147"/>
                  </a:lnTo>
                  <a:lnTo>
                    <a:pt x="838" y="63"/>
                  </a:lnTo>
                  <a:lnTo>
                    <a:pt x="670" y="84"/>
                  </a:lnTo>
                  <a:lnTo>
                    <a:pt x="607" y="188"/>
                  </a:lnTo>
                  <a:lnTo>
                    <a:pt x="545" y="167"/>
                  </a:lnTo>
                  <a:lnTo>
                    <a:pt x="440" y="167"/>
                  </a:lnTo>
                  <a:lnTo>
                    <a:pt x="377" y="84"/>
                  </a:lnTo>
                  <a:lnTo>
                    <a:pt x="23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78"/>
            <p:cNvSpPr/>
            <p:nvPr/>
          </p:nvSpPr>
          <p:spPr>
            <a:xfrm>
              <a:off x="4155440" y="2884541"/>
              <a:ext cx="95439" cy="100431"/>
            </a:xfrm>
            <a:custGeom>
              <a:avLst/>
              <a:gdLst/>
              <a:ahLst/>
              <a:cxnLst/>
              <a:rect l="l" t="t" r="r" b="b"/>
              <a:pathLst>
                <a:path w="8015" h="8831" extrusionOk="0">
                  <a:moveTo>
                    <a:pt x="5901" y="1"/>
                  </a:moveTo>
                  <a:lnTo>
                    <a:pt x="5713" y="105"/>
                  </a:lnTo>
                  <a:lnTo>
                    <a:pt x="5587" y="252"/>
                  </a:lnTo>
                  <a:lnTo>
                    <a:pt x="5441" y="252"/>
                  </a:lnTo>
                  <a:lnTo>
                    <a:pt x="5315" y="377"/>
                  </a:lnTo>
                  <a:lnTo>
                    <a:pt x="5232" y="482"/>
                  </a:lnTo>
                  <a:lnTo>
                    <a:pt x="5462" y="838"/>
                  </a:lnTo>
                  <a:lnTo>
                    <a:pt x="5483" y="1110"/>
                  </a:lnTo>
                  <a:lnTo>
                    <a:pt x="5232" y="1444"/>
                  </a:lnTo>
                  <a:lnTo>
                    <a:pt x="5357" y="1570"/>
                  </a:lnTo>
                  <a:lnTo>
                    <a:pt x="5357" y="1737"/>
                  </a:lnTo>
                  <a:lnTo>
                    <a:pt x="5190" y="1968"/>
                  </a:lnTo>
                  <a:lnTo>
                    <a:pt x="4981" y="1968"/>
                  </a:lnTo>
                  <a:lnTo>
                    <a:pt x="4771" y="1884"/>
                  </a:lnTo>
                  <a:lnTo>
                    <a:pt x="4646" y="1968"/>
                  </a:lnTo>
                  <a:lnTo>
                    <a:pt x="4709" y="2135"/>
                  </a:lnTo>
                  <a:lnTo>
                    <a:pt x="4834" y="2198"/>
                  </a:lnTo>
                  <a:lnTo>
                    <a:pt x="4876" y="2365"/>
                  </a:lnTo>
                  <a:lnTo>
                    <a:pt x="4855" y="2449"/>
                  </a:lnTo>
                  <a:lnTo>
                    <a:pt x="4730" y="2512"/>
                  </a:lnTo>
                  <a:lnTo>
                    <a:pt x="4604" y="2553"/>
                  </a:lnTo>
                  <a:lnTo>
                    <a:pt x="4562" y="2616"/>
                  </a:lnTo>
                  <a:lnTo>
                    <a:pt x="4541" y="2825"/>
                  </a:lnTo>
                  <a:lnTo>
                    <a:pt x="4499" y="2972"/>
                  </a:lnTo>
                  <a:lnTo>
                    <a:pt x="4499" y="3035"/>
                  </a:lnTo>
                  <a:lnTo>
                    <a:pt x="4457" y="3097"/>
                  </a:lnTo>
                  <a:lnTo>
                    <a:pt x="4499" y="3328"/>
                  </a:lnTo>
                  <a:lnTo>
                    <a:pt x="4395" y="3537"/>
                  </a:lnTo>
                  <a:lnTo>
                    <a:pt x="4248" y="3390"/>
                  </a:lnTo>
                  <a:lnTo>
                    <a:pt x="4206" y="3390"/>
                  </a:lnTo>
                  <a:lnTo>
                    <a:pt x="4185" y="3453"/>
                  </a:lnTo>
                  <a:lnTo>
                    <a:pt x="4039" y="3453"/>
                  </a:lnTo>
                  <a:lnTo>
                    <a:pt x="3997" y="3411"/>
                  </a:lnTo>
                  <a:lnTo>
                    <a:pt x="3830" y="3432"/>
                  </a:lnTo>
                  <a:lnTo>
                    <a:pt x="3809" y="3495"/>
                  </a:lnTo>
                  <a:lnTo>
                    <a:pt x="3600" y="3662"/>
                  </a:lnTo>
                  <a:lnTo>
                    <a:pt x="3683" y="3704"/>
                  </a:lnTo>
                  <a:lnTo>
                    <a:pt x="3621" y="3767"/>
                  </a:lnTo>
                  <a:lnTo>
                    <a:pt x="3411" y="3872"/>
                  </a:lnTo>
                  <a:lnTo>
                    <a:pt x="3349" y="3830"/>
                  </a:lnTo>
                  <a:lnTo>
                    <a:pt x="3202" y="3851"/>
                  </a:lnTo>
                  <a:lnTo>
                    <a:pt x="3160" y="3934"/>
                  </a:lnTo>
                  <a:lnTo>
                    <a:pt x="3139" y="4039"/>
                  </a:lnTo>
                  <a:lnTo>
                    <a:pt x="3035" y="4060"/>
                  </a:lnTo>
                  <a:lnTo>
                    <a:pt x="2951" y="4165"/>
                  </a:lnTo>
                  <a:lnTo>
                    <a:pt x="2951" y="4332"/>
                  </a:lnTo>
                  <a:lnTo>
                    <a:pt x="2993" y="4499"/>
                  </a:lnTo>
                  <a:lnTo>
                    <a:pt x="2993" y="4646"/>
                  </a:lnTo>
                  <a:lnTo>
                    <a:pt x="3035" y="4750"/>
                  </a:lnTo>
                  <a:lnTo>
                    <a:pt x="3035" y="4855"/>
                  </a:lnTo>
                  <a:lnTo>
                    <a:pt x="2784" y="4960"/>
                  </a:lnTo>
                  <a:lnTo>
                    <a:pt x="2574" y="4960"/>
                  </a:lnTo>
                  <a:lnTo>
                    <a:pt x="2407" y="4981"/>
                  </a:lnTo>
                  <a:lnTo>
                    <a:pt x="2093" y="4981"/>
                  </a:lnTo>
                  <a:lnTo>
                    <a:pt x="1905" y="5022"/>
                  </a:lnTo>
                  <a:lnTo>
                    <a:pt x="1821" y="5106"/>
                  </a:lnTo>
                  <a:lnTo>
                    <a:pt x="1633" y="5085"/>
                  </a:lnTo>
                  <a:lnTo>
                    <a:pt x="1465" y="5127"/>
                  </a:lnTo>
                  <a:lnTo>
                    <a:pt x="775" y="5169"/>
                  </a:lnTo>
                  <a:lnTo>
                    <a:pt x="1" y="4918"/>
                  </a:lnTo>
                  <a:lnTo>
                    <a:pt x="273" y="5336"/>
                  </a:lnTo>
                  <a:lnTo>
                    <a:pt x="356" y="5483"/>
                  </a:lnTo>
                  <a:lnTo>
                    <a:pt x="524" y="5629"/>
                  </a:lnTo>
                  <a:lnTo>
                    <a:pt x="649" y="5713"/>
                  </a:lnTo>
                  <a:lnTo>
                    <a:pt x="691" y="5755"/>
                  </a:lnTo>
                  <a:lnTo>
                    <a:pt x="880" y="5797"/>
                  </a:lnTo>
                  <a:lnTo>
                    <a:pt x="984" y="5818"/>
                  </a:lnTo>
                  <a:lnTo>
                    <a:pt x="1005" y="5901"/>
                  </a:lnTo>
                  <a:lnTo>
                    <a:pt x="1172" y="5901"/>
                  </a:lnTo>
                  <a:lnTo>
                    <a:pt x="1172" y="6110"/>
                  </a:lnTo>
                  <a:lnTo>
                    <a:pt x="1214" y="6236"/>
                  </a:lnTo>
                  <a:lnTo>
                    <a:pt x="1214" y="6382"/>
                  </a:lnTo>
                  <a:lnTo>
                    <a:pt x="1256" y="6487"/>
                  </a:lnTo>
                  <a:lnTo>
                    <a:pt x="1403" y="6466"/>
                  </a:lnTo>
                  <a:lnTo>
                    <a:pt x="1528" y="6571"/>
                  </a:lnTo>
                  <a:lnTo>
                    <a:pt x="1570" y="6801"/>
                  </a:lnTo>
                  <a:lnTo>
                    <a:pt x="1486" y="6885"/>
                  </a:lnTo>
                  <a:lnTo>
                    <a:pt x="1319" y="6843"/>
                  </a:lnTo>
                  <a:lnTo>
                    <a:pt x="1068" y="6906"/>
                  </a:lnTo>
                  <a:lnTo>
                    <a:pt x="984" y="6968"/>
                  </a:lnTo>
                  <a:lnTo>
                    <a:pt x="838" y="7052"/>
                  </a:lnTo>
                  <a:lnTo>
                    <a:pt x="754" y="7157"/>
                  </a:lnTo>
                  <a:lnTo>
                    <a:pt x="796" y="7261"/>
                  </a:lnTo>
                  <a:lnTo>
                    <a:pt x="691" y="7387"/>
                  </a:lnTo>
                  <a:lnTo>
                    <a:pt x="754" y="7512"/>
                  </a:lnTo>
                  <a:lnTo>
                    <a:pt x="733" y="7722"/>
                  </a:lnTo>
                  <a:lnTo>
                    <a:pt x="733" y="7805"/>
                  </a:lnTo>
                  <a:lnTo>
                    <a:pt x="796" y="7805"/>
                  </a:lnTo>
                  <a:lnTo>
                    <a:pt x="796" y="7889"/>
                  </a:lnTo>
                  <a:lnTo>
                    <a:pt x="859" y="7910"/>
                  </a:lnTo>
                  <a:lnTo>
                    <a:pt x="1005" y="7805"/>
                  </a:lnTo>
                  <a:lnTo>
                    <a:pt x="1131" y="7805"/>
                  </a:lnTo>
                  <a:lnTo>
                    <a:pt x="1172" y="7847"/>
                  </a:lnTo>
                  <a:lnTo>
                    <a:pt x="1193" y="7826"/>
                  </a:lnTo>
                  <a:lnTo>
                    <a:pt x="1298" y="7784"/>
                  </a:lnTo>
                  <a:lnTo>
                    <a:pt x="1403" y="7784"/>
                  </a:lnTo>
                  <a:lnTo>
                    <a:pt x="1465" y="7805"/>
                  </a:lnTo>
                  <a:lnTo>
                    <a:pt x="1570" y="7784"/>
                  </a:lnTo>
                  <a:lnTo>
                    <a:pt x="1696" y="7784"/>
                  </a:lnTo>
                  <a:lnTo>
                    <a:pt x="1717" y="7722"/>
                  </a:lnTo>
                  <a:lnTo>
                    <a:pt x="1779" y="7638"/>
                  </a:lnTo>
                  <a:lnTo>
                    <a:pt x="1884" y="7722"/>
                  </a:lnTo>
                  <a:lnTo>
                    <a:pt x="1947" y="7722"/>
                  </a:lnTo>
                  <a:lnTo>
                    <a:pt x="1989" y="7701"/>
                  </a:lnTo>
                  <a:lnTo>
                    <a:pt x="2030" y="7701"/>
                  </a:lnTo>
                  <a:lnTo>
                    <a:pt x="2051" y="7784"/>
                  </a:lnTo>
                  <a:lnTo>
                    <a:pt x="2156" y="7784"/>
                  </a:lnTo>
                  <a:lnTo>
                    <a:pt x="2240" y="7826"/>
                  </a:lnTo>
                  <a:lnTo>
                    <a:pt x="2323" y="7826"/>
                  </a:lnTo>
                  <a:lnTo>
                    <a:pt x="2449" y="7701"/>
                  </a:lnTo>
                  <a:lnTo>
                    <a:pt x="2616" y="7701"/>
                  </a:lnTo>
                  <a:lnTo>
                    <a:pt x="2700" y="7722"/>
                  </a:lnTo>
                  <a:lnTo>
                    <a:pt x="2784" y="7680"/>
                  </a:lnTo>
                  <a:lnTo>
                    <a:pt x="2867" y="7680"/>
                  </a:lnTo>
                  <a:lnTo>
                    <a:pt x="2888" y="7617"/>
                  </a:lnTo>
                  <a:lnTo>
                    <a:pt x="2951" y="7638"/>
                  </a:lnTo>
                  <a:lnTo>
                    <a:pt x="3097" y="7680"/>
                  </a:lnTo>
                  <a:lnTo>
                    <a:pt x="3223" y="7617"/>
                  </a:lnTo>
                  <a:lnTo>
                    <a:pt x="3411" y="7617"/>
                  </a:lnTo>
                  <a:lnTo>
                    <a:pt x="3558" y="7722"/>
                  </a:lnTo>
                  <a:lnTo>
                    <a:pt x="3579" y="7847"/>
                  </a:lnTo>
                  <a:lnTo>
                    <a:pt x="3579" y="7931"/>
                  </a:lnTo>
                  <a:lnTo>
                    <a:pt x="3579" y="7952"/>
                  </a:lnTo>
                  <a:lnTo>
                    <a:pt x="3558" y="7952"/>
                  </a:lnTo>
                  <a:lnTo>
                    <a:pt x="3558" y="8014"/>
                  </a:lnTo>
                  <a:lnTo>
                    <a:pt x="3662" y="8014"/>
                  </a:lnTo>
                  <a:lnTo>
                    <a:pt x="3809" y="7931"/>
                  </a:lnTo>
                  <a:lnTo>
                    <a:pt x="3809" y="8056"/>
                  </a:lnTo>
                  <a:lnTo>
                    <a:pt x="3934" y="8203"/>
                  </a:lnTo>
                  <a:lnTo>
                    <a:pt x="3997" y="8412"/>
                  </a:lnTo>
                  <a:lnTo>
                    <a:pt x="3997" y="8433"/>
                  </a:lnTo>
                  <a:lnTo>
                    <a:pt x="3997" y="8517"/>
                  </a:lnTo>
                  <a:lnTo>
                    <a:pt x="3934" y="8538"/>
                  </a:lnTo>
                  <a:lnTo>
                    <a:pt x="4039" y="8538"/>
                  </a:lnTo>
                  <a:lnTo>
                    <a:pt x="4081" y="8663"/>
                  </a:lnTo>
                  <a:lnTo>
                    <a:pt x="4353" y="8663"/>
                  </a:lnTo>
                  <a:lnTo>
                    <a:pt x="4541" y="8747"/>
                  </a:lnTo>
                  <a:lnTo>
                    <a:pt x="4541" y="8831"/>
                  </a:lnTo>
                  <a:lnTo>
                    <a:pt x="4625" y="8768"/>
                  </a:lnTo>
                  <a:lnTo>
                    <a:pt x="4646" y="8621"/>
                  </a:lnTo>
                  <a:lnTo>
                    <a:pt x="4750" y="8538"/>
                  </a:lnTo>
                  <a:lnTo>
                    <a:pt x="4834" y="8517"/>
                  </a:lnTo>
                  <a:lnTo>
                    <a:pt x="4876" y="8370"/>
                  </a:lnTo>
                  <a:lnTo>
                    <a:pt x="4960" y="8412"/>
                  </a:lnTo>
                  <a:lnTo>
                    <a:pt x="5064" y="8349"/>
                  </a:lnTo>
                  <a:lnTo>
                    <a:pt x="5462" y="8370"/>
                  </a:lnTo>
                  <a:lnTo>
                    <a:pt x="5692" y="8266"/>
                  </a:lnTo>
                  <a:lnTo>
                    <a:pt x="5755" y="8224"/>
                  </a:lnTo>
                  <a:lnTo>
                    <a:pt x="5880" y="8203"/>
                  </a:lnTo>
                  <a:lnTo>
                    <a:pt x="5880" y="8203"/>
                  </a:lnTo>
                  <a:lnTo>
                    <a:pt x="5818" y="8266"/>
                  </a:lnTo>
                  <a:lnTo>
                    <a:pt x="5880" y="8349"/>
                  </a:lnTo>
                  <a:lnTo>
                    <a:pt x="6006" y="8266"/>
                  </a:lnTo>
                  <a:lnTo>
                    <a:pt x="6110" y="8224"/>
                  </a:lnTo>
                  <a:lnTo>
                    <a:pt x="6069" y="8161"/>
                  </a:lnTo>
                  <a:lnTo>
                    <a:pt x="6090" y="8098"/>
                  </a:lnTo>
                  <a:lnTo>
                    <a:pt x="5964" y="7722"/>
                  </a:lnTo>
                  <a:lnTo>
                    <a:pt x="5838" y="7575"/>
                  </a:lnTo>
                  <a:lnTo>
                    <a:pt x="5880" y="7491"/>
                  </a:lnTo>
                  <a:lnTo>
                    <a:pt x="5797" y="7429"/>
                  </a:lnTo>
                  <a:lnTo>
                    <a:pt x="5692" y="7429"/>
                  </a:lnTo>
                  <a:lnTo>
                    <a:pt x="5483" y="7303"/>
                  </a:lnTo>
                  <a:lnTo>
                    <a:pt x="5462" y="7094"/>
                  </a:lnTo>
                  <a:lnTo>
                    <a:pt x="5483" y="6968"/>
                  </a:lnTo>
                  <a:lnTo>
                    <a:pt x="5399" y="6780"/>
                  </a:lnTo>
                  <a:lnTo>
                    <a:pt x="5294" y="6780"/>
                  </a:lnTo>
                  <a:lnTo>
                    <a:pt x="5232" y="6801"/>
                  </a:lnTo>
                  <a:lnTo>
                    <a:pt x="5085" y="6759"/>
                  </a:lnTo>
                  <a:lnTo>
                    <a:pt x="4981" y="6780"/>
                  </a:lnTo>
                  <a:lnTo>
                    <a:pt x="4981" y="6634"/>
                  </a:lnTo>
                  <a:lnTo>
                    <a:pt x="5085" y="6382"/>
                  </a:lnTo>
                  <a:lnTo>
                    <a:pt x="5169" y="6362"/>
                  </a:lnTo>
                  <a:lnTo>
                    <a:pt x="5315" y="6152"/>
                  </a:lnTo>
                  <a:lnTo>
                    <a:pt x="5357" y="6048"/>
                  </a:lnTo>
                  <a:lnTo>
                    <a:pt x="5462" y="6006"/>
                  </a:lnTo>
                  <a:lnTo>
                    <a:pt x="5546" y="5943"/>
                  </a:lnTo>
                  <a:lnTo>
                    <a:pt x="5671" y="6006"/>
                  </a:lnTo>
                  <a:lnTo>
                    <a:pt x="5692" y="6110"/>
                  </a:lnTo>
                  <a:lnTo>
                    <a:pt x="5776" y="6131"/>
                  </a:lnTo>
                  <a:lnTo>
                    <a:pt x="5985" y="6006"/>
                  </a:lnTo>
                  <a:lnTo>
                    <a:pt x="6299" y="6006"/>
                  </a:lnTo>
                  <a:lnTo>
                    <a:pt x="6487" y="5797"/>
                  </a:lnTo>
                  <a:lnTo>
                    <a:pt x="6592" y="5441"/>
                  </a:lnTo>
                  <a:lnTo>
                    <a:pt x="6843" y="5273"/>
                  </a:lnTo>
                  <a:lnTo>
                    <a:pt x="6926" y="5127"/>
                  </a:lnTo>
                  <a:lnTo>
                    <a:pt x="6947" y="4960"/>
                  </a:lnTo>
                  <a:lnTo>
                    <a:pt x="7052" y="4771"/>
                  </a:lnTo>
                  <a:lnTo>
                    <a:pt x="7261" y="4667"/>
                  </a:lnTo>
                  <a:lnTo>
                    <a:pt x="7324" y="4541"/>
                  </a:lnTo>
                  <a:lnTo>
                    <a:pt x="7324" y="4437"/>
                  </a:lnTo>
                  <a:lnTo>
                    <a:pt x="7240" y="4374"/>
                  </a:lnTo>
                  <a:lnTo>
                    <a:pt x="7387" y="4185"/>
                  </a:lnTo>
                  <a:lnTo>
                    <a:pt x="7491" y="4123"/>
                  </a:lnTo>
                  <a:lnTo>
                    <a:pt x="7491" y="3976"/>
                  </a:lnTo>
                  <a:lnTo>
                    <a:pt x="7554" y="3704"/>
                  </a:lnTo>
                  <a:lnTo>
                    <a:pt x="7470" y="3495"/>
                  </a:lnTo>
                  <a:lnTo>
                    <a:pt x="7450" y="3432"/>
                  </a:lnTo>
                  <a:lnTo>
                    <a:pt x="7638" y="3244"/>
                  </a:lnTo>
                  <a:lnTo>
                    <a:pt x="7743" y="3223"/>
                  </a:lnTo>
                  <a:lnTo>
                    <a:pt x="7847" y="3139"/>
                  </a:lnTo>
                  <a:lnTo>
                    <a:pt x="7910" y="3139"/>
                  </a:lnTo>
                  <a:lnTo>
                    <a:pt x="8015" y="3035"/>
                  </a:lnTo>
                  <a:lnTo>
                    <a:pt x="8015" y="2909"/>
                  </a:lnTo>
                  <a:lnTo>
                    <a:pt x="7868" y="2867"/>
                  </a:lnTo>
                  <a:lnTo>
                    <a:pt x="7743" y="2909"/>
                  </a:lnTo>
                  <a:lnTo>
                    <a:pt x="7554" y="2888"/>
                  </a:lnTo>
                  <a:lnTo>
                    <a:pt x="7491" y="2721"/>
                  </a:lnTo>
                  <a:lnTo>
                    <a:pt x="7282" y="2658"/>
                  </a:lnTo>
                  <a:lnTo>
                    <a:pt x="7073" y="2595"/>
                  </a:lnTo>
                  <a:lnTo>
                    <a:pt x="6864" y="2407"/>
                  </a:lnTo>
                  <a:lnTo>
                    <a:pt x="6843" y="2240"/>
                  </a:lnTo>
                  <a:lnTo>
                    <a:pt x="6738" y="1863"/>
                  </a:lnTo>
                  <a:lnTo>
                    <a:pt x="6634" y="1675"/>
                  </a:lnTo>
                  <a:lnTo>
                    <a:pt x="6634" y="1507"/>
                  </a:lnTo>
                  <a:lnTo>
                    <a:pt x="6738" y="1465"/>
                  </a:lnTo>
                  <a:lnTo>
                    <a:pt x="6738" y="1340"/>
                  </a:lnTo>
                  <a:lnTo>
                    <a:pt x="6885" y="1235"/>
                  </a:lnTo>
                  <a:lnTo>
                    <a:pt x="6885" y="1110"/>
                  </a:lnTo>
                  <a:lnTo>
                    <a:pt x="6738" y="1047"/>
                  </a:lnTo>
                  <a:lnTo>
                    <a:pt x="6717" y="921"/>
                  </a:lnTo>
                  <a:lnTo>
                    <a:pt x="6550" y="838"/>
                  </a:lnTo>
                  <a:lnTo>
                    <a:pt x="6403" y="712"/>
                  </a:lnTo>
                  <a:lnTo>
                    <a:pt x="6278" y="566"/>
                  </a:lnTo>
                  <a:lnTo>
                    <a:pt x="6173" y="608"/>
                  </a:lnTo>
                  <a:lnTo>
                    <a:pt x="6090" y="628"/>
                  </a:lnTo>
                  <a:lnTo>
                    <a:pt x="6006" y="566"/>
                  </a:lnTo>
                  <a:lnTo>
                    <a:pt x="5985" y="315"/>
                  </a:lnTo>
                  <a:lnTo>
                    <a:pt x="6236" y="147"/>
                  </a:lnTo>
                  <a:lnTo>
                    <a:pt x="6215" y="64"/>
                  </a:lnTo>
                  <a:lnTo>
                    <a:pt x="6027" y="84"/>
                  </a:lnTo>
                  <a:lnTo>
                    <a:pt x="590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78"/>
            <p:cNvSpPr/>
            <p:nvPr/>
          </p:nvSpPr>
          <p:spPr>
            <a:xfrm>
              <a:off x="4148462" y="2870746"/>
              <a:ext cx="91200" cy="72579"/>
            </a:xfrm>
            <a:custGeom>
              <a:avLst/>
              <a:gdLst/>
              <a:ahLst/>
              <a:cxnLst/>
              <a:rect l="l" t="t" r="r" b="b"/>
              <a:pathLst>
                <a:path w="7659" h="6382" extrusionOk="0">
                  <a:moveTo>
                    <a:pt x="5295" y="0"/>
                  </a:moveTo>
                  <a:lnTo>
                    <a:pt x="5232" y="105"/>
                  </a:lnTo>
                  <a:lnTo>
                    <a:pt x="5211" y="272"/>
                  </a:lnTo>
                  <a:lnTo>
                    <a:pt x="5127" y="335"/>
                  </a:lnTo>
                  <a:lnTo>
                    <a:pt x="5106" y="419"/>
                  </a:lnTo>
                  <a:lnTo>
                    <a:pt x="5127" y="565"/>
                  </a:lnTo>
                  <a:lnTo>
                    <a:pt x="5043" y="691"/>
                  </a:lnTo>
                  <a:lnTo>
                    <a:pt x="4918" y="691"/>
                  </a:lnTo>
                  <a:lnTo>
                    <a:pt x="4897" y="649"/>
                  </a:lnTo>
                  <a:lnTo>
                    <a:pt x="4834" y="649"/>
                  </a:lnTo>
                  <a:lnTo>
                    <a:pt x="4792" y="691"/>
                  </a:lnTo>
                  <a:lnTo>
                    <a:pt x="4667" y="732"/>
                  </a:lnTo>
                  <a:lnTo>
                    <a:pt x="4667" y="837"/>
                  </a:lnTo>
                  <a:lnTo>
                    <a:pt x="4709" y="879"/>
                  </a:lnTo>
                  <a:lnTo>
                    <a:pt x="4709" y="963"/>
                  </a:lnTo>
                  <a:lnTo>
                    <a:pt x="4520" y="942"/>
                  </a:lnTo>
                  <a:lnTo>
                    <a:pt x="4458" y="858"/>
                  </a:lnTo>
                  <a:lnTo>
                    <a:pt x="4395" y="837"/>
                  </a:lnTo>
                  <a:lnTo>
                    <a:pt x="4332" y="879"/>
                  </a:lnTo>
                  <a:lnTo>
                    <a:pt x="4269" y="900"/>
                  </a:lnTo>
                  <a:lnTo>
                    <a:pt x="4207" y="984"/>
                  </a:lnTo>
                  <a:lnTo>
                    <a:pt x="4081" y="1067"/>
                  </a:lnTo>
                  <a:lnTo>
                    <a:pt x="3893" y="1088"/>
                  </a:lnTo>
                  <a:lnTo>
                    <a:pt x="3788" y="1067"/>
                  </a:lnTo>
                  <a:lnTo>
                    <a:pt x="3683" y="900"/>
                  </a:lnTo>
                  <a:lnTo>
                    <a:pt x="3579" y="879"/>
                  </a:lnTo>
                  <a:lnTo>
                    <a:pt x="3474" y="984"/>
                  </a:lnTo>
                  <a:lnTo>
                    <a:pt x="3411" y="984"/>
                  </a:lnTo>
                  <a:lnTo>
                    <a:pt x="3328" y="879"/>
                  </a:lnTo>
                  <a:lnTo>
                    <a:pt x="3223" y="795"/>
                  </a:lnTo>
                  <a:lnTo>
                    <a:pt x="3014" y="858"/>
                  </a:lnTo>
                  <a:lnTo>
                    <a:pt x="2993" y="837"/>
                  </a:lnTo>
                  <a:lnTo>
                    <a:pt x="2847" y="858"/>
                  </a:lnTo>
                  <a:lnTo>
                    <a:pt x="2742" y="774"/>
                  </a:lnTo>
                  <a:lnTo>
                    <a:pt x="2595" y="837"/>
                  </a:lnTo>
                  <a:lnTo>
                    <a:pt x="2428" y="942"/>
                  </a:lnTo>
                  <a:lnTo>
                    <a:pt x="2386" y="942"/>
                  </a:lnTo>
                  <a:lnTo>
                    <a:pt x="2219" y="984"/>
                  </a:lnTo>
                  <a:lnTo>
                    <a:pt x="2177" y="1046"/>
                  </a:lnTo>
                  <a:lnTo>
                    <a:pt x="2114" y="1067"/>
                  </a:lnTo>
                  <a:lnTo>
                    <a:pt x="2093" y="1109"/>
                  </a:lnTo>
                  <a:lnTo>
                    <a:pt x="2156" y="1172"/>
                  </a:lnTo>
                  <a:lnTo>
                    <a:pt x="2156" y="1297"/>
                  </a:lnTo>
                  <a:lnTo>
                    <a:pt x="2010" y="1423"/>
                  </a:lnTo>
                  <a:lnTo>
                    <a:pt x="2010" y="1590"/>
                  </a:lnTo>
                  <a:lnTo>
                    <a:pt x="1989" y="1716"/>
                  </a:lnTo>
                  <a:lnTo>
                    <a:pt x="1884" y="1737"/>
                  </a:lnTo>
                  <a:lnTo>
                    <a:pt x="1800" y="1821"/>
                  </a:lnTo>
                  <a:lnTo>
                    <a:pt x="1779" y="1883"/>
                  </a:lnTo>
                  <a:lnTo>
                    <a:pt x="1570" y="1925"/>
                  </a:lnTo>
                  <a:lnTo>
                    <a:pt x="1382" y="2030"/>
                  </a:lnTo>
                  <a:lnTo>
                    <a:pt x="1424" y="2113"/>
                  </a:lnTo>
                  <a:lnTo>
                    <a:pt x="1340" y="2155"/>
                  </a:lnTo>
                  <a:lnTo>
                    <a:pt x="1319" y="2239"/>
                  </a:lnTo>
                  <a:lnTo>
                    <a:pt x="1235" y="2344"/>
                  </a:lnTo>
                  <a:lnTo>
                    <a:pt x="1068" y="2365"/>
                  </a:lnTo>
                  <a:lnTo>
                    <a:pt x="1026" y="2427"/>
                  </a:lnTo>
                  <a:lnTo>
                    <a:pt x="963" y="2365"/>
                  </a:lnTo>
                  <a:lnTo>
                    <a:pt x="922" y="2302"/>
                  </a:lnTo>
                  <a:lnTo>
                    <a:pt x="796" y="2197"/>
                  </a:lnTo>
                  <a:lnTo>
                    <a:pt x="712" y="2197"/>
                  </a:lnTo>
                  <a:lnTo>
                    <a:pt x="629" y="2260"/>
                  </a:lnTo>
                  <a:lnTo>
                    <a:pt x="524" y="2260"/>
                  </a:lnTo>
                  <a:lnTo>
                    <a:pt x="440" y="2197"/>
                  </a:lnTo>
                  <a:lnTo>
                    <a:pt x="315" y="2155"/>
                  </a:lnTo>
                  <a:lnTo>
                    <a:pt x="273" y="2197"/>
                  </a:lnTo>
                  <a:lnTo>
                    <a:pt x="273" y="2365"/>
                  </a:lnTo>
                  <a:lnTo>
                    <a:pt x="273" y="2448"/>
                  </a:lnTo>
                  <a:lnTo>
                    <a:pt x="210" y="2532"/>
                  </a:lnTo>
                  <a:lnTo>
                    <a:pt x="294" y="2637"/>
                  </a:lnTo>
                  <a:lnTo>
                    <a:pt x="273" y="2657"/>
                  </a:lnTo>
                  <a:lnTo>
                    <a:pt x="273" y="2741"/>
                  </a:lnTo>
                  <a:lnTo>
                    <a:pt x="126" y="2846"/>
                  </a:lnTo>
                  <a:lnTo>
                    <a:pt x="1" y="2867"/>
                  </a:lnTo>
                  <a:lnTo>
                    <a:pt x="64" y="2950"/>
                  </a:lnTo>
                  <a:lnTo>
                    <a:pt x="168" y="3034"/>
                  </a:lnTo>
                  <a:lnTo>
                    <a:pt x="22" y="3181"/>
                  </a:lnTo>
                  <a:lnTo>
                    <a:pt x="85" y="3181"/>
                  </a:lnTo>
                  <a:lnTo>
                    <a:pt x="106" y="3390"/>
                  </a:lnTo>
                  <a:lnTo>
                    <a:pt x="106" y="3515"/>
                  </a:lnTo>
                  <a:lnTo>
                    <a:pt x="294" y="3557"/>
                  </a:lnTo>
                  <a:lnTo>
                    <a:pt x="336" y="3557"/>
                  </a:lnTo>
                  <a:lnTo>
                    <a:pt x="189" y="3787"/>
                  </a:lnTo>
                  <a:lnTo>
                    <a:pt x="126" y="3934"/>
                  </a:lnTo>
                  <a:lnTo>
                    <a:pt x="294" y="4227"/>
                  </a:lnTo>
                  <a:lnTo>
                    <a:pt x="378" y="4499"/>
                  </a:lnTo>
                  <a:lnTo>
                    <a:pt x="336" y="4562"/>
                  </a:lnTo>
                  <a:lnTo>
                    <a:pt x="398" y="4666"/>
                  </a:lnTo>
                  <a:lnTo>
                    <a:pt x="419" y="4875"/>
                  </a:lnTo>
                  <a:lnTo>
                    <a:pt x="922" y="4917"/>
                  </a:lnTo>
                  <a:lnTo>
                    <a:pt x="1005" y="5085"/>
                  </a:lnTo>
                  <a:lnTo>
                    <a:pt x="1005" y="5252"/>
                  </a:lnTo>
                  <a:lnTo>
                    <a:pt x="1047" y="5482"/>
                  </a:lnTo>
                  <a:lnTo>
                    <a:pt x="1005" y="5566"/>
                  </a:lnTo>
                  <a:lnTo>
                    <a:pt x="587" y="6131"/>
                  </a:lnTo>
                  <a:lnTo>
                    <a:pt x="1361" y="6382"/>
                  </a:lnTo>
                  <a:lnTo>
                    <a:pt x="2051" y="6340"/>
                  </a:lnTo>
                  <a:lnTo>
                    <a:pt x="2219" y="6298"/>
                  </a:lnTo>
                  <a:lnTo>
                    <a:pt x="2407" y="6319"/>
                  </a:lnTo>
                  <a:lnTo>
                    <a:pt x="2491" y="6235"/>
                  </a:lnTo>
                  <a:lnTo>
                    <a:pt x="2679" y="6194"/>
                  </a:lnTo>
                  <a:lnTo>
                    <a:pt x="2993" y="6194"/>
                  </a:lnTo>
                  <a:lnTo>
                    <a:pt x="3160" y="6173"/>
                  </a:lnTo>
                  <a:lnTo>
                    <a:pt x="3370" y="6173"/>
                  </a:lnTo>
                  <a:lnTo>
                    <a:pt x="3621" y="6068"/>
                  </a:lnTo>
                  <a:lnTo>
                    <a:pt x="3621" y="5963"/>
                  </a:lnTo>
                  <a:lnTo>
                    <a:pt x="3579" y="5859"/>
                  </a:lnTo>
                  <a:lnTo>
                    <a:pt x="3579" y="5712"/>
                  </a:lnTo>
                  <a:lnTo>
                    <a:pt x="3537" y="5545"/>
                  </a:lnTo>
                  <a:lnTo>
                    <a:pt x="3537" y="5378"/>
                  </a:lnTo>
                  <a:lnTo>
                    <a:pt x="3621" y="5273"/>
                  </a:lnTo>
                  <a:lnTo>
                    <a:pt x="3725" y="5252"/>
                  </a:lnTo>
                  <a:lnTo>
                    <a:pt x="3746" y="5147"/>
                  </a:lnTo>
                  <a:lnTo>
                    <a:pt x="3788" y="5064"/>
                  </a:lnTo>
                  <a:lnTo>
                    <a:pt x="3935" y="5043"/>
                  </a:lnTo>
                  <a:lnTo>
                    <a:pt x="3997" y="5085"/>
                  </a:lnTo>
                  <a:lnTo>
                    <a:pt x="4207" y="4980"/>
                  </a:lnTo>
                  <a:lnTo>
                    <a:pt x="4269" y="4917"/>
                  </a:lnTo>
                  <a:lnTo>
                    <a:pt x="4186" y="4875"/>
                  </a:lnTo>
                  <a:lnTo>
                    <a:pt x="4395" y="4708"/>
                  </a:lnTo>
                  <a:lnTo>
                    <a:pt x="4416" y="4645"/>
                  </a:lnTo>
                  <a:lnTo>
                    <a:pt x="4583" y="4624"/>
                  </a:lnTo>
                  <a:lnTo>
                    <a:pt x="4625" y="4666"/>
                  </a:lnTo>
                  <a:lnTo>
                    <a:pt x="4771" y="4666"/>
                  </a:lnTo>
                  <a:lnTo>
                    <a:pt x="4792" y="4603"/>
                  </a:lnTo>
                  <a:lnTo>
                    <a:pt x="4834" y="4603"/>
                  </a:lnTo>
                  <a:lnTo>
                    <a:pt x="4981" y="4750"/>
                  </a:lnTo>
                  <a:lnTo>
                    <a:pt x="5085" y="4541"/>
                  </a:lnTo>
                  <a:lnTo>
                    <a:pt x="5043" y="4310"/>
                  </a:lnTo>
                  <a:lnTo>
                    <a:pt x="5085" y="4248"/>
                  </a:lnTo>
                  <a:lnTo>
                    <a:pt x="5085" y="4185"/>
                  </a:lnTo>
                  <a:lnTo>
                    <a:pt x="5127" y="4038"/>
                  </a:lnTo>
                  <a:lnTo>
                    <a:pt x="5148" y="3829"/>
                  </a:lnTo>
                  <a:lnTo>
                    <a:pt x="5190" y="3766"/>
                  </a:lnTo>
                  <a:lnTo>
                    <a:pt x="5316" y="3725"/>
                  </a:lnTo>
                  <a:lnTo>
                    <a:pt x="5441" y="3662"/>
                  </a:lnTo>
                  <a:lnTo>
                    <a:pt x="5462" y="3578"/>
                  </a:lnTo>
                  <a:lnTo>
                    <a:pt x="5420" y="3411"/>
                  </a:lnTo>
                  <a:lnTo>
                    <a:pt x="5295" y="3348"/>
                  </a:lnTo>
                  <a:lnTo>
                    <a:pt x="5232" y="3181"/>
                  </a:lnTo>
                  <a:lnTo>
                    <a:pt x="5357" y="3097"/>
                  </a:lnTo>
                  <a:lnTo>
                    <a:pt x="5567" y="3181"/>
                  </a:lnTo>
                  <a:lnTo>
                    <a:pt x="5776" y="3181"/>
                  </a:lnTo>
                  <a:lnTo>
                    <a:pt x="5943" y="2950"/>
                  </a:lnTo>
                  <a:lnTo>
                    <a:pt x="5943" y="2783"/>
                  </a:lnTo>
                  <a:lnTo>
                    <a:pt x="5818" y="2657"/>
                  </a:lnTo>
                  <a:lnTo>
                    <a:pt x="6069" y="2323"/>
                  </a:lnTo>
                  <a:lnTo>
                    <a:pt x="6048" y="2051"/>
                  </a:lnTo>
                  <a:lnTo>
                    <a:pt x="5818" y="1695"/>
                  </a:lnTo>
                  <a:lnTo>
                    <a:pt x="5901" y="1590"/>
                  </a:lnTo>
                  <a:lnTo>
                    <a:pt x="6027" y="1465"/>
                  </a:lnTo>
                  <a:lnTo>
                    <a:pt x="6173" y="1465"/>
                  </a:lnTo>
                  <a:lnTo>
                    <a:pt x="6299" y="1318"/>
                  </a:lnTo>
                  <a:lnTo>
                    <a:pt x="6487" y="1214"/>
                  </a:lnTo>
                  <a:lnTo>
                    <a:pt x="6613" y="1297"/>
                  </a:lnTo>
                  <a:lnTo>
                    <a:pt x="6801" y="1277"/>
                  </a:lnTo>
                  <a:lnTo>
                    <a:pt x="7199" y="1172"/>
                  </a:lnTo>
                  <a:lnTo>
                    <a:pt x="7450" y="1067"/>
                  </a:lnTo>
                  <a:lnTo>
                    <a:pt x="7596" y="879"/>
                  </a:lnTo>
                  <a:lnTo>
                    <a:pt x="7471" y="858"/>
                  </a:lnTo>
                  <a:lnTo>
                    <a:pt x="7659" y="691"/>
                  </a:lnTo>
                  <a:lnTo>
                    <a:pt x="7638" y="586"/>
                  </a:lnTo>
                  <a:lnTo>
                    <a:pt x="7387" y="586"/>
                  </a:lnTo>
                  <a:lnTo>
                    <a:pt x="7324" y="691"/>
                  </a:lnTo>
                  <a:lnTo>
                    <a:pt x="7094" y="732"/>
                  </a:lnTo>
                  <a:lnTo>
                    <a:pt x="7073" y="586"/>
                  </a:lnTo>
                  <a:lnTo>
                    <a:pt x="6906" y="649"/>
                  </a:lnTo>
                  <a:lnTo>
                    <a:pt x="6655" y="795"/>
                  </a:lnTo>
                  <a:lnTo>
                    <a:pt x="6571" y="858"/>
                  </a:lnTo>
                  <a:lnTo>
                    <a:pt x="6550" y="984"/>
                  </a:lnTo>
                  <a:lnTo>
                    <a:pt x="6424" y="1067"/>
                  </a:lnTo>
                  <a:lnTo>
                    <a:pt x="6257" y="1151"/>
                  </a:lnTo>
                  <a:lnTo>
                    <a:pt x="6236" y="1193"/>
                  </a:lnTo>
                  <a:lnTo>
                    <a:pt x="6132" y="1277"/>
                  </a:lnTo>
                  <a:lnTo>
                    <a:pt x="5985" y="1277"/>
                  </a:lnTo>
                  <a:lnTo>
                    <a:pt x="5880" y="1256"/>
                  </a:lnTo>
                  <a:lnTo>
                    <a:pt x="5880" y="1172"/>
                  </a:lnTo>
                  <a:lnTo>
                    <a:pt x="5776" y="1046"/>
                  </a:lnTo>
                  <a:lnTo>
                    <a:pt x="5776" y="837"/>
                  </a:lnTo>
                  <a:lnTo>
                    <a:pt x="5755" y="691"/>
                  </a:lnTo>
                  <a:lnTo>
                    <a:pt x="5776" y="565"/>
                  </a:lnTo>
                  <a:lnTo>
                    <a:pt x="5734" y="460"/>
                  </a:lnTo>
                  <a:lnTo>
                    <a:pt x="5629" y="460"/>
                  </a:lnTo>
                  <a:lnTo>
                    <a:pt x="5608" y="356"/>
                  </a:lnTo>
                  <a:lnTo>
                    <a:pt x="5629" y="209"/>
                  </a:lnTo>
                  <a:lnTo>
                    <a:pt x="5629" y="126"/>
                  </a:lnTo>
                  <a:lnTo>
                    <a:pt x="5525" y="63"/>
                  </a:lnTo>
                  <a:lnTo>
                    <a:pt x="54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78"/>
            <p:cNvSpPr/>
            <p:nvPr/>
          </p:nvSpPr>
          <p:spPr>
            <a:xfrm>
              <a:off x="3884115" y="2761763"/>
              <a:ext cx="113133" cy="67348"/>
            </a:xfrm>
            <a:custGeom>
              <a:avLst/>
              <a:gdLst/>
              <a:ahLst/>
              <a:cxnLst/>
              <a:rect l="l" t="t" r="r" b="b"/>
              <a:pathLst>
                <a:path w="9501" h="5922" extrusionOk="0">
                  <a:moveTo>
                    <a:pt x="5064" y="0"/>
                  </a:moveTo>
                  <a:lnTo>
                    <a:pt x="4960" y="84"/>
                  </a:lnTo>
                  <a:lnTo>
                    <a:pt x="5002" y="209"/>
                  </a:lnTo>
                  <a:lnTo>
                    <a:pt x="4855" y="230"/>
                  </a:lnTo>
                  <a:lnTo>
                    <a:pt x="4751" y="209"/>
                  </a:lnTo>
                  <a:lnTo>
                    <a:pt x="4730" y="209"/>
                  </a:lnTo>
                  <a:lnTo>
                    <a:pt x="4500" y="272"/>
                  </a:lnTo>
                  <a:lnTo>
                    <a:pt x="4332" y="293"/>
                  </a:lnTo>
                  <a:lnTo>
                    <a:pt x="4228" y="502"/>
                  </a:lnTo>
                  <a:lnTo>
                    <a:pt x="4228" y="712"/>
                  </a:lnTo>
                  <a:lnTo>
                    <a:pt x="4102" y="712"/>
                  </a:lnTo>
                  <a:lnTo>
                    <a:pt x="3997" y="628"/>
                  </a:lnTo>
                  <a:lnTo>
                    <a:pt x="3851" y="691"/>
                  </a:lnTo>
                  <a:lnTo>
                    <a:pt x="3746" y="607"/>
                  </a:lnTo>
                  <a:lnTo>
                    <a:pt x="3642" y="628"/>
                  </a:lnTo>
                  <a:lnTo>
                    <a:pt x="3537" y="753"/>
                  </a:lnTo>
                  <a:lnTo>
                    <a:pt x="3432" y="732"/>
                  </a:lnTo>
                  <a:lnTo>
                    <a:pt x="3391" y="607"/>
                  </a:lnTo>
                  <a:lnTo>
                    <a:pt x="3244" y="607"/>
                  </a:lnTo>
                  <a:lnTo>
                    <a:pt x="3056" y="712"/>
                  </a:lnTo>
                  <a:lnTo>
                    <a:pt x="2972" y="649"/>
                  </a:lnTo>
                  <a:lnTo>
                    <a:pt x="2805" y="628"/>
                  </a:lnTo>
                  <a:lnTo>
                    <a:pt x="2763" y="691"/>
                  </a:lnTo>
                  <a:lnTo>
                    <a:pt x="2700" y="691"/>
                  </a:lnTo>
                  <a:lnTo>
                    <a:pt x="2595" y="607"/>
                  </a:lnTo>
                  <a:lnTo>
                    <a:pt x="2386" y="691"/>
                  </a:lnTo>
                  <a:lnTo>
                    <a:pt x="2344" y="628"/>
                  </a:lnTo>
                  <a:lnTo>
                    <a:pt x="2219" y="544"/>
                  </a:lnTo>
                  <a:lnTo>
                    <a:pt x="1884" y="502"/>
                  </a:lnTo>
                  <a:lnTo>
                    <a:pt x="1759" y="419"/>
                  </a:lnTo>
                  <a:lnTo>
                    <a:pt x="1675" y="419"/>
                  </a:lnTo>
                  <a:lnTo>
                    <a:pt x="1570" y="523"/>
                  </a:lnTo>
                  <a:lnTo>
                    <a:pt x="1382" y="523"/>
                  </a:lnTo>
                  <a:lnTo>
                    <a:pt x="963" y="586"/>
                  </a:lnTo>
                  <a:lnTo>
                    <a:pt x="859" y="628"/>
                  </a:lnTo>
                  <a:lnTo>
                    <a:pt x="671" y="544"/>
                  </a:lnTo>
                  <a:lnTo>
                    <a:pt x="608" y="544"/>
                  </a:lnTo>
                  <a:lnTo>
                    <a:pt x="566" y="649"/>
                  </a:lnTo>
                  <a:lnTo>
                    <a:pt x="608" y="921"/>
                  </a:lnTo>
                  <a:lnTo>
                    <a:pt x="650" y="1004"/>
                  </a:lnTo>
                  <a:lnTo>
                    <a:pt x="733" y="1151"/>
                  </a:lnTo>
                  <a:lnTo>
                    <a:pt x="859" y="1235"/>
                  </a:lnTo>
                  <a:lnTo>
                    <a:pt x="817" y="1318"/>
                  </a:lnTo>
                  <a:lnTo>
                    <a:pt x="838" y="1381"/>
                  </a:lnTo>
                  <a:lnTo>
                    <a:pt x="880" y="1465"/>
                  </a:lnTo>
                  <a:lnTo>
                    <a:pt x="838" y="1653"/>
                  </a:lnTo>
                  <a:lnTo>
                    <a:pt x="754" y="1653"/>
                  </a:lnTo>
                  <a:lnTo>
                    <a:pt x="650" y="1737"/>
                  </a:lnTo>
                  <a:lnTo>
                    <a:pt x="629" y="1904"/>
                  </a:lnTo>
                  <a:lnTo>
                    <a:pt x="252" y="2302"/>
                  </a:lnTo>
                  <a:lnTo>
                    <a:pt x="294" y="2469"/>
                  </a:lnTo>
                  <a:lnTo>
                    <a:pt x="294" y="2637"/>
                  </a:lnTo>
                  <a:lnTo>
                    <a:pt x="147" y="2616"/>
                  </a:lnTo>
                  <a:lnTo>
                    <a:pt x="43" y="2888"/>
                  </a:lnTo>
                  <a:lnTo>
                    <a:pt x="22" y="3097"/>
                  </a:lnTo>
                  <a:lnTo>
                    <a:pt x="1" y="3097"/>
                  </a:lnTo>
                  <a:lnTo>
                    <a:pt x="126" y="3222"/>
                  </a:lnTo>
                  <a:lnTo>
                    <a:pt x="294" y="3327"/>
                  </a:lnTo>
                  <a:lnTo>
                    <a:pt x="315" y="3432"/>
                  </a:lnTo>
                  <a:lnTo>
                    <a:pt x="440" y="3432"/>
                  </a:lnTo>
                  <a:lnTo>
                    <a:pt x="524" y="3348"/>
                  </a:lnTo>
                  <a:lnTo>
                    <a:pt x="629" y="3348"/>
                  </a:lnTo>
                  <a:lnTo>
                    <a:pt x="838" y="3453"/>
                  </a:lnTo>
                  <a:lnTo>
                    <a:pt x="984" y="3473"/>
                  </a:lnTo>
                  <a:lnTo>
                    <a:pt x="1152" y="3536"/>
                  </a:lnTo>
                  <a:lnTo>
                    <a:pt x="1194" y="3641"/>
                  </a:lnTo>
                  <a:lnTo>
                    <a:pt x="1340" y="3683"/>
                  </a:lnTo>
                  <a:lnTo>
                    <a:pt x="1487" y="3641"/>
                  </a:lnTo>
                  <a:lnTo>
                    <a:pt x="1612" y="3641"/>
                  </a:lnTo>
                  <a:lnTo>
                    <a:pt x="1717" y="3515"/>
                  </a:lnTo>
                  <a:lnTo>
                    <a:pt x="2114" y="3453"/>
                  </a:lnTo>
                  <a:lnTo>
                    <a:pt x="2240" y="3369"/>
                  </a:lnTo>
                  <a:lnTo>
                    <a:pt x="2386" y="3348"/>
                  </a:lnTo>
                  <a:lnTo>
                    <a:pt x="2344" y="3201"/>
                  </a:lnTo>
                  <a:lnTo>
                    <a:pt x="2386" y="3139"/>
                  </a:lnTo>
                  <a:lnTo>
                    <a:pt x="2344" y="2992"/>
                  </a:lnTo>
                  <a:lnTo>
                    <a:pt x="2428" y="3013"/>
                  </a:lnTo>
                  <a:lnTo>
                    <a:pt x="2449" y="2992"/>
                  </a:lnTo>
                  <a:lnTo>
                    <a:pt x="2554" y="3034"/>
                  </a:lnTo>
                  <a:lnTo>
                    <a:pt x="2616" y="2992"/>
                  </a:lnTo>
                  <a:lnTo>
                    <a:pt x="2742" y="2992"/>
                  </a:lnTo>
                  <a:lnTo>
                    <a:pt x="2763" y="2929"/>
                  </a:lnTo>
                  <a:lnTo>
                    <a:pt x="2867" y="3055"/>
                  </a:lnTo>
                  <a:lnTo>
                    <a:pt x="3014" y="3055"/>
                  </a:lnTo>
                  <a:lnTo>
                    <a:pt x="3181" y="3243"/>
                  </a:lnTo>
                  <a:lnTo>
                    <a:pt x="3370" y="3243"/>
                  </a:lnTo>
                  <a:lnTo>
                    <a:pt x="3391" y="3201"/>
                  </a:lnTo>
                  <a:lnTo>
                    <a:pt x="3453" y="3201"/>
                  </a:lnTo>
                  <a:lnTo>
                    <a:pt x="3642" y="3369"/>
                  </a:lnTo>
                  <a:lnTo>
                    <a:pt x="3788" y="3453"/>
                  </a:lnTo>
                  <a:lnTo>
                    <a:pt x="3809" y="3641"/>
                  </a:lnTo>
                  <a:lnTo>
                    <a:pt x="3809" y="3787"/>
                  </a:lnTo>
                  <a:lnTo>
                    <a:pt x="3956" y="3850"/>
                  </a:lnTo>
                  <a:lnTo>
                    <a:pt x="3956" y="3892"/>
                  </a:lnTo>
                  <a:lnTo>
                    <a:pt x="4102" y="4038"/>
                  </a:lnTo>
                  <a:lnTo>
                    <a:pt x="4269" y="4143"/>
                  </a:lnTo>
                  <a:lnTo>
                    <a:pt x="4290" y="4248"/>
                  </a:lnTo>
                  <a:lnTo>
                    <a:pt x="4269" y="4352"/>
                  </a:lnTo>
                  <a:lnTo>
                    <a:pt x="4332" y="4457"/>
                  </a:lnTo>
                  <a:lnTo>
                    <a:pt x="4311" y="4499"/>
                  </a:lnTo>
                  <a:lnTo>
                    <a:pt x="4123" y="4499"/>
                  </a:lnTo>
                  <a:lnTo>
                    <a:pt x="4060" y="4415"/>
                  </a:lnTo>
                  <a:lnTo>
                    <a:pt x="3893" y="4478"/>
                  </a:lnTo>
                  <a:lnTo>
                    <a:pt x="3788" y="4478"/>
                  </a:lnTo>
                  <a:lnTo>
                    <a:pt x="3767" y="4687"/>
                  </a:lnTo>
                  <a:lnTo>
                    <a:pt x="3767" y="4834"/>
                  </a:lnTo>
                  <a:lnTo>
                    <a:pt x="3704" y="4813"/>
                  </a:lnTo>
                  <a:lnTo>
                    <a:pt x="3600" y="5022"/>
                  </a:lnTo>
                  <a:lnTo>
                    <a:pt x="3600" y="5126"/>
                  </a:lnTo>
                  <a:lnTo>
                    <a:pt x="3495" y="5106"/>
                  </a:lnTo>
                  <a:lnTo>
                    <a:pt x="3432" y="5147"/>
                  </a:lnTo>
                  <a:lnTo>
                    <a:pt x="3537" y="5315"/>
                  </a:lnTo>
                  <a:lnTo>
                    <a:pt x="3684" y="5357"/>
                  </a:lnTo>
                  <a:lnTo>
                    <a:pt x="3893" y="5357"/>
                  </a:lnTo>
                  <a:lnTo>
                    <a:pt x="3976" y="5294"/>
                  </a:lnTo>
                  <a:lnTo>
                    <a:pt x="4165" y="5294"/>
                  </a:lnTo>
                  <a:lnTo>
                    <a:pt x="4269" y="5357"/>
                  </a:lnTo>
                  <a:lnTo>
                    <a:pt x="4290" y="5252"/>
                  </a:lnTo>
                  <a:lnTo>
                    <a:pt x="4228" y="5189"/>
                  </a:lnTo>
                  <a:lnTo>
                    <a:pt x="4228" y="5106"/>
                  </a:lnTo>
                  <a:lnTo>
                    <a:pt x="4228" y="5022"/>
                  </a:lnTo>
                  <a:lnTo>
                    <a:pt x="4290" y="5106"/>
                  </a:lnTo>
                  <a:lnTo>
                    <a:pt x="4374" y="5106"/>
                  </a:lnTo>
                  <a:lnTo>
                    <a:pt x="4583" y="4834"/>
                  </a:lnTo>
                  <a:lnTo>
                    <a:pt x="4541" y="4771"/>
                  </a:lnTo>
                  <a:lnTo>
                    <a:pt x="4604" y="4771"/>
                  </a:lnTo>
                  <a:lnTo>
                    <a:pt x="4730" y="4603"/>
                  </a:lnTo>
                  <a:lnTo>
                    <a:pt x="4730" y="4478"/>
                  </a:lnTo>
                  <a:lnTo>
                    <a:pt x="4813" y="4394"/>
                  </a:lnTo>
                  <a:lnTo>
                    <a:pt x="4939" y="4394"/>
                  </a:lnTo>
                  <a:lnTo>
                    <a:pt x="5064" y="4269"/>
                  </a:lnTo>
                  <a:lnTo>
                    <a:pt x="5127" y="4310"/>
                  </a:lnTo>
                  <a:lnTo>
                    <a:pt x="5127" y="4352"/>
                  </a:lnTo>
                  <a:lnTo>
                    <a:pt x="5232" y="4352"/>
                  </a:lnTo>
                  <a:lnTo>
                    <a:pt x="5274" y="4289"/>
                  </a:lnTo>
                  <a:lnTo>
                    <a:pt x="5336" y="4206"/>
                  </a:lnTo>
                  <a:lnTo>
                    <a:pt x="5357" y="4269"/>
                  </a:lnTo>
                  <a:lnTo>
                    <a:pt x="5441" y="4310"/>
                  </a:lnTo>
                  <a:lnTo>
                    <a:pt x="5525" y="4352"/>
                  </a:lnTo>
                  <a:lnTo>
                    <a:pt x="5692" y="4310"/>
                  </a:lnTo>
                  <a:lnTo>
                    <a:pt x="5567" y="4373"/>
                  </a:lnTo>
                  <a:lnTo>
                    <a:pt x="5483" y="4415"/>
                  </a:lnTo>
                  <a:lnTo>
                    <a:pt x="5378" y="4394"/>
                  </a:lnTo>
                  <a:lnTo>
                    <a:pt x="5211" y="4415"/>
                  </a:lnTo>
                  <a:lnTo>
                    <a:pt x="5064" y="4415"/>
                  </a:lnTo>
                  <a:lnTo>
                    <a:pt x="5127" y="4478"/>
                  </a:lnTo>
                  <a:lnTo>
                    <a:pt x="5336" y="4478"/>
                  </a:lnTo>
                  <a:lnTo>
                    <a:pt x="5483" y="4561"/>
                  </a:lnTo>
                  <a:lnTo>
                    <a:pt x="5462" y="4582"/>
                  </a:lnTo>
                  <a:lnTo>
                    <a:pt x="5420" y="4624"/>
                  </a:lnTo>
                  <a:lnTo>
                    <a:pt x="5483" y="4708"/>
                  </a:lnTo>
                  <a:lnTo>
                    <a:pt x="5567" y="4708"/>
                  </a:lnTo>
                  <a:lnTo>
                    <a:pt x="5671" y="4771"/>
                  </a:lnTo>
                  <a:lnTo>
                    <a:pt x="5797" y="4708"/>
                  </a:lnTo>
                  <a:lnTo>
                    <a:pt x="5943" y="4687"/>
                  </a:lnTo>
                  <a:lnTo>
                    <a:pt x="6069" y="4729"/>
                  </a:lnTo>
                  <a:lnTo>
                    <a:pt x="6173" y="4792"/>
                  </a:lnTo>
                  <a:lnTo>
                    <a:pt x="6194" y="4708"/>
                  </a:lnTo>
                  <a:lnTo>
                    <a:pt x="6257" y="4729"/>
                  </a:lnTo>
                  <a:lnTo>
                    <a:pt x="6278" y="4875"/>
                  </a:lnTo>
                  <a:lnTo>
                    <a:pt x="6362" y="4938"/>
                  </a:lnTo>
                  <a:lnTo>
                    <a:pt x="6299" y="4980"/>
                  </a:lnTo>
                  <a:lnTo>
                    <a:pt x="6111" y="5022"/>
                  </a:lnTo>
                  <a:lnTo>
                    <a:pt x="5943" y="5126"/>
                  </a:lnTo>
                  <a:lnTo>
                    <a:pt x="5797" y="5315"/>
                  </a:lnTo>
                  <a:lnTo>
                    <a:pt x="5901" y="5357"/>
                  </a:lnTo>
                  <a:lnTo>
                    <a:pt x="5985" y="5294"/>
                  </a:lnTo>
                  <a:lnTo>
                    <a:pt x="6111" y="5357"/>
                  </a:lnTo>
                  <a:lnTo>
                    <a:pt x="6173" y="5336"/>
                  </a:lnTo>
                  <a:lnTo>
                    <a:pt x="6362" y="5503"/>
                  </a:lnTo>
                  <a:lnTo>
                    <a:pt x="6383" y="5566"/>
                  </a:lnTo>
                  <a:lnTo>
                    <a:pt x="6299" y="5775"/>
                  </a:lnTo>
                  <a:lnTo>
                    <a:pt x="6278" y="5838"/>
                  </a:lnTo>
                  <a:lnTo>
                    <a:pt x="6383" y="5922"/>
                  </a:lnTo>
                  <a:lnTo>
                    <a:pt x="6592" y="5922"/>
                  </a:lnTo>
                  <a:lnTo>
                    <a:pt x="6780" y="5817"/>
                  </a:lnTo>
                  <a:lnTo>
                    <a:pt x="7031" y="5629"/>
                  </a:lnTo>
                  <a:lnTo>
                    <a:pt x="7220" y="5629"/>
                  </a:lnTo>
                  <a:lnTo>
                    <a:pt x="7324" y="5503"/>
                  </a:lnTo>
                  <a:lnTo>
                    <a:pt x="7450" y="5419"/>
                  </a:lnTo>
                  <a:lnTo>
                    <a:pt x="7680" y="5440"/>
                  </a:lnTo>
                  <a:lnTo>
                    <a:pt x="7889" y="5440"/>
                  </a:lnTo>
                  <a:lnTo>
                    <a:pt x="7952" y="5336"/>
                  </a:lnTo>
                  <a:lnTo>
                    <a:pt x="7889" y="5231"/>
                  </a:lnTo>
                  <a:lnTo>
                    <a:pt x="7952" y="5210"/>
                  </a:lnTo>
                  <a:lnTo>
                    <a:pt x="7994" y="5126"/>
                  </a:lnTo>
                  <a:lnTo>
                    <a:pt x="7847" y="5106"/>
                  </a:lnTo>
                  <a:lnTo>
                    <a:pt x="7659" y="5126"/>
                  </a:lnTo>
                  <a:lnTo>
                    <a:pt x="7638" y="5252"/>
                  </a:lnTo>
                  <a:lnTo>
                    <a:pt x="7513" y="5189"/>
                  </a:lnTo>
                  <a:lnTo>
                    <a:pt x="7450" y="5189"/>
                  </a:lnTo>
                  <a:lnTo>
                    <a:pt x="7345" y="5294"/>
                  </a:lnTo>
                  <a:lnTo>
                    <a:pt x="7303" y="5252"/>
                  </a:lnTo>
                  <a:lnTo>
                    <a:pt x="7010" y="4938"/>
                  </a:lnTo>
                  <a:lnTo>
                    <a:pt x="6948" y="4813"/>
                  </a:lnTo>
                  <a:lnTo>
                    <a:pt x="6885" y="4687"/>
                  </a:lnTo>
                  <a:lnTo>
                    <a:pt x="6822" y="4708"/>
                  </a:lnTo>
                  <a:lnTo>
                    <a:pt x="6885" y="4875"/>
                  </a:lnTo>
                  <a:lnTo>
                    <a:pt x="7094" y="5106"/>
                  </a:lnTo>
                  <a:lnTo>
                    <a:pt x="7261" y="5294"/>
                  </a:lnTo>
                  <a:lnTo>
                    <a:pt x="7220" y="5315"/>
                  </a:lnTo>
                  <a:lnTo>
                    <a:pt x="7094" y="5294"/>
                  </a:lnTo>
                  <a:lnTo>
                    <a:pt x="7031" y="5210"/>
                  </a:lnTo>
                  <a:lnTo>
                    <a:pt x="7010" y="5085"/>
                  </a:lnTo>
                  <a:lnTo>
                    <a:pt x="6927" y="5043"/>
                  </a:lnTo>
                  <a:lnTo>
                    <a:pt x="6885" y="5106"/>
                  </a:lnTo>
                  <a:lnTo>
                    <a:pt x="6885" y="5022"/>
                  </a:lnTo>
                  <a:lnTo>
                    <a:pt x="6822" y="5022"/>
                  </a:lnTo>
                  <a:lnTo>
                    <a:pt x="6780" y="5043"/>
                  </a:lnTo>
                  <a:lnTo>
                    <a:pt x="6780" y="5001"/>
                  </a:lnTo>
                  <a:lnTo>
                    <a:pt x="6822" y="4917"/>
                  </a:lnTo>
                  <a:lnTo>
                    <a:pt x="6801" y="4875"/>
                  </a:lnTo>
                  <a:lnTo>
                    <a:pt x="6717" y="4896"/>
                  </a:lnTo>
                  <a:lnTo>
                    <a:pt x="6676" y="4834"/>
                  </a:lnTo>
                  <a:lnTo>
                    <a:pt x="6592" y="4771"/>
                  </a:lnTo>
                  <a:lnTo>
                    <a:pt x="6404" y="4792"/>
                  </a:lnTo>
                  <a:lnTo>
                    <a:pt x="6320" y="4729"/>
                  </a:lnTo>
                  <a:lnTo>
                    <a:pt x="6362" y="4687"/>
                  </a:lnTo>
                  <a:lnTo>
                    <a:pt x="6487" y="4708"/>
                  </a:lnTo>
                  <a:lnTo>
                    <a:pt x="6529" y="4624"/>
                  </a:lnTo>
                  <a:lnTo>
                    <a:pt x="6634" y="4708"/>
                  </a:lnTo>
                  <a:lnTo>
                    <a:pt x="6738" y="4708"/>
                  </a:lnTo>
                  <a:lnTo>
                    <a:pt x="6780" y="4624"/>
                  </a:lnTo>
                  <a:lnTo>
                    <a:pt x="6885" y="4603"/>
                  </a:lnTo>
                  <a:lnTo>
                    <a:pt x="7052" y="4415"/>
                  </a:lnTo>
                  <a:lnTo>
                    <a:pt x="7052" y="4373"/>
                  </a:lnTo>
                  <a:lnTo>
                    <a:pt x="7136" y="4394"/>
                  </a:lnTo>
                  <a:lnTo>
                    <a:pt x="7136" y="4457"/>
                  </a:lnTo>
                  <a:lnTo>
                    <a:pt x="7031" y="4582"/>
                  </a:lnTo>
                  <a:lnTo>
                    <a:pt x="6989" y="4603"/>
                  </a:lnTo>
                  <a:lnTo>
                    <a:pt x="7010" y="4666"/>
                  </a:lnTo>
                  <a:lnTo>
                    <a:pt x="7094" y="4624"/>
                  </a:lnTo>
                  <a:lnTo>
                    <a:pt x="7220" y="4457"/>
                  </a:lnTo>
                  <a:lnTo>
                    <a:pt x="7241" y="4373"/>
                  </a:lnTo>
                  <a:lnTo>
                    <a:pt x="7157" y="4289"/>
                  </a:lnTo>
                  <a:lnTo>
                    <a:pt x="7136" y="4248"/>
                  </a:lnTo>
                  <a:lnTo>
                    <a:pt x="7199" y="4206"/>
                  </a:lnTo>
                  <a:lnTo>
                    <a:pt x="7261" y="4352"/>
                  </a:lnTo>
                  <a:lnTo>
                    <a:pt x="7345" y="4373"/>
                  </a:lnTo>
                  <a:lnTo>
                    <a:pt x="7450" y="4289"/>
                  </a:lnTo>
                  <a:lnTo>
                    <a:pt x="7617" y="4310"/>
                  </a:lnTo>
                  <a:lnTo>
                    <a:pt x="7722" y="4248"/>
                  </a:lnTo>
                  <a:lnTo>
                    <a:pt x="7868" y="4248"/>
                  </a:lnTo>
                  <a:lnTo>
                    <a:pt x="7973" y="4101"/>
                  </a:lnTo>
                  <a:lnTo>
                    <a:pt x="8057" y="4038"/>
                  </a:lnTo>
                  <a:lnTo>
                    <a:pt x="8182" y="4038"/>
                  </a:lnTo>
                  <a:lnTo>
                    <a:pt x="8203" y="3934"/>
                  </a:lnTo>
                  <a:lnTo>
                    <a:pt x="8287" y="3871"/>
                  </a:lnTo>
                  <a:lnTo>
                    <a:pt x="8454" y="3871"/>
                  </a:lnTo>
                  <a:lnTo>
                    <a:pt x="8580" y="3829"/>
                  </a:lnTo>
                  <a:lnTo>
                    <a:pt x="8663" y="3829"/>
                  </a:lnTo>
                  <a:lnTo>
                    <a:pt x="8663" y="3892"/>
                  </a:lnTo>
                  <a:lnTo>
                    <a:pt x="8768" y="3850"/>
                  </a:lnTo>
                  <a:lnTo>
                    <a:pt x="8789" y="3578"/>
                  </a:lnTo>
                  <a:lnTo>
                    <a:pt x="8873" y="3557"/>
                  </a:lnTo>
                  <a:lnTo>
                    <a:pt x="8998" y="3348"/>
                  </a:lnTo>
                  <a:lnTo>
                    <a:pt x="9291" y="3327"/>
                  </a:lnTo>
                  <a:lnTo>
                    <a:pt x="9396" y="3243"/>
                  </a:lnTo>
                  <a:lnTo>
                    <a:pt x="9354" y="3118"/>
                  </a:lnTo>
                  <a:lnTo>
                    <a:pt x="9438" y="2909"/>
                  </a:lnTo>
                  <a:lnTo>
                    <a:pt x="9417" y="2720"/>
                  </a:lnTo>
                  <a:lnTo>
                    <a:pt x="9228" y="2616"/>
                  </a:lnTo>
                  <a:lnTo>
                    <a:pt x="9291" y="2365"/>
                  </a:lnTo>
                  <a:lnTo>
                    <a:pt x="9396" y="2323"/>
                  </a:lnTo>
                  <a:lnTo>
                    <a:pt x="9500" y="2197"/>
                  </a:lnTo>
                  <a:lnTo>
                    <a:pt x="9500" y="2072"/>
                  </a:lnTo>
                  <a:lnTo>
                    <a:pt x="9417" y="2009"/>
                  </a:lnTo>
                  <a:lnTo>
                    <a:pt x="9354" y="1883"/>
                  </a:lnTo>
                  <a:lnTo>
                    <a:pt x="9291" y="1967"/>
                  </a:lnTo>
                  <a:lnTo>
                    <a:pt x="9103" y="1946"/>
                  </a:lnTo>
                  <a:lnTo>
                    <a:pt x="8935" y="1841"/>
                  </a:lnTo>
                  <a:lnTo>
                    <a:pt x="8810" y="1862"/>
                  </a:lnTo>
                  <a:lnTo>
                    <a:pt x="8705" y="1800"/>
                  </a:lnTo>
                  <a:lnTo>
                    <a:pt x="8559" y="1779"/>
                  </a:lnTo>
                  <a:lnTo>
                    <a:pt x="8349" y="1758"/>
                  </a:lnTo>
                  <a:lnTo>
                    <a:pt x="8266" y="1841"/>
                  </a:lnTo>
                  <a:lnTo>
                    <a:pt x="8203" y="1695"/>
                  </a:lnTo>
                  <a:lnTo>
                    <a:pt x="8057" y="1590"/>
                  </a:lnTo>
                  <a:lnTo>
                    <a:pt x="7931" y="1318"/>
                  </a:lnTo>
                  <a:lnTo>
                    <a:pt x="7826" y="1339"/>
                  </a:lnTo>
                  <a:lnTo>
                    <a:pt x="7638" y="1465"/>
                  </a:lnTo>
                  <a:lnTo>
                    <a:pt x="7513" y="1444"/>
                  </a:lnTo>
                  <a:lnTo>
                    <a:pt x="7366" y="1486"/>
                  </a:lnTo>
                  <a:lnTo>
                    <a:pt x="7220" y="1423"/>
                  </a:lnTo>
                  <a:lnTo>
                    <a:pt x="7115" y="1528"/>
                  </a:lnTo>
                  <a:lnTo>
                    <a:pt x="6843" y="1256"/>
                  </a:lnTo>
                  <a:lnTo>
                    <a:pt x="6780" y="1067"/>
                  </a:lnTo>
                  <a:lnTo>
                    <a:pt x="6780" y="921"/>
                  </a:lnTo>
                  <a:lnTo>
                    <a:pt x="6676" y="921"/>
                  </a:lnTo>
                  <a:lnTo>
                    <a:pt x="6676" y="795"/>
                  </a:lnTo>
                  <a:lnTo>
                    <a:pt x="6529" y="691"/>
                  </a:lnTo>
                  <a:lnTo>
                    <a:pt x="6215" y="732"/>
                  </a:lnTo>
                  <a:lnTo>
                    <a:pt x="6069" y="523"/>
                  </a:lnTo>
                  <a:lnTo>
                    <a:pt x="6111" y="398"/>
                  </a:lnTo>
                  <a:lnTo>
                    <a:pt x="6006" y="293"/>
                  </a:lnTo>
                  <a:lnTo>
                    <a:pt x="5901" y="21"/>
                  </a:lnTo>
                  <a:lnTo>
                    <a:pt x="5776" y="21"/>
                  </a:lnTo>
                  <a:lnTo>
                    <a:pt x="5650" y="105"/>
                  </a:lnTo>
                  <a:lnTo>
                    <a:pt x="5357" y="105"/>
                  </a:lnTo>
                  <a:lnTo>
                    <a:pt x="50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78"/>
            <p:cNvSpPr/>
            <p:nvPr/>
          </p:nvSpPr>
          <p:spPr>
            <a:xfrm>
              <a:off x="3912027" y="2795073"/>
              <a:ext cx="23684" cy="25236"/>
            </a:xfrm>
            <a:custGeom>
              <a:avLst/>
              <a:gdLst/>
              <a:ahLst/>
              <a:cxnLst/>
              <a:rect l="l" t="t" r="r" b="b"/>
              <a:pathLst>
                <a:path w="1989" h="2219" extrusionOk="0">
                  <a:moveTo>
                    <a:pt x="419" y="0"/>
                  </a:moveTo>
                  <a:lnTo>
                    <a:pt x="398" y="63"/>
                  </a:lnTo>
                  <a:lnTo>
                    <a:pt x="272" y="63"/>
                  </a:lnTo>
                  <a:lnTo>
                    <a:pt x="210" y="105"/>
                  </a:lnTo>
                  <a:lnTo>
                    <a:pt x="105" y="63"/>
                  </a:lnTo>
                  <a:lnTo>
                    <a:pt x="84" y="84"/>
                  </a:lnTo>
                  <a:lnTo>
                    <a:pt x="0" y="63"/>
                  </a:lnTo>
                  <a:lnTo>
                    <a:pt x="42" y="210"/>
                  </a:lnTo>
                  <a:lnTo>
                    <a:pt x="0" y="272"/>
                  </a:lnTo>
                  <a:lnTo>
                    <a:pt x="42" y="419"/>
                  </a:lnTo>
                  <a:lnTo>
                    <a:pt x="251" y="377"/>
                  </a:lnTo>
                  <a:lnTo>
                    <a:pt x="314" y="628"/>
                  </a:lnTo>
                  <a:lnTo>
                    <a:pt x="565" y="837"/>
                  </a:lnTo>
                  <a:lnTo>
                    <a:pt x="586" y="942"/>
                  </a:lnTo>
                  <a:lnTo>
                    <a:pt x="900" y="1214"/>
                  </a:lnTo>
                  <a:lnTo>
                    <a:pt x="921" y="1360"/>
                  </a:lnTo>
                  <a:lnTo>
                    <a:pt x="1026" y="1528"/>
                  </a:lnTo>
                  <a:lnTo>
                    <a:pt x="1005" y="2072"/>
                  </a:lnTo>
                  <a:lnTo>
                    <a:pt x="1088" y="2218"/>
                  </a:lnTo>
                  <a:lnTo>
                    <a:pt x="1151" y="2177"/>
                  </a:lnTo>
                  <a:lnTo>
                    <a:pt x="1256" y="2197"/>
                  </a:lnTo>
                  <a:lnTo>
                    <a:pt x="1256" y="2093"/>
                  </a:lnTo>
                  <a:lnTo>
                    <a:pt x="1360" y="1884"/>
                  </a:lnTo>
                  <a:lnTo>
                    <a:pt x="1423" y="1905"/>
                  </a:lnTo>
                  <a:lnTo>
                    <a:pt x="1423" y="1758"/>
                  </a:lnTo>
                  <a:lnTo>
                    <a:pt x="1444" y="1549"/>
                  </a:lnTo>
                  <a:lnTo>
                    <a:pt x="1549" y="1549"/>
                  </a:lnTo>
                  <a:lnTo>
                    <a:pt x="1716" y="1486"/>
                  </a:lnTo>
                  <a:lnTo>
                    <a:pt x="1779" y="1570"/>
                  </a:lnTo>
                  <a:lnTo>
                    <a:pt x="1967" y="1570"/>
                  </a:lnTo>
                  <a:lnTo>
                    <a:pt x="1988" y="1528"/>
                  </a:lnTo>
                  <a:lnTo>
                    <a:pt x="1925" y="1423"/>
                  </a:lnTo>
                  <a:lnTo>
                    <a:pt x="1946" y="1319"/>
                  </a:lnTo>
                  <a:lnTo>
                    <a:pt x="1925" y="1214"/>
                  </a:lnTo>
                  <a:lnTo>
                    <a:pt x="1758" y="1109"/>
                  </a:lnTo>
                  <a:lnTo>
                    <a:pt x="1612" y="963"/>
                  </a:lnTo>
                  <a:lnTo>
                    <a:pt x="1612" y="921"/>
                  </a:lnTo>
                  <a:lnTo>
                    <a:pt x="1465" y="858"/>
                  </a:lnTo>
                  <a:lnTo>
                    <a:pt x="1465" y="712"/>
                  </a:lnTo>
                  <a:lnTo>
                    <a:pt x="1444" y="524"/>
                  </a:lnTo>
                  <a:lnTo>
                    <a:pt x="1298" y="440"/>
                  </a:lnTo>
                  <a:lnTo>
                    <a:pt x="1109" y="272"/>
                  </a:lnTo>
                  <a:lnTo>
                    <a:pt x="1047" y="272"/>
                  </a:lnTo>
                  <a:lnTo>
                    <a:pt x="1026" y="314"/>
                  </a:lnTo>
                  <a:lnTo>
                    <a:pt x="837" y="314"/>
                  </a:lnTo>
                  <a:lnTo>
                    <a:pt x="670" y="126"/>
                  </a:lnTo>
                  <a:lnTo>
                    <a:pt x="523" y="126"/>
                  </a:lnTo>
                  <a:lnTo>
                    <a:pt x="4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78"/>
            <p:cNvSpPr/>
            <p:nvPr/>
          </p:nvSpPr>
          <p:spPr>
            <a:xfrm>
              <a:off x="3874161" y="2799361"/>
              <a:ext cx="60800" cy="37131"/>
            </a:xfrm>
            <a:custGeom>
              <a:avLst/>
              <a:gdLst/>
              <a:ahLst/>
              <a:cxnLst/>
              <a:rect l="l" t="t" r="r" b="b"/>
              <a:pathLst>
                <a:path w="5106" h="3265" extrusionOk="0">
                  <a:moveTo>
                    <a:pt x="3431" y="0"/>
                  </a:moveTo>
                  <a:lnTo>
                    <a:pt x="3076" y="63"/>
                  </a:lnTo>
                  <a:lnTo>
                    <a:pt x="2950" y="147"/>
                  </a:lnTo>
                  <a:lnTo>
                    <a:pt x="2553" y="209"/>
                  </a:lnTo>
                  <a:lnTo>
                    <a:pt x="2448" y="335"/>
                  </a:lnTo>
                  <a:lnTo>
                    <a:pt x="2323" y="335"/>
                  </a:lnTo>
                  <a:lnTo>
                    <a:pt x="2176" y="377"/>
                  </a:lnTo>
                  <a:lnTo>
                    <a:pt x="2030" y="335"/>
                  </a:lnTo>
                  <a:lnTo>
                    <a:pt x="1988" y="230"/>
                  </a:lnTo>
                  <a:lnTo>
                    <a:pt x="1820" y="167"/>
                  </a:lnTo>
                  <a:lnTo>
                    <a:pt x="1674" y="147"/>
                  </a:lnTo>
                  <a:lnTo>
                    <a:pt x="1465" y="42"/>
                  </a:lnTo>
                  <a:lnTo>
                    <a:pt x="1360" y="42"/>
                  </a:lnTo>
                  <a:lnTo>
                    <a:pt x="1276" y="126"/>
                  </a:lnTo>
                  <a:lnTo>
                    <a:pt x="1151" y="126"/>
                  </a:lnTo>
                  <a:lnTo>
                    <a:pt x="1172" y="147"/>
                  </a:lnTo>
                  <a:lnTo>
                    <a:pt x="1130" y="272"/>
                  </a:lnTo>
                  <a:lnTo>
                    <a:pt x="962" y="314"/>
                  </a:lnTo>
                  <a:lnTo>
                    <a:pt x="858" y="544"/>
                  </a:lnTo>
                  <a:lnTo>
                    <a:pt x="732" y="879"/>
                  </a:lnTo>
                  <a:lnTo>
                    <a:pt x="523" y="1193"/>
                  </a:lnTo>
                  <a:lnTo>
                    <a:pt x="544" y="1297"/>
                  </a:lnTo>
                  <a:lnTo>
                    <a:pt x="439" y="1402"/>
                  </a:lnTo>
                  <a:lnTo>
                    <a:pt x="293" y="1381"/>
                  </a:lnTo>
                  <a:lnTo>
                    <a:pt x="230" y="1486"/>
                  </a:lnTo>
                  <a:lnTo>
                    <a:pt x="126" y="1507"/>
                  </a:lnTo>
                  <a:lnTo>
                    <a:pt x="0" y="1632"/>
                  </a:lnTo>
                  <a:lnTo>
                    <a:pt x="126" y="1674"/>
                  </a:lnTo>
                  <a:lnTo>
                    <a:pt x="146" y="1737"/>
                  </a:lnTo>
                  <a:lnTo>
                    <a:pt x="335" y="1946"/>
                  </a:lnTo>
                  <a:lnTo>
                    <a:pt x="356" y="2051"/>
                  </a:lnTo>
                  <a:lnTo>
                    <a:pt x="523" y="2134"/>
                  </a:lnTo>
                  <a:lnTo>
                    <a:pt x="670" y="2260"/>
                  </a:lnTo>
                  <a:lnTo>
                    <a:pt x="607" y="2406"/>
                  </a:lnTo>
                  <a:lnTo>
                    <a:pt x="628" y="2448"/>
                  </a:lnTo>
                  <a:lnTo>
                    <a:pt x="837" y="2532"/>
                  </a:lnTo>
                  <a:lnTo>
                    <a:pt x="879" y="2616"/>
                  </a:lnTo>
                  <a:lnTo>
                    <a:pt x="983" y="2574"/>
                  </a:lnTo>
                  <a:lnTo>
                    <a:pt x="1088" y="2657"/>
                  </a:lnTo>
                  <a:lnTo>
                    <a:pt x="1172" y="2532"/>
                  </a:lnTo>
                  <a:lnTo>
                    <a:pt x="1381" y="2553"/>
                  </a:lnTo>
                  <a:lnTo>
                    <a:pt x="1276" y="2678"/>
                  </a:lnTo>
                  <a:lnTo>
                    <a:pt x="1297" y="2762"/>
                  </a:lnTo>
                  <a:lnTo>
                    <a:pt x="1339" y="2888"/>
                  </a:lnTo>
                  <a:lnTo>
                    <a:pt x="1486" y="2888"/>
                  </a:lnTo>
                  <a:lnTo>
                    <a:pt x="1569" y="2971"/>
                  </a:lnTo>
                  <a:lnTo>
                    <a:pt x="1569" y="3055"/>
                  </a:lnTo>
                  <a:lnTo>
                    <a:pt x="1507" y="3097"/>
                  </a:lnTo>
                  <a:lnTo>
                    <a:pt x="1590" y="3201"/>
                  </a:lnTo>
                  <a:lnTo>
                    <a:pt x="1716" y="3139"/>
                  </a:lnTo>
                  <a:lnTo>
                    <a:pt x="1883" y="3139"/>
                  </a:lnTo>
                  <a:lnTo>
                    <a:pt x="1925" y="3201"/>
                  </a:lnTo>
                  <a:lnTo>
                    <a:pt x="1988" y="3180"/>
                  </a:lnTo>
                  <a:lnTo>
                    <a:pt x="2197" y="3264"/>
                  </a:lnTo>
                  <a:lnTo>
                    <a:pt x="2343" y="3180"/>
                  </a:lnTo>
                  <a:lnTo>
                    <a:pt x="2490" y="3201"/>
                  </a:lnTo>
                  <a:lnTo>
                    <a:pt x="2553" y="3160"/>
                  </a:lnTo>
                  <a:lnTo>
                    <a:pt x="2699" y="3201"/>
                  </a:lnTo>
                  <a:lnTo>
                    <a:pt x="2804" y="3201"/>
                  </a:lnTo>
                  <a:lnTo>
                    <a:pt x="3013" y="3243"/>
                  </a:lnTo>
                  <a:lnTo>
                    <a:pt x="3076" y="3180"/>
                  </a:lnTo>
                  <a:lnTo>
                    <a:pt x="3222" y="3139"/>
                  </a:lnTo>
                  <a:lnTo>
                    <a:pt x="3264" y="3055"/>
                  </a:lnTo>
                  <a:lnTo>
                    <a:pt x="3599" y="2888"/>
                  </a:lnTo>
                  <a:lnTo>
                    <a:pt x="3766" y="2867"/>
                  </a:lnTo>
                  <a:lnTo>
                    <a:pt x="3955" y="2888"/>
                  </a:lnTo>
                  <a:lnTo>
                    <a:pt x="4122" y="2971"/>
                  </a:lnTo>
                  <a:lnTo>
                    <a:pt x="4185" y="3034"/>
                  </a:lnTo>
                  <a:lnTo>
                    <a:pt x="4289" y="2992"/>
                  </a:lnTo>
                  <a:lnTo>
                    <a:pt x="4436" y="3055"/>
                  </a:lnTo>
                  <a:lnTo>
                    <a:pt x="4478" y="3139"/>
                  </a:lnTo>
                  <a:lnTo>
                    <a:pt x="4603" y="3139"/>
                  </a:lnTo>
                  <a:lnTo>
                    <a:pt x="4582" y="2992"/>
                  </a:lnTo>
                  <a:lnTo>
                    <a:pt x="4624" y="2888"/>
                  </a:lnTo>
                  <a:lnTo>
                    <a:pt x="4624" y="2720"/>
                  </a:lnTo>
                  <a:lnTo>
                    <a:pt x="4603" y="2636"/>
                  </a:lnTo>
                  <a:lnTo>
                    <a:pt x="4645" y="2553"/>
                  </a:lnTo>
                  <a:lnTo>
                    <a:pt x="4708" y="2427"/>
                  </a:lnTo>
                  <a:lnTo>
                    <a:pt x="4896" y="2427"/>
                  </a:lnTo>
                  <a:lnTo>
                    <a:pt x="5022" y="2406"/>
                  </a:lnTo>
                  <a:lnTo>
                    <a:pt x="5105" y="2239"/>
                  </a:lnTo>
                  <a:lnTo>
                    <a:pt x="5105" y="2155"/>
                  </a:lnTo>
                  <a:lnTo>
                    <a:pt x="5043" y="2113"/>
                  </a:lnTo>
                  <a:lnTo>
                    <a:pt x="5105" y="2051"/>
                  </a:lnTo>
                  <a:lnTo>
                    <a:pt x="5001" y="1988"/>
                  </a:lnTo>
                  <a:lnTo>
                    <a:pt x="4812" y="1988"/>
                  </a:lnTo>
                  <a:lnTo>
                    <a:pt x="4729" y="2051"/>
                  </a:lnTo>
                  <a:lnTo>
                    <a:pt x="4520" y="2051"/>
                  </a:lnTo>
                  <a:lnTo>
                    <a:pt x="4373" y="2009"/>
                  </a:lnTo>
                  <a:lnTo>
                    <a:pt x="4268" y="1841"/>
                  </a:lnTo>
                  <a:lnTo>
                    <a:pt x="4185" y="1695"/>
                  </a:lnTo>
                  <a:lnTo>
                    <a:pt x="4206" y="1151"/>
                  </a:lnTo>
                  <a:lnTo>
                    <a:pt x="4101" y="983"/>
                  </a:lnTo>
                  <a:lnTo>
                    <a:pt x="4080" y="837"/>
                  </a:lnTo>
                  <a:lnTo>
                    <a:pt x="3766" y="565"/>
                  </a:lnTo>
                  <a:lnTo>
                    <a:pt x="3745" y="460"/>
                  </a:lnTo>
                  <a:lnTo>
                    <a:pt x="3494" y="251"/>
                  </a:lnTo>
                  <a:lnTo>
                    <a:pt x="343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78"/>
            <p:cNvSpPr/>
            <p:nvPr/>
          </p:nvSpPr>
          <p:spPr>
            <a:xfrm>
              <a:off x="3889355" y="2831954"/>
              <a:ext cx="39878" cy="24041"/>
            </a:xfrm>
            <a:custGeom>
              <a:avLst/>
              <a:gdLst/>
              <a:ahLst/>
              <a:cxnLst/>
              <a:rect l="l" t="t" r="r" b="b"/>
              <a:pathLst>
                <a:path w="3349" h="2114" extrusionOk="0">
                  <a:moveTo>
                    <a:pt x="2490" y="1"/>
                  </a:moveTo>
                  <a:lnTo>
                    <a:pt x="2323" y="22"/>
                  </a:lnTo>
                  <a:lnTo>
                    <a:pt x="1988" y="189"/>
                  </a:lnTo>
                  <a:lnTo>
                    <a:pt x="1946" y="273"/>
                  </a:lnTo>
                  <a:lnTo>
                    <a:pt x="1800" y="314"/>
                  </a:lnTo>
                  <a:lnTo>
                    <a:pt x="1737" y="377"/>
                  </a:lnTo>
                  <a:lnTo>
                    <a:pt x="1528" y="335"/>
                  </a:lnTo>
                  <a:lnTo>
                    <a:pt x="1423" y="335"/>
                  </a:lnTo>
                  <a:lnTo>
                    <a:pt x="1277" y="294"/>
                  </a:lnTo>
                  <a:lnTo>
                    <a:pt x="1214" y="335"/>
                  </a:lnTo>
                  <a:lnTo>
                    <a:pt x="1067" y="314"/>
                  </a:lnTo>
                  <a:lnTo>
                    <a:pt x="921" y="398"/>
                  </a:lnTo>
                  <a:lnTo>
                    <a:pt x="712" y="314"/>
                  </a:lnTo>
                  <a:lnTo>
                    <a:pt x="649" y="335"/>
                  </a:lnTo>
                  <a:lnTo>
                    <a:pt x="607" y="273"/>
                  </a:lnTo>
                  <a:lnTo>
                    <a:pt x="440" y="273"/>
                  </a:lnTo>
                  <a:lnTo>
                    <a:pt x="314" y="335"/>
                  </a:lnTo>
                  <a:lnTo>
                    <a:pt x="231" y="231"/>
                  </a:lnTo>
                  <a:lnTo>
                    <a:pt x="293" y="189"/>
                  </a:lnTo>
                  <a:lnTo>
                    <a:pt x="293" y="105"/>
                  </a:lnTo>
                  <a:lnTo>
                    <a:pt x="210" y="22"/>
                  </a:lnTo>
                  <a:lnTo>
                    <a:pt x="63" y="22"/>
                  </a:lnTo>
                  <a:lnTo>
                    <a:pt x="84" y="126"/>
                  </a:lnTo>
                  <a:lnTo>
                    <a:pt x="0" y="210"/>
                  </a:lnTo>
                  <a:lnTo>
                    <a:pt x="63" y="440"/>
                  </a:lnTo>
                  <a:lnTo>
                    <a:pt x="231" y="628"/>
                  </a:lnTo>
                  <a:lnTo>
                    <a:pt x="314" y="754"/>
                  </a:lnTo>
                  <a:lnTo>
                    <a:pt x="272" y="900"/>
                  </a:lnTo>
                  <a:lnTo>
                    <a:pt x="63" y="1068"/>
                  </a:lnTo>
                  <a:lnTo>
                    <a:pt x="84" y="1172"/>
                  </a:lnTo>
                  <a:lnTo>
                    <a:pt x="168" y="1277"/>
                  </a:lnTo>
                  <a:lnTo>
                    <a:pt x="105" y="1382"/>
                  </a:lnTo>
                  <a:lnTo>
                    <a:pt x="335" y="1570"/>
                  </a:lnTo>
                  <a:lnTo>
                    <a:pt x="503" y="1842"/>
                  </a:lnTo>
                  <a:lnTo>
                    <a:pt x="523" y="1988"/>
                  </a:lnTo>
                  <a:lnTo>
                    <a:pt x="523" y="2093"/>
                  </a:lnTo>
                  <a:lnTo>
                    <a:pt x="607" y="2114"/>
                  </a:lnTo>
                  <a:lnTo>
                    <a:pt x="795" y="2114"/>
                  </a:lnTo>
                  <a:lnTo>
                    <a:pt x="942" y="2093"/>
                  </a:lnTo>
                  <a:lnTo>
                    <a:pt x="1026" y="1988"/>
                  </a:lnTo>
                  <a:lnTo>
                    <a:pt x="1172" y="2009"/>
                  </a:lnTo>
                  <a:lnTo>
                    <a:pt x="1319" y="2009"/>
                  </a:lnTo>
                  <a:lnTo>
                    <a:pt x="1339" y="2114"/>
                  </a:lnTo>
                  <a:lnTo>
                    <a:pt x="1444" y="2114"/>
                  </a:lnTo>
                  <a:lnTo>
                    <a:pt x="1528" y="2051"/>
                  </a:lnTo>
                  <a:lnTo>
                    <a:pt x="1653" y="2051"/>
                  </a:lnTo>
                  <a:lnTo>
                    <a:pt x="1737" y="2114"/>
                  </a:lnTo>
                  <a:lnTo>
                    <a:pt x="1863" y="2072"/>
                  </a:lnTo>
                  <a:lnTo>
                    <a:pt x="2093" y="2072"/>
                  </a:lnTo>
                  <a:lnTo>
                    <a:pt x="2176" y="2009"/>
                  </a:lnTo>
                  <a:lnTo>
                    <a:pt x="2114" y="1905"/>
                  </a:lnTo>
                  <a:lnTo>
                    <a:pt x="2114" y="1779"/>
                  </a:lnTo>
                  <a:lnTo>
                    <a:pt x="2281" y="1675"/>
                  </a:lnTo>
                  <a:lnTo>
                    <a:pt x="2323" y="1675"/>
                  </a:lnTo>
                  <a:lnTo>
                    <a:pt x="2427" y="1570"/>
                  </a:lnTo>
                  <a:lnTo>
                    <a:pt x="2511" y="1570"/>
                  </a:lnTo>
                  <a:lnTo>
                    <a:pt x="2595" y="1486"/>
                  </a:lnTo>
                  <a:lnTo>
                    <a:pt x="2741" y="1486"/>
                  </a:lnTo>
                  <a:lnTo>
                    <a:pt x="2909" y="1633"/>
                  </a:lnTo>
                  <a:lnTo>
                    <a:pt x="3013" y="1549"/>
                  </a:lnTo>
                  <a:lnTo>
                    <a:pt x="3118" y="1570"/>
                  </a:lnTo>
                  <a:lnTo>
                    <a:pt x="3034" y="1444"/>
                  </a:lnTo>
                  <a:lnTo>
                    <a:pt x="2930" y="1256"/>
                  </a:lnTo>
                  <a:lnTo>
                    <a:pt x="2825" y="1256"/>
                  </a:lnTo>
                  <a:lnTo>
                    <a:pt x="2804" y="1172"/>
                  </a:lnTo>
                  <a:lnTo>
                    <a:pt x="2951" y="1068"/>
                  </a:lnTo>
                  <a:lnTo>
                    <a:pt x="3013" y="942"/>
                  </a:lnTo>
                  <a:lnTo>
                    <a:pt x="2992" y="712"/>
                  </a:lnTo>
                  <a:lnTo>
                    <a:pt x="3139" y="545"/>
                  </a:lnTo>
                  <a:lnTo>
                    <a:pt x="3244" y="586"/>
                  </a:lnTo>
                  <a:lnTo>
                    <a:pt x="3327" y="503"/>
                  </a:lnTo>
                  <a:lnTo>
                    <a:pt x="3348" y="294"/>
                  </a:lnTo>
                  <a:lnTo>
                    <a:pt x="3327" y="273"/>
                  </a:lnTo>
                  <a:lnTo>
                    <a:pt x="3202" y="273"/>
                  </a:lnTo>
                  <a:lnTo>
                    <a:pt x="3160" y="189"/>
                  </a:lnTo>
                  <a:lnTo>
                    <a:pt x="3013" y="126"/>
                  </a:lnTo>
                  <a:lnTo>
                    <a:pt x="2909" y="168"/>
                  </a:lnTo>
                  <a:lnTo>
                    <a:pt x="2846" y="105"/>
                  </a:lnTo>
                  <a:lnTo>
                    <a:pt x="2679" y="22"/>
                  </a:lnTo>
                  <a:lnTo>
                    <a:pt x="24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1" name="Google Shape;1411;p78"/>
            <p:cNvGrpSpPr/>
            <p:nvPr/>
          </p:nvGrpSpPr>
          <p:grpSpPr>
            <a:xfrm>
              <a:off x="3831056" y="2816010"/>
              <a:ext cx="37378" cy="27612"/>
              <a:chOff x="3866750" y="2520350"/>
              <a:chExt cx="78475" cy="60700"/>
            </a:xfrm>
            <a:grpFill/>
          </p:grpSpPr>
          <p:sp>
            <p:nvSpPr>
              <p:cNvPr id="1412" name="Google Shape;1412;p78"/>
              <p:cNvSpPr/>
              <p:nvPr/>
            </p:nvSpPr>
            <p:spPr>
              <a:xfrm>
                <a:off x="3877200" y="2546500"/>
                <a:ext cx="4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52" extrusionOk="0">
                    <a:moveTo>
                      <a:pt x="1" y="1"/>
                    </a:moveTo>
                    <a:lnTo>
                      <a:pt x="84" y="126"/>
                    </a:lnTo>
                    <a:lnTo>
                      <a:pt x="63" y="147"/>
                    </a:lnTo>
                    <a:lnTo>
                      <a:pt x="168" y="252"/>
                    </a:lnTo>
                    <a:lnTo>
                      <a:pt x="189" y="252"/>
                    </a:lnTo>
                    <a:lnTo>
                      <a:pt x="168" y="106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78"/>
              <p:cNvSpPr/>
              <p:nvPr/>
            </p:nvSpPr>
            <p:spPr>
              <a:xfrm>
                <a:off x="3882425" y="2554350"/>
                <a:ext cx="2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27" extrusionOk="0">
                    <a:moveTo>
                      <a:pt x="1" y="1"/>
                    </a:moveTo>
                    <a:lnTo>
                      <a:pt x="106" y="126"/>
                    </a:lnTo>
                    <a:lnTo>
                      <a:pt x="85" y="43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78"/>
              <p:cNvSpPr/>
              <p:nvPr/>
            </p:nvSpPr>
            <p:spPr>
              <a:xfrm>
                <a:off x="3866750" y="2520350"/>
                <a:ext cx="78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428" extrusionOk="0">
                    <a:moveTo>
                      <a:pt x="1653" y="1"/>
                    </a:moveTo>
                    <a:lnTo>
                      <a:pt x="1653" y="22"/>
                    </a:lnTo>
                    <a:lnTo>
                      <a:pt x="1402" y="22"/>
                    </a:lnTo>
                    <a:lnTo>
                      <a:pt x="1046" y="210"/>
                    </a:lnTo>
                    <a:lnTo>
                      <a:pt x="1025" y="356"/>
                    </a:lnTo>
                    <a:lnTo>
                      <a:pt x="837" y="440"/>
                    </a:lnTo>
                    <a:lnTo>
                      <a:pt x="816" y="649"/>
                    </a:lnTo>
                    <a:lnTo>
                      <a:pt x="691" y="649"/>
                    </a:lnTo>
                    <a:lnTo>
                      <a:pt x="481" y="545"/>
                    </a:lnTo>
                    <a:lnTo>
                      <a:pt x="356" y="587"/>
                    </a:lnTo>
                    <a:lnTo>
                      <a:pt x="209" y="691"/>
                    </a:lnTo>
                    <a:lnTo>
                      <a:pt x="0" y="691"/>
                    </a:lnTo>
                    <a:lnTo>
                      <a:pt x="0" y="733"/>
                    </a:lnTo>
                    <a:lnTo>
                      <a:pt x="42" y="942"/>
                    </a:lnTo>
                    <a:lnTo>
                      <a:pt x="168" y="1068"/>
                    </a:lnTo>
                    <a:lnTo>
                      <a:pt x="168" y="1110"/>
                    </a:lnTo>
                    <a:lnTo>
                      <a:pt x="209" y="1152"/>
                    </a:lnTo>
                    <a:lnTo>
                      <a:pt x="356" y="942"/>
                    </a:lnTo>
                    <a:lnTo>
                      <a:pt x="377" y="796"/>
                    </a:lnTo>
                    <a:lnTo>
                      <a:pt x="461" y="691"/>
                    </a:lnTo>
                    <a:lnTo>
                      <a:pt x="607" y="691"/>
                    </a:lnTo>
                    <a:lnTo>
                      <a:pt x="628" y="796"/>
                    </a:lnTo>
                    <a:lnTo>
                      <a:pt x="733" y="900"/>
                    </a:lnTo>
                    <a:lnTo>
                      <a:pt x="774" y="1068"/>
                    </a:lnTo>
                    <a:lnTo>
                      <a:pt x="879" y="1256"/>
                    </a:lnTo>
                    <a:lnTo>
                      <a:pt x="1025" y="1403"/>
                    </a:lnTo>
                    <a:lnTo>
                      <a:pt x="1088" y="1403"/>
                    </a:lnTo>
                    <a:lnTo>
                      <a:pt x="1193" y="1507"/>
                    </a:lnTo>
                    <a:lnTo>
                      <a:pt x="1088" y="1486"/>
                    </a:lnTo>
                    <a:lnTo>
                      <a:pt x="1005" y="1507"/>
                    </a:lnTo>
                    <a:lnTo>
                      <a:pt x="942" y="1591"/>
                    </a:lnTo>
                    <a:lnTo>
                      <a:pt x="1005" y="1696"/>
                    </a:lnTo>
                    <a:lnTo>
                      <a:pt x="1130" y="1696"/>
                    </a:lnTo>
                    <a:lnTo>
                      <a:pt x="1256" y="1821"/>
                    </a:lnTo>
                    <a:lnTo>
                      <a:pt x="1360" y="1842"/>
                    </a:lnTo>
                    <a:lnTo>
                      <a:pt x="1423" y="1947"/>
                    </a:lnTo>
                    <a:lnTo>
                      <a:pt x="1465" y="2030"/>
                    </a:lnTo>
                    <a:lnTo>
                      <a:pt x="1611" y="2009"/>
                    </a:lnTo>
                    <a:lnTo>
                      <a:pt x="1862" y="2030"/>
                    </a:lnTo>
                    <a:lnTo>
                      <a:pt x="1988" y="2093"/>
                    </a:lnTo>
                    <a:lnTo>
                      <a:pt x="2281" y="2365"/>
                    </a:lnTo>
                    <a:lnTo>
                      <a:pt x="2197" y="2407"/>
                    </a:lnTo>
                    <a:lnTo>
                      <a:pt x="2072" y="2323"/>
                    </a:lnTo>
                    <a:lnTo>
                      <a:pt x="2155" y="2407"/>
                    </a:lnTo>
                    <a:lnTo>
                      <a:pt x="2260" y="2428"/>
                    </a:lnTo>
                    <a:lnTo>
                      <a:pt x="2302" y="2344"/>
                    </a:lnTo>
                    <a:lnTo>
                      <a:pt x="1925" y="1884"/>
                    </a:lnTo>
                    <a:lnTo>
                      <a:pt x="1444" y="1486"/>
                    </a:lnTo>
                    <a:lnTo>
                      <a:pt x="1423" y="1403"/>
                    </a:lnTo>
                    <a:lnTo>
                      <a:pt x="1465" y="1382"/>
                    </a:lnTo>
                    <a:lnTo>
                      <a:pt x="1402" y="1277"/>
                    </a:lnTo>
                    <a:lnTo>
                      <a:pt x="1360" y="1172"/>
                    </a:lnTo>
                    <a:lnTo>
                      <a:pt x="1235" y="1047"/>
                    </a:lnTo>
                    <a:lnTo>
                      <a:pt x="1193" y="1047"/>
                    </a:lnTo>
                    <a:lnTo>
                      <a:pt x="1151" y="963"/>
                    </a:lnTo>
                    <a:lnTo>
                      <a:pt x="1214" y="900"/>
                    </a:lnTo>
                    <a:lnTo>
                      <a:pt x="1214" y="775"/>
                    </a:lnTo>
                    <a:lnTo>
                      <a:pt x="1256" y="733"/>
                    </a:lnTo>
                    <a:lnTo>
                      <a:pt x="1402" y="838"/>
                    </a:lnTo>
                    <a:lnTo>
                      <a:pt x="1444" y="900"/>
                    </a:lnTo>
                    <a:lnTo>
                      <a:pt x="1528" y="880"/>
                    </a:lnTo>
                    <a:lnTo>
                      <a:pt x="1528" y="796"/>
                    </a:lnTo>
                    <a:lnTo>
                      <a:pt x="1632" y="775"/>
                    </a:lnTo>
                    <a:lnTo>
                      <a:pt x="1716" y="796"/>
                    </a:lnTo>
                    <a:lnTo>
                      <a:pt x="1758" y="733"/>
                    </a:lnTo>
                    <a:lnTo>
                      <a:pt x="1841" y="775"/>
                    </a:lnTo>
                    <a:lnTo>
                      <a:pt x="1883" y="733"/>
                    </a:lnTo>
                    <a:lnTo>
                      <a:pt x="1988" y="754"/>
                    </a:lnTo>
                    <a:lnTo>
                      <a:pt x="2051" y="859"/>
                    </a:lnTo>
                    <a:lnTo>
                      <a:pt x="2093" y="796"/>
                    </a:lnTo>
                    <a:lnTo>
                      <a:pt x="2239" y="859"/>
                    </a:lnTo>
                    <a:lnTo>
                      <a:pt x="2344" y="796"/>
                    </a:lnTo>
                    <a:lnTo>
                      <a:pt x="2365" y="859"/>
                    </a:lnTo>
                    <a:lnTo>
                      <a:pt x="2490" y="838"/>
                    </a:lnTo>
                    <a:lnTo>
                      <a:pt x="2616" y="880"/>
                    </a:lnTo>
                    <a:lnTo>
                      <a:pt x="2699" y="859"/>
                    </a:lnTo>
                    <a:lnTo>
                      <a:pt x="2804" y="963"/>
                    </a:lnTo>
                    <a:lnTo>
                      <a:pt x="2971" y="963"/>
                    </a:lnTo>
                    <a:lnTo>
                      <a:pt x="2992" y="984"/>
                    </a:lnTo>
                    <a:lnTo>
                      <a:pt x="2971" y="880"/>
                    </a:lnTo>
                    <a:lnTo>
                      <a:pt x="3097" y="859"/>
                    </a:lnTo>
                    <a:lnTo>
                      <a:pt x="3139" y="859"/>
                    </a:lnTo>
                    <a:lnTo>
                      <a:pt x="3139" y="796"/>
                    </a:lnTo>
                    <a:lnTo>
                      <a:pt x="3034" y="775"/>
                    </a:lnTo>
                    <a:lnTo>
                      <a:pt x="2971" y="733"/>
                    </a:lnTo>
                    <a:lnTo>
                      <a:pt x="2930" y="566"/>
                    </a:lnTo>
                    <a:lnTo>
                      <a:pt x="2888" y="419"/>
                    </a:lnTo>
                    <a:lnTo>
                      <a:pt x="2804" y="356"/>
                    </a:lnTo>
                    <a:lnTo>
                      <a:pt x="2699" y="482"/>
                    </a:lnTo>
                    <a:lnTo>
                      <a:pt x="2490" y="419"/>
                    </a:lnTo>
                    <a:lnTo>
                      <a:pt x="2197" y="356"/>
                    </a:lnTo>
                    <a:lnTo>
                      <a:pt x="2093" y="273"/>
                    </a:lnTo>
                    <a:lnTo>
                      <a:pt x="1988" y="231"/>
                    </a:lnTo>
                    <a:lnTo>
                      <a:pt x="1737" y="22"/>
                    </a:lnTo>
                    <a:lnTo>
                      <a:pt x="16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78"/>
              <p:cNvSpPr/>
              <p:nvPr/>
            </p:nvSpPr>
            <p:spPr>
              <a:xfrm>
                <a:off x="3886100" y="2558550"/>
                <a:ext cx="36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10" extrusionOk="0">
                    <a:moveTo>
                      <a:pt x="0" y="0"/>
                    </a:moveTo>
                    <a:lnTo>
                      <a:pt x="147" y="209"/>
                    </a:lnTo>
                    <a:lnTo>
                      <a:pt x="126" y="1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6" name="Google Shape;1416;p78"/>
            <p:cNvSpPr/>
            <p:nvPr/>
          </p:nvSpPr>
          <p:spPr>
            <a:xfrm>
              <a:off x="3799155" y="2842190"/>
              <a:ext cx="6990" cy="13340"/>
            </a:xfrm>
            <a:custGeom>
              <a:avLst/>
              <a:gdLst/>
              <a:ahLst/>
              <a:cxnLst/>
              <a:rect l="l" t="t" r="r" b="b"/>
              <a:pathLst>
                <a:path w="587" h="1173" extrusionOk="0">
                  <a:moveTo>
                    <a:pt x="461" y="0"/>
                  </a:moveTo>
                  <a:lnTo>
                    <a:pt x="440" y="105"/>
                  </a:lnTo>
                  <a:lnTo>
                    <a:pt x="482" y="147"/>
                  </a:lnTo>
                  <a:lnTo>
                    <a:pt x="461" y="251"/>
                  </a:lnTo>
                  <a:lnTo>
                    <a:pt x="419" y="251"/>
                  </a:lnTo>
                  <a:lnTo>
                    <a:pt x="357" y="210"/>
                  </a:lnTo>
                  <a:lnTo>
                    <a:pt x="273" y="251"/>
                  </a:lnTo>
                  <a:lnTo>
                    <a:pt x="106" y="335"/>
                  </a:lnTo>
                  <a:lnTo>
                    <a:pt x="22" y="461"/>
                  </a:lnTo>
                  <a:lnTo>
                    <a:pt x="106" y="523"/>
                  </a:lnTo>
                  <a:lnTo>
                    <a:pt x="64" y="565"/>
                  </a:lnTo>
                  <a:lnTo>
                    <a:pt x="1" y="565"/>
                  </a:lnTo>
                  <a:lnTo>
                    <a:pt x="22" y="649"/>
                  </a:lnTo>
                  <a:lnTo>
                    <a:pt x="106" y="691"/>
                  </a:lnTo>
                  <a:lnTo>
                    <a:pt x="106" y="754"/>
                  </a:lnTo>
                  <a:lnTo>
                    <a:pt x="64" y="775"/>
                  </a:lnTo>
                  <a:lnTo>
                    <a:pt x="106" y="837"/>
                  </a:lnTo>
                  <a:lnTo>
                    <a:pt x="168" y="879"/>
                  </a:lnTo>
                  <a:lnTo>
                    <a:pt x="168" y="963"/>
                  </a:lnTo>
                  <a:lnTo>
                    <a:pt x="210" y="963"/>
                  </a:lnTo>
                  <a:lnTo>
                    <a:pt x="252" y="1005"/>
                  </a:lnTo>
                  <a:lnTo>
                    <a:pt x="210" y="984"/>
                  </a:lnTo>
                  <a:lnTo>
                    <a:pt x="147" y="1067"/>
                  </a:lnTo>
                  <a:lnTo>
                    <a:pt x="210" y="1109"/>
                  </a:lnTo>
                  <a:lnTo>
                    <a:pt x="357" y="1172"/>
                  </a:lnTo>
                  <a:lnTo>
                    <a:pt x="461" y="1109"/>
                  </a:lnTo>
                  <a:lnTo>
                    <a:pt x="545" y="942"/>
                  </a:lnTo>
                  <a:lnTo>
                    <a:pt x="545" y="795"/>
                  </a:lnTo>
                  <a:lnTo>
                    <a:pt x="587" y="544"/>
                  </a:lnTo>
                  <a:lnTo>
                    <a:pt x="545" y="314"/>
                  </a:lnTo>
                  <a:lnTo>
                    <a:pt x="545" y="147"/>
                  </a:lnTo>
                  <a:lnTo>
                    <a:pt x="5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78"/>
            <p:cNvSpPr/>
            <p:nvPr/>
          </p:nvSpPr>
          <p:spPr>
            <a:xfrm>
              <a:off x="3688535" y="2836242"/>
              <a:ext cx="76506" cy="61161"/>
            </a:xfrm>
            <a:custGeom>
              <a:avLst/>
              <a:gdLst/>
              <a:ahLst/>
              <a:cxnLst/>
              <a:rect l="l" t="t" r="r" b="b"/>
              <a:pathLst>
                <a:path w="6425" h="5378" extrusionOk="0">
                  <a:moveTo>
                    <a:pt x="817" y="0"/>
                  </a:moveTo>
                  <a:lnTo>
                    <a:pt x="733" y="42"/>
                  </a:lnTo>
                  <a:lnTo>
                    <a:pt x="712" y="21"/>
                  </a:lnTo>
                  <a:lnTo>
                    <a:pt x="503" y="126"/>
                  </a:lnTo>
                  <a:lnTo>
                    <a:pt x="524" y="209"/>
                  </a:lnTo>
                  <a:lnTo>
                    <a:pt x="608" y="251"/>
                  </a:lnTo>
                  <a:lnTo>
                    <a:pt x="524" y="335"/>
                  </a:lnTo>
                  <a:lnTo>
                    <a:pt x="336" y="356"/>
                  </a:lnTo>
                  <a:lnTo>
                    <a:pt x="252" y="335"/>
                  </a:lnTo>
                  <a:lnTo>
                    <a:pt x="43" y="419"/>
                  </a:lnTo>
                  <a:lnTo>
                    <a:pt x="1" y="544"/>
                  </a:lnTo>
                  <a:lnTo>
                    <a:pt x="43" y="670"/>
                  </a:lnTo>
                  <a:lnTo>
                    <a:pt x="126" y="649"/>
                  </a:lnTo>
                  <a:lnTo>
                    <a:pt x="126" y="691"/>
                  </a:lnTo>
                  <a:lnTo>
                    <a:pt x="189" y="733"/>
                  </a:lnTo>
                  <a:lnTo>
                    <a:pt x="147" y="879"/>
                  </a:lnTo>
                  <a:lnTo>
                    <a:pt x="210" y="900"/>
                  </a:lnTo>
                  <a:lnTo>
                    <a:pt x="294" y="837"/>
                  </a:lnTo>
                  <a:lnTo>
                    <a:pt x="252" y="963"/>
                  </a:lnTo>
                  <a:lnTo>
                    <a:pt x="315" y="1005"/>
                  </a:lnTo>
                  <a:lnTo>
                    <a:pt x="252" y="1088"/>
                  </a:lnTo>
                  <a:lnTo>
                    <a:pt x="357" y="1109"/>
                  </a:lnTo>
                  <a:lnTo>
                    <a:pt x="231" y="1256"/>
                  </a:lnTo>
                  <a:lnTo>
                    <a:pt x="231" y="1277"/>
                  </a:lnTo>
                  <a:lnTo>
                    <a:pt x="482" y="1214"/>
                  </a:lnTo>
                  <a:lnTo>
                    <a:pt x="587" y="1256"/>
                  </a:lnTo>
                  <a:lnTo>
                    <a:pt x="566" y="1381"/>
                  </a:lnTo>
                  <a:lnTo>
                    <a:pt x="629" y="1465"/>
                  </a:lnTo>
                  <a:lnTo>
                    <a:pt x="796" y="1360"/>
                  </a:lnTo>
                  <a:lnTo>
                    <a:pt x="1110" y="1423"/>
                  </a:lnTo>
                  <a:lnTo>
                    <a:pt x="1214" y="1318"/>
                  </a:lnTo>
                  <a:lnTo>
                    <a:pt x="1486" y="1360"/>
                  </a:lnTo>
                  <a:lnTo>
                    <a:pt x="1507" y="1486"/>
                  </a:lnTo>
                  <a:lnTo>
                    <a:pt x="1612" y="1632"/>
                  </a:lnTo>
                  <a:lnTo>
                    <a:pt x="1591" y="1737"/>
                  </a:lnTo>
                  <a:lnTo>
                    <a:pt x="1445" y="1737"/>
                  </a:lnTo>
                  <a:lnTo>
                    <a:pt x="1235" y="1946"/>
                  </a:lnTo>
                  <a:lnTo>
                    <a:pt x="1256" y="2114"/>
                  </a:lnTo>
                  <a:lnTo>
                    <a:pt x="1235" y="2469"/>
                  </a:lnTo>
                  <a:lnTo>
                    <a:pt x="1089" y="2616"/>
                  </a:lnTo>
                  <a:lnTo>
                    <a:pt x="1194" y="2720"/>
                  </a:lnTo>
                  <a:lnTo>
                    <a:pt x="1047" y="2930"/>
                  </a:lnTo>
                  <a:lnTo>
                    <a:pt x="942" y="2888"/>
                  </a:lnTo>
                  <a:lnTo>
                    <a:pt x="817" y="2930"/>
                  </a:lnTo>
                  <a:lnTo>
                    <a:pt x="963" y="3202"/>
                  </a:lnTo>
                  <a:lnTo>
                    <a:pt x="1089" y="3285"/>
                  </a:lnTo>
                  <a:lnTo>
                    <a:pt x="1089" y="3515"/>
                  </a:lnTo>
                  <a:lnTo>
                    <a:pt x="922" y="3704"/>
                  </a:lnTo>
                  <a:lnTo>
                    <a:pt x="984" y="3871"/>
                  </a:lnTo>
                  <a:lnTo>
                    <a:pt x="1131" y="3871"/>
                  </a:lnTo>
                  <a:lnTo>
                    <a:pt x="1089" y="3976"/>
                  </a:lnTo>
                  <a:lnTo>
                    <a:pt x="963" y="4080"/>
                  </a:lnTo>
                  <a:lnTo>
                    <a:pt x="838" y="4331"/>
                  </a:lnTo>
                  <a:lnTo>
                    <a:pt x="922" y="4457"/>
                  </a:lnTo>
                  <a:lnTo>
                    <a:pt x="922" y="4603"/>
                  </a:lnTo>
                  <a:lnTo>
                    <a:pt x="1026" y="4624"/>
                  </a:lnTo>
                  <a:lnTo>
                    <a:pt x="1173" y="4645"/>
                  </a:lnTo>
                  <a:lnTo>
                    <a:pt x="1403" y="4875"/>
                  </a:lnTo>
                  <a:lnTo>
                    <a:pt x="1382" y="4917"/>
                  </a:lnTo>
                  <a:lnTo>
                    <a:pt x="1486" y="5168"/>
                  </a:lnTo>
                  <a:lnTo>
                    <a:pt x="1675" y="5357"/>
                  </a:lnTo>
                  <a:lnTo>
                    <a:pt x="1842" y="5378"/>
                  </a:lnTo>
                  <a:lnTo>
                    <a:pt x="2010" y="5273"/>
                  </a:lnTo>
                  <a:lnTo>
                    <a:pt x="2010" y="5168"/>
                  </a:lnTo>
                  <a:lnTo>
                    <a:pt x="2093" y="5085"/>
                  </a:lnTo>
                  <a:lnTo>
                    <a:pt x="2303" y="5064"/>
                  </a:lnTo>
                  <a:lnTo>
                    <a:pt x="2470" y="4875"/>
                  </a:lnTo>
                  <a:lnTo>
                    <a:pt x="2679" y="4855"/>
                  </a:lnTo>
                  <a:lnTo>
                    <a:pt x="2784" y="4813"/>
                  </a:lnTo>
                  <a:lnTo>
                    <a:pt x="3035" y="4875"/>
                  </a:lnTo>
                  <a:lnTo>
                    <a:pt x="3181" y="4917"/>
                  </a:lnTo>
                  <a:lnTo>
                    <a:pt x="3202" y="4855"/>
                  </a:lnTo>
                  <a:lnTo>
                    <a:pt x="3307" y="4855"/>
                  </a:lnTo>
                  <a:lnTo>
                    <a:pt x="3411" y="4938"/>
                  </a:lnTo>
                  <a:lnTo>
                    <a:pt x="3495" y="4855"/>
                  </a:lnTo>
                  <a:lnTo>
                    <a:pt x="3558" y="4750"/>
                  </a:lnTo>
                  <a:lnTo>
                    <a:pt x="3663" y="4855"/>
                  </a:lnTo>
                  <a:lnTo>
                    <a:pt x="3788" y="4917"/>
                  </a:lnTo>
                  <a:lnTo>
                    <a:pt x="3914" y="4708"/>
                  </a:lnTo>
                  <a:lnTo>
                    <a:pt x="3914" y="4603"/>
                  </a:lnTo>
                  <a:lnTo>
                    <a:pt x="4248" y="4436"/>
                  </a:lnTo>
                  <a:lnTo>
                    <a:pt x="4458" y="4436"/>
                  </a:lnTo>
                  <a:lnTo>
                    <a:pt x="4520" y="4352"/>
                  </a:lnTo>
                  <a:lnTo>
                    <a:pt x="4458" y="4311"/>
                  </a:lnTo>
                  <a:lnTo>
                    <a:pt x="4499" y="4143"/>
                  </a:lnTo>
                  <a:lnTo>
                    <a:pt x="4667" y="3892"/>
                  </a:lnTo>
                  <a:lnTo>
                    <a:pt x="4667" y="3766"/>
                  </a:lnTo>
                  <a:lnTo>
                    <a:pt x="4855" y="3704"/>
                  </a:lnTo>
                  <a:lnTo>
                    <a:pt x="4981" y="3578"/>
                  </a:lnTo>
                  <a:lnTo>
                    <a:pt x="4855" y="3390"/>
                  </a:lnTo>
                  <a:lnTo>
                    <a:pt x="4771" y="3348"/>
                  </a:lnTo>
                  <a:lnTo>
                    <a:pt x="4751" y="3243"/>
                  </a:lnTo>
                  <a:lnTo>
                    <a:pt x="4646" y="3076"/>
                  </a:lnTo>
                  <a:lnTo>
                    <a:pt x="4730" y="2992"/>
                  </a:lnTo>
                  <a:lnTo>
                    <a:pt x="4960" y="2637"/>
                  </a:lnTo>
                  <a:lnTo>
                    <a:pt x="5064" y="2574"/>
                  </a:lnTo>
                  <a:lnTo>
                    <a:pt x="5232" y="2302"/>
                  </a:lnTo>
                  <a:lnTo>
                    <a:pt x="5274" y="2323"/>
                  </a:lnTo>
                  <a:lnTo>
                    <a:pt x="5253" y="2344"/>
                  </a:lnTo>
                  <a:lnTo>
                    <a:pt x="5253" y="2365"/>
                  </a:lnTo>
                  <a:lnTo>
                    <a:pt x="5336" y="2323"/>
                  </a:lnTo>
                  <a:lnTo>
                    <a:pt x="5357" y="2197"/>
                  </a:lnTo>
                  <a:lnTo>
                    <a:pt x="5295" y="2134"/>
                  </a:lnTo>
                  <a:lnTo>
                    <a:pt x="5441" y="2051"/>
                  </a:lnTo>
                  <a:lnTo>
                    <a:pt x="5567" y="1946"/>
                  </a:lnTo>
                  <a:lnTo>
                    <a:pt x="5776" y="1946"/>
                  </a:lnTo>
                  <a:lnTo>
                    <a:pt x="5964" y="1883"/>
                  </a:lnTo>
                  <a:lnTo>
                    <a:pt x="6069" y="1737"/>
                  </a:lnTo>
                  <a:lnTo>
                    <a:pt x="6278" y="1611"/>
                  </a:lnTo>
                  <a:lnTo>
                    <a:pt x="6320" y="1507"/>
                  </a:lnTo>
                  <a:lnTo>
                    <a:pt x="6341" y="1381"/>
                  </a:lnTo>
                  <a:lnTo>
                    <a:pt x="6320" y="1193"/>
                  </a:lnTo>
                  <a:lnTo>
                    <a:pt x="6424" y="1151"/>
                  </a:lnTo>
                  <a:lnTo>
                    <a:pt x="6424" y="1088"/>
                  </a:lnTo>
                  <a:lnTo>
                    <a:pt x="6341" y="1067"/>
                  </a:lnTo>
                  <a:lnTo>
                    <a:pt x="6215" y="879"/>
                  </a:lnTo>
                  <a:lnTo>
                    <a:pt x="5964" y="900"/>
                  </a:lnTo>
                  <a:lnTo>
                    <a:pt x="5797" y="837"/>
                  </a:lnTo>
                  <a:lnTo>
                    <a:pt x="5629" y="837"/>
                  </a:lnTo>
                  <a:lnTo>
                    <a:pt x="5525" y="774"/>
                  </a:lnTo>
                  <a:lnTo>
                    <a:pt x="5253" y="774"/>
                  </a:lnTo>
                  <a:lnTo>
                    <a:pt x="5148" y="879"/>
                  </a:lnTo>
                  <a:lnTo>
                    <a:pt x="5064" y="837"/>
                  </a:lnTo>
                  <a:lnTo>
                    <a:pt x="4918" y="837"/>
                  </a:lnTo>
                  <a:lnTo>
                    <a:pt x="4792" y="691"/>
                  </a:lnTo>
                  <a:lnTo>
                    <a:pt x="4688" y="753"/>
                  </a:lnTo>
                  <a:lnTo>
                    <a:pt x="4583" y="649"/>
                  </a:lnTo>
                  <a:lnTo>
                    <a:pt x="4332" y="565"/>
                  </a:lnTo>
                  <a:lnTo>
                    <a:pt x="4186" y="586"/>
                  </a:lnTo>
                  <a:lnTo>
                    <a:pt x="4207" y="523"/>
                  </a:lnTo>
                  <a:lnTo>
                    <a:pt x="4186" y="377"/>
                  </a:lnTo>
                  <a:lnTo>
                    <a:pt x="4102" y="377"/>
                  </a:lnTo>
                  <a:lnTo>
                    <a:pt x="4102" y="356"/>
                  </a:lnTo>
                  <a:lnTo>
                    <a:pt x="3997" y="314"/>
                  </a:lnTo>
                  <a:lnTo>
                    <a:pt x="3955" y="335"/>
                  </a:lnTo>
                  <a:lnTo>
                    <a:pt x="3872" y="335"/>
                  </a:lnTo>
                  <a:lnTo>
                    <a:pt x="3809" y="419"/>
                  </a:lnTo>
                  <a:lnTo>
                    <a:pt x="3495" y="230"/>
                  </a:lnTo>
                  <a:lnTo>
                    <a:pt x="3391" y="230"/>
                  </a:lnTo>
                  <a:lnTo>
                    <a:pt x="3286" y="335"/>
                  </a:lnTo>
                  <a:lnTo>
                    <a:pt x="3077" y="272"/>
                  </a:lnTo>
                  <a:lnTo>
                    <a:pt x="3035" y="168"/>
                  </a:lnTo>
                  <a:lnTo>
                    <a:pt x="2826" y="147"/>
                  </a:lnTo>
                  <a:lnTo>
                    <a:pt x="2533" y="272"/>
                  </a:lnTo>
                  <a:lnTo>
                    <a:pt x="2344" y="230"/>
                  </a:lnTo>
                  <a:lnTo>
                    <a:pt x="1926" y="168"/>
                  </a:lnTo>
                  <a:lnTo>
                    <a:pt x="1779" y="105"/>
                  </a:lnTo>
                  <a:lnTo>
                    <a:pt x="1758" y="42"/>
                  </a:lnTo>
                  <a:lnTo>
                    <a:pt x="1570" y="105"/>
                  </a:lnTo>
                  <a:lnTo>
                    <a:pt x="1403" y="147"/>
                  </a:lnTo>
                  <a:lnTo>
                    <a:pt x="1277" y="105"/>
                  </a:lnTo>
                  <a:lnTo>
                    <a:pt x="1173" y="105"/>
                  </a:lnTo>
                  <a:lnTo>
                    <a:pt x="1068" y="168"/>
                  </a:lnTo>
                  <a:lnTo>
                    <a:pt x="942" y="21"/>
                  </a:lnTo>
                  <a:lnTo>
                    <a:pt x="81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78"/>
            <p:cNvSpPr/>
            <p:nvPr/>
          </p:nvSpPr>
          <p:spPr>
            <a:xfrm>
              <a:off x="4036603" y="2865264"/>
              <a:ext cx="11967" cy="9064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189" y="1"/>
                  </a:moveTo>
                  <a:lnTo>
                    <a:pt x="84" y="64"/>
                  </a:lnTo>
                  <a:lnTo>
                    <a:pt x="0" y="64"/>
                  </a:lnTo>
                  <a:lnTo>
                    <a:pt x="0" y="106"/>
                  </a:lnTo>
                  <a:lnTo>
                    <a:pt x="42" y="106"/>
                  </a:lnTo>
                  <a:lnTo>
                    <a:pt x="105" y="189"/>
                  </a:lnTo>
                  <a:lnTo>
                    <a:pt x="189" y="189"/>
                  </a:lnTo>
                  <a:lnTo>
                    <a:pt x="251" y="294"/>
                  </a:lnTo>
                  <a:lnTo>
                    <a:pt x="209" y="378"/>
                  </a:lnTo>
                  <a:lnTo>
                    <a:pt x="481" y="503"/>
                  </a:lnTo>
                  <a:lnTo>
                    <a:pt x="502" y="629"/>
                  </a:lnTo>
                  <a:lnTo>
                    <a:pt x="670" y="712"/>
                  </a:lnTo>
                  <a:lnTo>
                    <a:pt x="795" y="712"/>
                  </a:lnTo>
                  <a:lnTo>
                    <a:pt x="984" y="796"/>
                  </a:lnTo>
                  <a:lnTo>
                    <a:pt x="1005" y="712"/>
                  </a:lnTo>
                  <a:lnTo>
                    <a:pt x="733" y="315"/>
                  </a:lnTo>
                  <a:lnTo>
                    <a:pt x="586" y="273"/>
                  </a:lnTo>
                  <a:lnTo>
                    <a:pt x="502" y="85"/>
                  </a:lnTo>
                  <a:lnTo>
                    <a:pt x="398" y="85"/>
                  </a:lnTo>
                  <a:lnTo>
                    <a:pt x="356" y="126"/>
                  </a:lnTo>
                  <a:lnTo>
                    <a:pt x="1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78"/>
            <p:cNvSpPr/>
            <p:nvPr/>
          </p:nvSpPr>
          <p:spPr>
            <a:xfrm>
              <a:off x="4033614" y="2866458"/>
              <a:ext cx="140532" cy="108039"/>
            </a:xfrm>
            <a:custGeom>
              <a:avLst/>
              <a:gdLst/>
              <a:ahLst/>
              <a:cxnLst/>
              <a:rect l="l" t="t" r="r" b="b"/>
              <a:pathLst>
                <a:path w="11802" h="9500" extrusionOk="0">
                  <a:moveTo>
                    <a:pt x="502" y="1863"/>
                  </a:moveTo>
                  <a:lnTo>
                    <a:pt x="502" y="1884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502" y="1863"/>
                  </a:lnTo>
                  <a:close/>
                  <a:moveTo>
                    <a:pt x="251" y="1"/>
                  </a:moveTo>
                  <a:lnTo>
                    <a:pt x="209" y="63"/>
                  </a:lnTo>
                  <a:lnTo>
                    <a:pt x="147" y="210"/>
                  </a:lnTo>
                  <a:lnTo>
                    <a:pt x="0" y="210"/>
                  </a:lnTo>
                  <a:lnTo>
                    <a:pt x="0" y="273"/>
                  </a:lnTo>
                  <a:lnTo>
                    <a:pt x="42" y="398"/>
                  </a:lnTo>
                  <a:lnTo>
                    <a:pt x="105" y="607"/>
                  </a:lnTo>
                  <a:lnTo>
                    <a:pt x="105" y="712"/>
                  </a:lnTo>
                  <a:lnTo>
                    <a:pt x="105" y="858"/>
                  </a:lnTo>
                  <a:lnTo>
                    <a:pt x="230" y="900"/>
                  </a:lnTo>
                  <a:lnTo>
                    <a:pt x="251" y="942"/>
                  </a:lnTo>
                  <a:lnTo>
                    <a:pt x="188" y="1130"/>
                  </a:lnTo>
                  <a:lnTo>
                    <a:pt x="209" y="1277"/>
                  </a:lnTo>
                  <a:lnTo>
                    <a:pt x="188" y="1361"/>
                  </a:lnTo>
                  <a:lnTo>
                    <a:pt x="335" y="1423"/>
                  </a:lnTo>
                  <a:lnTo>
                    <a:pt x="460" y="1654"/>
                  </a:lnTo>
                  <a:lnTo>
                    <a:pt x="523" y="1779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607" y="1884"/>
                  </a:lnTo>
                  <a:lnTo>
                    <a:pt x="670" y="2009"/>
                  </a:lnTo>
                  <a:lnTo>
                    <a:pt x="649" y="2114"/>
                  </a:lnTo>
                  <a:lnTo>
                    <a:pt x="712" y="2260"/>
                  </a:lnTo>
                  <a:lnTo>
                    <a:pt x="816" y="2260"/>
                  </a:lnTo>
                  <a:lnTo>
                    <a:pt x="858" y="2365"/>
                  </a:lnTo>
                  <a:lnTo>
                    <a:pt x="921" y="2490"/>
                  </a:lnTo>
                  <a:lnTo>
                    <a:pt x="1025" y="2532"/>
                  </a:lnTo>
                  <a:lnTo>
                    <a:pt x="1088" y="2574"/>
                  </a:lnTo>
                  <a:lnTo>
                    <a:pt x="1297" y="2679"/>
                  </a:lnTo>
                  <a:lnTo>
                    <a:pt x="1381" y="2700"/>
                  </a:lnTo>
                  <a:lnTo>
                    <a:pt x="1507" y="2679"/>
                  </a:lnTo>
                  <a:lnTo>
                    <a:pt x="1590" y="2721"/>
                  </a:lnTo>
                  <a:lnTo>
                    <a:pt x="1653" y="2742"/>
                  </a:lnTo>
                  <a:lnTo>
                    <a:pt x="1590" y="2783"/>
                  </a:lnTo>
                  <a:lnTo>
                    <a:pt x="1486" y="2825"/>
                  </a:lnTo>
                  <a:lnTo>
                    <a:pt x="1402" y="2825"/>
                  </a:lnTo>
                  <a:lnTo>
                    <a:pt x="1444" y="2993"/>
                  </a:lnTo>
                  <a:lnTo>
                    <a:pt x="1486" y="3014"/>
                  </a:lnTo>
                  <a:lnTo>
                    <a:pt x="1486" y="3223"/>
                  </a:lnTo>
                  <a:lnTo>
                    <a:pt x="1402" y="3244"/>
                  </a:lnTo>
                  <a:lnTo>
                    <a:pt x="1339" y="3244"/>
                  </a:lnTo>
                  <a:lnTo>
                    <a:pt x="1297" y="3432"/>
                  </a:lnTo>
                  <a:lnTo>
                    <a:pt x="1256" y="3474"/>
                  </a:lnTo>
                  <a:lnTo>
                    <a:pt x="1256" y="3683"/>
                  </a:lnTo>
                  <a:lnTo>
                    <a:pt x="1235" y="3767"/>
                  </a:lnTo>
                  <a:lnTo>
                    <a:pt x="1256" y="3830"/>
                  </a:lnTo>
                  <a:lnTo>
                    <a:pt x="1193" y="3871"/>
                  </a:lnTo>
                  <a:lnTo>
                    <a:pt x="1193" y="3955"/>
                  </a:lnTo>
                  <a:lnTo>
                    <a:pt x="1276" y="3976"/>
                  </a:lnTo>
                  <a:lnTo>
                    <a:pt x="1360" y="4060"/>
                  </a:lnTo>
                  <a:lnTo>
                    <a:pt x="1465" y="4081"/>
                  </a:lnTo>
                  <a:lnTo>
                    <a:pt x="1486" y="4164"/>
                  </a:lnTo>
                  <a:lnTo>
                    <a:pt x="1611" y="4269"/>
                  </a:lnTo>
                  <a:lnTo>
                    <a:pt x="1569" y="4394"/>
                  </a:lnTo>
                  <a:lnTo>
                    <a:pt x="1590" y="4415"/>
                  </a:lnTo>
                  <a:lnTo>
                    <a:pt x="1590" y="4499"/>
                  </a:lnTo>
                  <a:lnTo>
                    <a:pt x="1695" y="4583"/>
                  </a:lnTo>
                  <a:lnTo>
                    <a:pt x="1758" y="4562"/>
                  </a:lnTo>
                  <a:lnTo>
                    <a:pt x="1862" y="4520"/>
                  </a:lnTo>
                  <a:lnTo>
                    <a:pt x="2302" y="4813"/>
                  </a:lnTo>
                  <a:lnTo>
                    <a:pt x="2344" y="4792"/>
                  </a:lnTo>
                  <a:lnTo>
                    <a:pt x="2427" y="4834"/>
                  </a:lnTo>
                  <a:lnTo>
                    <a:pt x="2532" y="5043"/>
                  </a:lnTo>
                  <a:lnTo>
                    <a:pt x="2636" y="5106"/>
                  </a:lnTo>
                  <a:lnTo>
                    <a:pt x="2762" y="5357"/>
                  </a:lnTo>
                  <a:lnTo>
                    <a:pt x="2636" y="5462"/>
                  </a:lnTo>
                  <a:lnTo>
                    <a:pt x="2636" y="5650"/>
                  </a:lnTo>
                  <a:lnTo>
                    <a:pt x="2657" y="5817"/>
                  </a:lnTo>
                  <a:lnTo>
                    <a:pt x="2846" y="5817"/>
                  </a:lnTo>
                  <a:lnTo>
                    <a:pt x="2909" y="6152"/>
                  </a:lnTo>
                  <a:lnTo>
                    <a:pt x="3013" y="6236"/>
                  </a:lnTo>
                  <a:lnTo>
                    <a:pt x="3118" y="6278"/>
                  </a:lnTo>
                  <a:lnTo>
                    <a:pt x="3160" y="6299"/>
                  </a:lnTo>
                  <a:lnTo>
                    <a:pt x="3222" y="6278"/>
                  </a:lnTo>
                  <a:lnTo>
                    <a:pt x="3222" y="6340"/>
                  </a:lnTo>
                  <a:lnTo>
                    <a:pt x="3285" y="6445"/>
                  </a:lnTo>
                  <a:lnTo>
                    <a:pt x="3369" y="6445"/>
                  </a:lnTo>
                  <a:lnTo>
                    <a:pt x="3432" y="6382"/>
                  </a:lnTo>
                  <a:lnTo>
                    <a:pt x="3453" y="6257"/>
                  </a:lnTo>
                  <a:lnTo>
                    <a:pt x="3348" y="6194"/>
                  </a:lnTo>
                  <a:lnTo>
                    <a:pt x="3494" y="6194"/>
                  </a:lnTo>
                  <a:lnTo>
                    <a:pt x="3536" y="6173"/>
                  </a:lnTo>
                  <a:lnTo>
                    <a:pt x="3494" y="6236"/>
                  </a:lnTo>
                  <a:lnTo>
                    <a:pt x="3494" y="6299"/>
                  </a:lnTo>
                  <a:lnTo>
                    <a:pt x="3641" y="6361"/>
                  </a:lnTo>
                  <a:lnTo>
                    <a:pt x="3683" y="6340"/>
                  </a:lnTo>
                  <a:lnTo>
                    <a:pt x="3745" y="6445"/>
                  </a:lnTo>
                  <a:lnTo>
                    <a:pt x="3787" y="6445"/>
                  </a:lnTo>
                  <a:lnTo>
                    <a:pt x="3976" y="6299"/>
                  </a:lnTo>
                  <a:lnTo>
                    <a:pt x="4017" y="6340"/>
                  </a:lnTo>
                  <a:lnTo>
                    <a:pt x="4164" y="6487"/>
                  </a:lnTo>
                  <a:lnTo>
                    <a:pt x="4164" y="6591"/>
                  </a:lnTo>
                  <a:lnTo>
                    <a:pt x="4373" y="6863"/>
                  </a:lnTo>
                  <a:lnTo>
                    <a:pt x="4394" y="7031"/>
                  </a:lnTo>
                  <a:lnTo>
                    <a:pt x="4436" y="7073"/>
                  </a:lnTo>
                  <a:lnTo>
                    <a:pt x="4541" y="7073"/>
                  </a:lnTo>
                  <a:lnTo>
                    <a:pt x="4603" y="7177"/>
                  </a:lnTo>
                  <a:lnTo>
                    <a:pt x="4541" y="7177"/>
                  </a:lnTo>
                  <a:lnTo>
                    <a:pt x="4520" y="7135"/>
                  </a:lnTo>
                  <a:lnTo>
                    <a:pt x="4499" y="7177"/>
                  </a:lnTo>
                  <a:lnTo>
                    <a:pt x="4603" y="7240"/>
                  </a:lnTo>
                  <a:lnTo>
                    <a:pt x="4645" y="7219"/>
                  </a:lnTo>
                  <a:lnTo>
                    <a:pt x="4687" y="7324"/>
                  </a:lnTo>
                  <a:lnTo>
                    <a:pt x="4833" y="7721"/>
                  </a:lnTo>
                  <a:lnTo>
                    <a:pt x="4959" y="7763"/>
                  </a:lnTo>
                  <a:lnTo>
                    <a:pt x="5168" y="7763"/>
                  </a:lnTo>
                  <a:lnTo>
                    <a:pt x="5315" y="7805"/>
                  </a:lnTo>
                  <a:lnTo>
                    <a:pt x="5377" y="7868"/>
                  </a:lnTo>
                  <a:lnTo>
                    <a:pt x="5566" y="7868"/>
                  </a:lnTo>
                  <a:lnTo>
                    <a:pt x="5587" y="7931"/>
                  </a:lnTo>
                  <a:lnTo>
                    <a:pt x="5691" y="7931"/>
                  </a:lnTo>
                  <a:lnTo>
                    <a:pt x="5733" y="7972"/>
                  </a:lnTo>
                  <a:lnTo>
                    <a:pt x="5649" y="8035"/>
                  </a:lnTo>
                  <a:lnTo>
                    <a:pt x="5796" y="8224"/>
                  </a:lnTo>
                  <a:lnTo>
                    <a:pt x="5963" y="8244"/>
                  </a:lnTo>
                  <a:lnTo>
                    <a:pt x="6047" y="8328"/>
                  </a:lnTo>
                  <a:lnTo>
                    <a:pt x="6152" y="8328"/>
                  </a:lnTo>
                  <a:lnTo>
                    <a:pt x="6319" y="8496"/>
                  </a:lnTo>
                  <a:lnTo>
                    <a:pt x="6403" y="8475"/>
                  </a:lnTo>
                  <a:lnTo>
                    <a:pt x="6528" y="8454"/>
                  </a:lnTo>
                  <a:lnTo>
                    <a:pt x="6717" y="8496"/>
                  </a:lnTo>
                  <a:lnTo>
                    <a:pt x="6947" y="8663"/>
                  </a:lnTo>
                  <a:lnTo>
                    <a:pt x="7135" y="8475"/>
                  </a:lnTo>
                  <a:lnTo>
                    <a:pt x="7407" y="8349"/>
                  </a:lnTo>
                  <a:lnTo>
                    <a:pt x="7407" y="8328"/>
                  </a:lnTo>
                  <a:lnTo>
                    <a:pt x="7533" y="8328"/>
                  </a:lnTo>
                  <a:lnTo>
                    <a:pt x="7679" y="8224"/>
                  </a:lnTo>
                  <a:lnTo>
                    <a:pt x="7784" y="8161"/>
                  </a:lnTo>
                  <a:lnTo>
                    <a:pt x="7993" y="8182"/>
                  </a:lnTo>
                  <a:lnTo>
                    <a:pt x="7993" y="8244"/>
                  </a:lnTo>
                  <a:lnTo>
                    <a:pt x="8056" y="8244"/>
                  </a:lnTo>
                  <a:lnTo>
                    <a:pt x="8056" y="8286"/>
                  </a:lnTo>
                  <a:lnTo>
                    <a:pt x="8160" y="8454"/>
                  </a:lnTo>
                  <a:lnTo>
                    <a:pt x="8244" y="8663"/>
                  </a:lnTo>
                  <a:lnTo>
                    <a:pt x="8349" y="8872"/>
                  </a:lnTo>
                  <a:lnTo>
                    <a:pt x="8349" y="9019"/>
                  </a:lnTo>
                  <a:lnTo>
                    <a:pt x="8411" y="9081"/>
                  </a:lnTo>
                  <a:lnTo>
                    <a:pt x="8453" y="9123"/>
                  </a:lnTo>
                  <a:lnTo>
                    <a:pt x="8872" y="9123"/>
                  </a:lnTo>
                  <a:lnTo>
                    <a:pt x="8976" y="9207"/>
                  </a:lnTo>
                  <a:lnTo>
                    <a:pt x="9102" y="9081"/>
                  </a:lnTo>
                  <a:lnTo>
                    <a:pt x="9144" y="9102"/>
                  </a:lnTo>
                  <a:lnTo>
                    <a:pt x="9311" y="9228"/>
                  </a:lnTo>
                  <a:lnTo>
                    <a:pt x="9625" y="9207"/>
                  </a:lnTo>
                  <a:lnTo>
                    <a:pt x="9813" y="9291"/>
                  </a:lnTo>
                  <a:lnTo>
                    <a:pt x="10064" y="9312"/>
                  </a:lnTo>
                  <a:lnTo>
                    <a:pt x="10169" y="9332"/>
                  </a:lnTo>
                  <a:lnTo>
                    <a:pt x="10232" y="9312"/>
                  </a:lnTo>
                  <a:lnTo>
                    <a:pt x="10295" y="9395"/>
                  </a:lnTo>
                  <a:lnTo>
                    <a:pt x="10315" y="9395"/>
                  </a:lnTo>
                  <a:lnTo>
                    <a:pt x="10357" y="9291"/>
                  </a:lnTo>
                  <a:lnTo>
                    <a:pt x="10441" y="9291"/>
                  </a:lnTo>
                  <a:lnTo>
                    <a:pt x="10483" y="9374"/>
                  </a:lnTo>
                  <a:lnTo>
                    <a:pt x="10608" y="9416"/>
                  </a:lnTo>
                  <a:lnTo>
                    <a:pt x="10818" y="9500"/>
                  </a:lnTo>
                  <a:lnTo>
                    <a:pt x="10901" y="9437"/>
                  </a:lnTo>
                  <a:lnTo>
                    <a:pt x="10922" y="9395"/>
                  </a:lnTo>
                  <a:lnTo>
                    <a:pt x="10964" y="9395"/>
                  </a:lnTo>
                  <a:lnTo>
                    <a:pt x="10964" y="9312"/>
                  </a:lnTo>
                  <a:lnTo>
                    <a:pt x="10985" y="9102"/>
                  </a:lnTo>
                  <a:lnTo>
                    <a:pt x="10922" y="8977"/>
                  </a:lnTo>
                  <a:lnTo>
                    <a:pt x="11027" y="8851"/>
                  </a:lnTo>
                  <a:lnTo>
                    <a:pt x="10985" y="8747"/>
                  </a:lnTo>
                  <a:lnTo>
                    <a:pt x="11069" y="8642"/>
                  </a:lnTo>
                  <a:lnTo>
                    <a:pt x="11215" y="8558"/>
                  </a:lnTo>
                  <a:lnTo>
                    <a:pt x="11299" y="8496"/>
                  </a:lnTo>
                  <a:lnTo>
                    <a:pt x="11550" y="8433"/>
                  </a:lnTo>
                  <a:lnTo>
                    <a:pt x="11717" y="8475"/>
                  </a:lnTo>
                  <a:lnTo>
                    <a:pt x="11801" y="8391"/>
                  </a:lnTo>
                  <a:lnTo>
                    <a:pt x="11759" y="8161"/>
                  </a:lnTo>
                  <a:lnTo>
                    <a:pt x="11634" y="8056"/>
                  </a:lnTo>
                  <a:lnTo>
                    <a:pt x="11487" y="8077"/>
                  </a:lnTo>
                  <a:lnTo>
                    <a:pt x="11445" y="7972"/>
                  </a:lnTo>
                  <a:lnTo>
                    <a:pt x="11445" y="7826"/>
                  </a:lnTo>
                  <a:lnTo>
                    <a:pt x="11403" y="7700"/>
                  </a:lnTo>
                  <a:lnTo>
                    <a:pt x="11403" y="7491"/>
                  </a:lnTo>
                  <a:lnTo>
                    <a:pt x="11236" y="7491"/>
                  </a:lnTo>
                  <a:lnTo>
                    <a:pt x="11215" y="7408"/>
                  </a:lnTo>
                  <a:lnTo>
                    <a:pt x="11111" y="7387"/>
                  </a:lnTo>
                  <a:lnTo>
                    <a:pt x="10922" y="7345"/>
                  </a:lnTo>
                  <a:lnTo>
                    <a:pt x="10880" y="7303"/>
                  </a:lnTo>
                  <a:lnTo>
                    <a:pt x="10755" y="7219"/>
                  </a:lnTo>
                  <a:lnTo>
                    <a:pt x="10587" y="7073"/>
                  </a:lnTo>
                  <a:lnTo>
                    <a:pt x="10504" y="6926"/>
                  </a:lnTo>
                  <a:lnTo>
                    <a:pt x="10232" y="6508"/>
                  </a:lnTo>
                  <a:lnTo>
                    <a:pt x="10650" y="5943"/>
                  </a:lnTo>
                  <a:lnTo>
                    <a:pt x="10692" y="5859"/>
                  </a:lnTo>
                  <a:lnTo>
                    <a:pt x="10650" y="5629"/>
                  </a:lnTo>
                  <a:lnTo>
                    <a:pt x="10650" y="5462"/>
                  </a:lnTo>
                  <a:lnTo>
                    <a:pt x="10567" y="5294"/>
                  </a:lnTo>
                  <a:lnTo>
                    <a:pt x="10064" y="5252"/>
                  </a:lnTo>
                  <a:lnTo>
                    <a:pt x="10043" y="5043"/>
                  </a:lnTo>
                  <a:lnTo>
                    <a:pt x="9981" y="4939"/>
                  </a:lnTo>
                  <a:lnTo>
                    <a:pt x="10023" y="4876"/>
                  </a:lnTo>
                  <a:lnTo>
                    <a:pt x="9939" y="4604"/>
                  </a:lnTo>
                  <a:lnTo>
                    <a:pt x="9771" y="4311"/>
                  </a:lnTo>
                  <a:lnTo>
                    <a:pt x="9834" y="4164"/>
                  </a:lnTo>
                  <a:lnTo>
                    <a:pt x="9981" y="3934"/>
                  </a:lnTo>
                  <a:lnTo>
                    <a:pt x="9939" y="3934"/>
                  </a:lnTo>
                  <a:lnTo>
                    <a:pt x="9751" y="3892"/>
                  </a:lnTo>
                  <a:lnTo>
                    <a:pt x="9751" y="3767"/>
                  </a:lnTo>
                  <a:lnTo>
                    <a:pt x="9730" y="3558"/>
                  </a:lnTo>
                  <a:lnTo>
                    <a:pt x="9667" y="3558"/>
                  </a:lnTo>
                  <a:lnTo>
                    <a:pt x="9813" y="3411"/>
                  </a:lnTo>
                  <a:lnTo>
                    <a:pt x="9709" y="3327"/>
                  </a:lnTo>
                  <a:lnTo>
                    <a:pt x="9646" y="3244"/>
                  </a:lnTo>
                  <a:lnTo>
                    <a:pt x="9771" y="3223"/>
                  </a:lnTo>
                  <a:lnTo>
                    <a:pt x="9918" y="3118"/>
                  </a:lnTo>
                  <a:lnTo>
                    <a:pt x="9918" y="3034"/>
                  </a:lnTo>
                  <a:lnTo>
                    <a:pt x="9939" y="3014"/>
                  </a:lnTo>
                  <a:lnTo>
                    <a:pt x="9855" y="2909"/>
                  </a:lnTo>
                  <a:lnTo>
                    <a:pt x="9918" y="2825"/>
                  </a:lnTo>
                  <a:lnTo>
                    <a:pt x="9918" y="2742"/>
                  </a:lnTo>
                  <a:lnTo>
                    <a:pt x="9918" y="2574"/>
                  </a:lnTo>
                  <a:lnTo>
                    <a:pt x="9855" y="2470"/>
                  </a:lnTo>
                  <a:lnTo>
                    <a:pt x="9855" y="2386"/>
                  </a:lnTo>
                  <a:lnTo>
                    <a:pt x="9813" y="2260"/>
                  </a:lnTo>
                  <a:lnTo>
                    <a:pt x="9855" y="2156"/>
                  </a:lnTo>
                  <a:lnTo>
                    <a:pt x="9751" y="1988"/>
                  </a:lnTo>
                  <a:lnTo>
                    <a:pt x="9625" y="1946"/>
                  </a:lnTo>
                  <a:lnTo>
                    <a:pt x="9353" y="1905"/>
                  </a:lnTo>
                  <a:lnTo>
                    <a:pt x="9123" y="1591"/>
                  </a:lnTo>
                  <a:lnTo>
                    <a:pt x="8914" y="1549"/>
                  </a:lnTo>
                  <a:lnTo>
                    <a:pt x="8788" y="1570"/>
                  </a:lnTo>
                  <a:lnTo>
                    <a:pt x="8725" y="1528"/>
                  </a:lnTo>
                  <a:lnTo>
                    <a:pt x="8704" y="1361"/>
                  </a:lnTo>
                  <a:lnTo>
                    <a:pt x="8579" y="1340"/>
                  </a:lnTo>
                  <a:lnTo>
                    <a:pt x="8349" y="1235"/>
                  </a:lnTo>
                  <a:lnTo>
                    <a:pt x="8265" y="1319"/>
                  </a:lnTo>
                  <a:lnTo>
                    <a:pt x="8160" y="1319"/>
                  </a:lnTo>
                  <a:lnTo>
                    <a:pt x="7826" y="1109"/>
                  </a:lnTo>
                  <a:lnTo>
                    <a:pt x="7658" y="1047"/>
                  </a:lnTo>
                  <a:lnTo>
                    <a:pt x="7449" y="858"/>
                  </a:lnTo>
                  <a:lnTo>
                    <a:pt x="7323" y="900"/>
                  </a:lnTo>
                  <a:lnTo>
                    <a:pt x="7198" y="837"/>
                  </a:lnTo>
                  <a:lnTo>
                    <a:pt x="7093" y="858"/>
                  </a:lnTo>
                  <a:lnTo>
                    <a:pt x="7030" y="1005"/>
                  </a:lnTo>
                  <a:lnTo>
                    <a:pt x="6821" y="942"/>
                  </a:lnTo>
                  <a:lnTo>
                    <a:pt x="6591" y="1005"/>
                  </a:lnTo>
                  <a:lnTo>
                    <a:pt x="6361" y="1214"/>
                  </a:lnTo>
                  <a:lnTo>
                    <a:pt x="6256" y="1214"/>
                  </a:lnTo>
                  <a:lnTo>
                    <a:pt x="6173" y="1319"/>
                  </a:lnTo>
                  <a:lnTo>
                    <a:pt x="6110" y="1465"/>
                  </a:lnTo>
                  <a:lnTo>
                    <a:pt x="5838" y="1465"/>
                  </a:lnTo>
                  <a:lnTo>
                    <a:pt x="5733" y="1549"/>
                  </a:lnTo>
                  <a:lnTo>
                    <a:pt x="5775" y="1695"/>
                  </a:lnTo>
                  <a:lnTo>
                    <a:pt x="5859" y="1842"/>
                  </a:lnTo>
                  <a:lnTo>
                    <a:pt x="5838" y="1967"/>
                  </a:lnTo>
                  <a:lnTo>
                    <a:pt x="5691" y="1967"/>
                  </a:lnTo>
                  <a:lnTo>
                    <a:pt x="5357" y="1905"/>
                  </a:lnTo>
                  <a:lnTo>
                    <a:pt x="5064" y="1967"/>
                  </a:lnTo>
                  <a:lnTo>
                    <a:pt x="4708" y="2072"/>
                  </a:lnTo>
                  <a:lnTo>
                    <a:pt x="4520" y="2072"/>
                  </a:lnTo>
                  <a:lnTo>
                    <a:pt x="4185" y="1967"/>
                  </a:lnTo>
                  <a:lnTo>
                    <a:pt x="4059" y="1967"/>
                  </a:lnTo>
                  <a:lnTo>
                    <a:pt x="3766" y="1842"/>
                  </a:lnTo>
                  <a:lnTo>
                    <a:pt x="3662" y="1737"/>
                  </a:lnTo>
                  <a:lnTo>
                    <a:pt x="3641" y="1591"/>
                  </a:lnTo>
                  <a:lnTo>
                    <a:pt x="3557" y="1591"/>
                  </a:lnTo>
                  <a:lnTo>
                    <a:pt x="3432" y="1528"/>
                  </a:lnTo>
                  <a:lnTo>
                    <a:pt x="3264" y="1570"/>
                  </a:lnTo>
                  <a:lnTo>
                    <a:pt x="3181" y="1528"/>
                  </a:lnTo>
                  <a:lnTo>
                    <a:pt x="3055" y="1528"/>
                  </a:lnTo>
                  <a:lnTo>
                    <a:pt x="2929" y="1423"/>
                  </a:lnTo>
                  <a:lnTo>
                    <a:pt x="2846" y="1381"/>
                  </a:lnTo>
                  <a:lnTo>
                    <a:pt x="2804" y="1340"/>
                  </a:lnTo>
                  <a:lnTo>
                    <a:pt x="2825" y="1214"/>
                  </a:lnTo>
                  <a:lnTo>
                    <a:pt x="2825" y="1068"/>
                  </a:lnTo>
                  <a:lnTo>
                    <a:pt x="2741" y="942"/>
                  </a:lnTo>
                  <a:lnTo>
                    <a:pt x="2741" y="921"/>
                  </a:lnTo>
                  <a:lnTo>
                    <a:pt x="2699" y="942"/>
                  </a:lnTo>
                  <a:lnTo>
                    <a:pt x="2595" y="921"/>
                  </a:lnTo>
                  <a:lnTo>
                    <a:pt x="2553" y="858"/>
                  </a:lnTo>
                  <a:lnTo>
                    <a:pt x="2448" y="817"/>
                  </a:lnTo>
                  <a:lnTo>
                    <a:pt x="2281" y="607"/>
                  </a:lnTo>
                  <a:lnTo>
                    <a:pt x="2448" y="482"/>
                  </a:lnTo>
                  <a:lnTo>
                    <a:pt x="2323" y="398"/>
                  </a:lnTo>
                  <a:lnTo>
                    <a:pt x="2302" y="335"/>
                  </a:lnTo>
                  <a:lnTo>
                    <a:pt x="2344" y="293"/>
                  </a:lnTo>
                  <a:lnTo>
                    <a:pt x="2281" y="210"/>
                  </a:lnTo>
                  <a:lnTo>
                    <a:pt x="2218" y="105"/>
                  </a:lnTo>
                  <a:lnTo>
                    <a:pt x="2176" y="105"/>
                  </a:lnTo>
                  <a:lnTo>
                    <a:pt x="2176" y="84"/>
                  </a:lnTo>
                  <a:lnTo>
                    <a:pt x="2113" y="84"/>
                  </a:lnTo>
                  <a:lnTo>
                    <a:pt x="1988" y="168"/>
                  </a:lnTo>
                  <a:lnTo>
                    <a:pt x="1904" y="168"/>
                  </a:lnTo>
                  <a:lnTo>
                    <a:pt x="1862" y="273"/>
                  </a:lnTo>
                  <a:lnTo>
                    <a:pt x="1779" y="293"/>
                  </a:lnTo>
                  <a:lnTo>
                    <a:pt x="1674" y="419"/>
                  </a:lnTo>
                  <a:lnTo>
                    <a:pt x="1611" y="440"/>
                  </a:lnTo>
                  <a:lnTo>
                    <a:pt x="1569" y="503"/>
                  </a:lnTo>
                  <a:lnTo>
                    <a:pt x="1569" y="545"/>
                  </a:lnTo>
                  <a:lnTo>
                    <a:pt x="1465" y="607"/>
                  </a:lnTo>
                  <a:lnTo>
                    <a:pt x="1381" y="586"/>
                  </a:lnTo>
                  <a:lnTo>
                    <a:pt x="1256" y="607"/>
                  </a:lnTo>
                  <a:lnTo>
                    <a:pt x="1235" y="691"/>
                  </a:lnTo>
                  <a:lnTo>
                    <a:pt x="1046" y="607"/>
                  </a:lnTo>
                  <a:lnTo>
                    <a:pt x="921" y="607"/>
                  </a:lnTo>
                  <a:lnTo>
                    <a:pt x="753" y="524"/>
                  </a:lnTo>
                  <a:lnTo>
                    <a:pt x="732" y="398"/>
                  </a:lnTo>
                  <a:lnTo>
                    <a:pt x="460" y="273"/>
                  </a:lnTo>
                  <a:lnTo>
                    <a:pt x="502" y="189"/>
                  </a:lnTo>
                  <a:lnTo>
                    <a:pt x="440" y="84"/>
                  </a:lnTo>
                  <a:lnTo>
                    <a:pt x="356" y="84"/>
                  </a:lnTo>
                  <a:lnTo>
                    <a:pt x="2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78"/>
            <p:cNvSpPr/>
            <p:nvPr/>
          </p:nvSpPr>
          <p:spPr>
            <a:xfrm>
              <a:off x="4026636" y="2853369"/>
              <a:ext cx="24672" cy="20004"/>
            </a:xfrm>
            <a:custGeom>
              <a:avLst/>
              <a:gdLst/>
              <a:ahLst/>
              <a:cxnLst/>
              <a:rect l="l" t="t" r="r" b="b"/>
              <a:pathLst>
                <a:path w="2072" h="1759" extrusionOk="0">
                  <a:moveTo>
                    <a:pt x="419" y="1"/>
                  </a:moveTo>
                  <a:lnTo>
                    <a:pt x="168" y="64"/>
                  </a:lnTo>
                  <a:lnTo>
                    <a:pt x="0" y="105"/>
                  </a:lnTo>
                  <a:lnTo>
                    <a:pt x="84" y="210"/>
                  </a:lnTo>
                  <a:lnTo>
                    <a:pt x="84" y="294"/>
                  </a:lnTo>
                  <a:lnTo>
                    <a:pt x="189" y="315"/>
                  </a:lnTo>
                  <a:lnTo>
                    <a:pt x="272" y="419"/>
                  </a:lnTo>
                  <a:lnTo>
                    <a:pt x="209" y="608"/>
                  </a:lnTo>
                  <a:lnTo>
                    <a:pt x="251" y="838"/>
                  </a:lnTo>
                  <a:lnTo>
                    <a:pt x="398" y="942"/>
                  </a:lnTo>
                  <a:lnTo>
                    <a:pt x="691" y="942"/>
                  </a:lnTo>
                  <a:lnTo>
                    <a:pt x="795" y="1026"/>
                  </a:lnTo>
                  <a:lnTo>
                    <a:pt x="837" y="1110"/>
                  </a:lnTo>
                  <a:lnTo>
                    <a:pt x="921" y="1110"/>
                  </a:lnTo>
                  <a:lnTo>
                    <a:pt x="1026" y="1047"/>
                  </a:lnTo>
                  <a:lnTo>
                    <a:pt x="1193" y="1172"/>
                  </a:lnTo>
                  <a:lnTo>
                    <a:pt x="1235" y="1131"/>
                  </a:lnTo>
                  <a:lnTo>
                    <a:pt x="1339" y="1131"/>
                  </a:lnTo>
                  <a:lnTo>
                    <a:pt x="1423" y="1319"/>
                  </a:lnTo>
                  <a:lnTo>
                    <a:pt x="1570" y="1361"/>
                  </a:lnTo>
                  <a:lnTo>
                    <a:pt x="1842" y="1758"/>
                  </a:lnTo>
                  <a:lnTo>
                    <a:pt x="1967" y="1737"/>
                  </a:lnTo>
                  <a:lnTo>
                    <a:pt x="1967" y="1591"/>
                  </a:lnTo>
                  <a:lnTo>
                    <a:pt x="1988" y="1549"/>
                  </a:lnTo>
                  <a:lnTo>
                    <a:pt x="1925" y="1382"/>
                  </a:lnTo>
                  <a:lnTo>
                    <a:pt x="2072" y="1361"/>
                  </a:lnTo>
                  <a:lnTo>
                    <a:pt x="1946" y="1235"/>
                  </a:lnTo>
                  <a:lnTo>
                    <a:pt x="1758" y="1235"/>
                  </a:lnTo>
                  <a:lnTo>
                    <a:pt x="1507" y="1110"/>
                  </a:lnTo>
                  <a:lnTo>
                    <a:pt x="1423" y="921"/>
                  </a:lnTo>
                  <a:lnTo>
                    <a:pt x="1507" y="838"/>
                  </a:lnTo>
                  <a:lnTo>
                    <a:pt x="1507" y="712"/>
                  </a:lnTo>
                  <a:lnTo>
                    <a:pt x="1256" y="524"/>
                  </a:lnTo>
                  <a:lnTo>
                    <a:pt x="1256" y="419"/>
                  </a:lnTo>
                  <a:lnTo>
                    <a:pt x="1298" y="294"/>
                  </a:lnTo>
                  <a:lnTo>
                    <a:pt x="1193" y="168"/>
                  </a:lnTo>
                  <a:lnTo>
                    <a:pt x="984" y="126"/>
                  </a:lnTo>
                  <a:lnTo>
                    <a:pt x="8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78"/>
            <p:cNvSpPr/>
            <p:nvPr/>
          </p:nvSpPr>
          <p:spPr>
            <a:xfrm>
              <a:off x="3915766" y="2848615"/>
              <a:ext cx="124088" cy="48788"/>
            </a:xfrm>
            <a:custGeom>
              <a:avLst/>
              <a:gdLst/>
              <a:ahLst/>
              <a:cxnLst/>
              <a:rect l="l" t="t" r="r" b="b"/>
              <a:pathLst>
                <a:path w="10421" h="4290" extrusionOk="0">
                  <a:moveTo>
                    <a:pt x="4708" y="0"/>
                  </a:moveTo>
                  <a:lnTo>
                    <a:pt x="4562" y="63"/>
                  </a:lnTo>
                  <a:lnTo>
                    <a:pt x="4373" y="63"/>
                  </a:lnTo>
                  <a:lnTo>
                    <a:pt x="4290" y="21"/>
                  </a:lnTo>
                  <a:lnTo>
                    <a:pt x="4185" y="63"/>
                  </a:lnTo>
                  <a:lnTo>
                    <a:pt x="3913" y="63"/>
                  </a:lnTo>
                  <a:lnTo>
                    <a:pt x="3766" y="84"/>
                  </a:lnTo>
                  <a:lnTo>
                    <a:pt x="3494" y="189"/>
                  </a:lnTo>
                  <a:lnTo>
                    <a:pt x="3390" y="210"/>
                  </a:lnTo>
                  <a:lnTo>
                    <a:pt x="3181" y="230"/>
                  </a:lnTo>
                  <a:lnTo>
                    <a:pt x="3097" y="335"/>
                  </a:lnTo>
                  <a:lnTo>
                    <a:pt x="2992" y="377"/>
                  </a:lnTo>
                  <a:lnTo>
                    <a:pt x="2909" y="440"/>
                  </a:lnTo>
                  <a:lnTo>
                    <a:pt x="2867" y="502"/>
                  </a:lnTo>
                  <a:lnTo>
                    <a:pt x="2804" y="628"/>
                  </a:lnTo>
                  <a:lnTo>
                    <a:pt x="2762" y="649"/>
                  </a:lnTo>
                  <a:lnTo>
                    <a:pt x="2762" y="733"/>
                  </a:lnTo>
                  <a:lnTo>
                    <a:pt x="2553" y="733"/>
                  </a:lnTo>
                  <a:lnTo>
                    <a:pt x="2239" y="628"/>
                  </a:lnTo>
                  <a:lnTo>
                    <a:pt x="2155" y="628"/>
                  </a:lnTo>
                  <a:lnTo>
                    <a:pt x="2072" y="691"/>
                  </a:lnTo>
                  <a:lnTo>
                    <a:pt x="1946" y="649"/>
                  </a:lnTo>
                  <a:lnTo>
                    <a:pt x="1779" y="691"/>
                  </a:lnTo>
                  <a:lnTo>
                    <a:pt x="1674" y="649"/>
                  </a:lnTo>
                  <a:lnTo>
                    <a:pt x="1549" y="712"/>
                  </a:lnTo>
                  <a:lnTo>
                    <a:pt x="1528" y="795"/>
                  </a:lnTo>
                  <a:lnTo>
                    <a:pt x="1632" y="942"/>
                  </a:lnTo>
                  <a:lnTo>
                    <a:pt x="1779" y="963"/>
                  </a:lnTo>
                  <a:lnTo>
                    <a:pt x="1925" y="963"/>
                  </a:lnTo>
                  <a:lnTo>
                    <a:pt x="1883" y="1046"/>
                  </a:lnTo>
                  <a:lnTo>
                    <a:pt x="1653" y="1046"/>
                  </a:lnTo>
                  <a:lnTo>
                    <a:pt x="1444" y="1109"/>
                  </a:lnTo>
                  <a:lnTo>
                    <a:pt x="1402" y="1214"/>
                  </a:lnTo>
                  <a:lnTo>
                    <a:pt x="1423" y="1256"/>
                  </a:lnTo>
                  <a:lnTo>
                    <a:pt x="1528" y="1235"/>
                  </a:lnTo>
                  <a:lnTo>
                    <a:pt x="1570" y="1277"/>
                  </a:lnTo>
                  <a:lnTo>
                    <a:pt x="1507" y="1318"/>
                  </a:lnTo>
                  <a:lnTo>
                    <a:pt x="1214" y="1339"/>
                  </a:lnTo>
                  <a:lnTo>
                    <a:pt x="1109" y="1256"/>
                  </a:lnTo>
                  <a:lnTo>
                    <a:pt x="984" y="1339"/>
                  </a:lnTo>
                  <a:lnTo>
                    <a:pt x="900" y="1235"/>
                  </a:lnTo>
                  <a:lnTo>
                    <a:pt x="837" y="1235"/>
                  </a:lnTo>
                  <a:lnTo>
                    <a:pt x="733" y="1339"/>
                  </a:lnTo>
                  <a:lnTo>
                    <a:pt x="628" y="1339"/>
                  </a:lnTo>
                  <a:lnTo>
                    <a:pt x="502" y="1235"/>
                  </a:lnTo>
                  <a:lnTo>
                    <a:pt x="377" y="1235"/>
                  </a:lnTo>
                  <a:lnTo>
                    <a:pt x="105" y="1444"/>
                  </a:lnTo>
                  <a:lnTo>
                    <a:pt x="63" y="1549"/>
                  </a:lnTo>
                  <a:lnTo>
                    <a:pt x="0" y="1653"/>
                  </a:lnTo>
                  <a:lnTo>
                    <a:pt x="63" y="1695"/>
                  </a:lnTo>
                  <a:lnTo>
                    <a:pt x="63" y="1842"/>
                  </a:lnTo>
                  <a:lnTo>
                    <a:pt x="0" y="1883"/>
                  </a:lnTo>
                  <a:lnTo>
                    <a:pt x="63" y="1946"/>
                  </a:lnTo>
                  <a:lnTo>
                    <a:pt x="209" y="1883"/>
                  </a:lnTo>
                  <a:lnTo>
                    <a:pt x="251" y="1904"/>
                  </a:lnTo>
                  <a:lnTo>
                    <a:pt x="377" y="1883"/>
                  </a:lnTo>
                  <a:lnTo>
                    <a:pt x="502" y="1883"/>
                  </a:lnTo>
                  <a:lnTo>
                    <a:pt x="377" y="2009"/>
                  </a:lnTo>
                  <a:lnTo>
                    <a:pt x="398" y="2093"/>
                  </a:lnTo>
                  <a:lnTo>
                    <a:pt x="461" y="2197"/>
                  </a:lnTo>
                  <a:lnTo>
                    <a:pt x="461" y="2281"/>
                  </a:lnTo>
                  <a:lnTo>
                    <a:pt x="419" y="2302"/>
                  </a:lnTo>
                  <a:lnTo>
                    <a:pt x="481" y="2323"/>
                  </a:lnTo>
                  <a:lnTo>
                    <a:pt x="586" y="2281"/>
                  </a:lnTo>
                  <a:lnTo>
                    <a:pt x="586" y="2323"/>
                  </a:lnTo>
                  <a:lnTo>
                    <a:pt x="502" y="2406"/>
                  </a:lnTo>
                  <a:lnTo>
                    <a:pt x="377" y="2490"/>
                  </a:lnTo>
                  <a:lnTo>
                    <a:pt x="419" y="2532"/>
                  </a:lnTo>
                  <a:lnTo>
                    <a:pt x="502" y="2532"/>
                  </a:lnTo>
                  <a:lnTo>
                    <a:pt x="419" y="2595"/>
                  </a:lnTo>
                  <a:lnTo>
                    <a:pt x="377" y="2699"/>
                  </a:lnTo>
                  <a:lnTo>
                    <a:pt x="293" y="2699"/>
                  </a:lnTo>
                  <a:lnTo>
                    <a:pt x="251" y="2532"/>
                  </a:lnTo>
                  <a:lnTo>
                    <a:pt x="189" y="2511"/>
                  </a:lnTo>
                  <a:lnTo>
                    <a:pt x="189" y="2616"/>
                  </a:lnTo>
                  <a:lnTo>
                    <a:pt x="209" y="2720"/>
                  </a:lnTo>
                  <a:lnTo>
                    <a:pt x="168" y="2783"/>
                  </a:lnTo>
                  <a:lnTo>
                    <a:pt x="189" y="2846"/>
                  </a:lnTo>
                  <a:lnTo>
                    <a:pt x="293" y="2930"/>
                  </a:lnTo>
                  <a:lnTo>
                    <a:pt x="293" y="2888"/>
                  </a:lnTo>
                  <a:lnTo>
                    <a:pt x="419" y="2950"/>
                  </a:lnTo>
                  <a:lnTo>
                    <a:pt x="502" y="2950"/>
                  </a:lnTo>
                  <a:lnTo>
                    <a:pt x="628" y="3034"/>
                  </a:lnTo>
                  <a:lnTo>
                    <a:pt x="670" y="3160"/>
                  </a:lnTo>
                  <a:lnTo>
                    <a:pt x="586" y="3243"/>
                  </a:lnTo>
                  <a:lnTo>
                    <a:pt x="670" y="3327"/>
                  </a:lnTo>
                  <a:lnTo>
                    <a:pt x="670" y="3411"/>
                  </a:lnTo>
                  <a:lnTo>
                    <a:pt x="733" y="3411"/>
                  </a:lnTo>
                  <a:lnTo>
                    <a:pt x="879" y="3536"/>
                  </a:lnTo>
                  <a:lnTo>
                    <a:pt x="816" y="3641"/>
                  </a:lnTo>
                  <a:lnTo>
                    <a:pt x="733" y="3620"/>
                  </a:lnTo>
                  <a:lnTo>
                    <a:pt x="712" y="3662"/>
                  </a:lnTo>
                  <a:lnTo>
                    <a:pt x="795" y="3683"/>
                  </a:lnTo>
                  <a:lnTo>
                    <a:pt x="942" y="3662"/>
                  </a:lnTo>
                  <a:lnTo>
                    <a:pt x="1214" y="3662"/>
                  </a:lnTo>
                  <a:lnTo>
                    <a:pt x="1193" y="3725"/>
                  </a:lnTo>
                  <a:lnTo>
                    <a:pt x="1130" y="3767"/>
                  </a:lnTo>
                  <a:lnTo>
                    <a:pt x="1005" y="3829"/>
                  </a:lnTo>
                  <a:lnTo>
                    <a:pt x="816" y="3829"/>
                  </a:lnTo>
                  <a:lnTo>
                    <a:pt x="774" y="3871"/>
                  </a:lnTo>
                  <a:lnTo>
                    <a:pt x="837" y="3892"/>
                  </a:lnTo>
                  <a:lnTo>
                    <a:pt x="942" y="3871"/>
                  </a:lnTo>
                  <a:lnTo>
                    <a:pt x="1088" y="3871"/>
                  </a:lnTo>
                  <a:lnTo>
                    <a:pt x="1130" y="3829"/>
                  </a:lnTo>
                  <a:lnTo>
                    <a:pt x="1130" y="3934"/>
                  </a:lnTo>
                  <a:lnTo>
                    <a:pt x="1151" y="3955"/>
                  </a:lnTo>
                  <a:lnTo>
                    <a:pt x="1235" y="3871"/>
                  </a:lnTo>
                  <a:lnTo>
                    <a:pt x="1318" y="3767"/>
                  </a:lnTo>
                  <a:lnTo>
                    <a:pt x="1402" y="3767"/>
                  </a:lnTo>
                  <a:lnTo>
                    <a:pt x="1444" y="3829"/>
                  </a:lnTo>
                  <a:lnTo>
                    <a:pt x="1528" y="3829"/>
                  </a:lnTo>
                  <a:lnTo>
                    <a:pt x="1632" y="3892"/>
                  </a:lnTo>
                  <a:lnTo>
                    <a:pt x="1674" y="3829"/>
                  </a:lnTo>
                  <a:lnTo>
                    <a:pt x="1758" y="3850"/>
                  </a:lnTo>
                  <a:lnTo>
                    <a:pt x="1758" y="3892"/>
                  </a:lnTo>
                  <a:lnTo>
                    <a:pt x="1716" y="3934"/>
                  </a:lnTo>
                  <a:lnTo>
                    <a:pt x="1758" y="3997"/>
                  </a:lnTo>
                  <a:lnTo>
                    <a:pt x="1779" y="4080"/>
                  </a:lnTo>
                  <a:lnTo>
                    <a:pt x="1883" y="4185"/>
                  </a:lnTo>
                  <a:lnTo>
                    <a:pt x="1946" y="4164"/>
                  </a:lnTo>
                  <a:lnTo>
                    <a:pt x="2072" y="4206"/>
                  </a:lnTo>
                  <a:lnTo>
                    <a:pt x="2197" y="4185"/>
                  </a:lnTo>
                  <a:lnTo>
                    <a:pt x="2281" y="4143"/>
                  </a:lnTo>
                  <a:lnTo>
                    <a:pt x="2386" y="4143"/>
                  </a:lnTo>
                  <a:lnTo>
                    <a:pt x="2469" y="4080"/>
                  </a:lnTo>
                  <a:lnTo>
                    <a:pt x="2574" y="4143"/>
                  </a:lnTo>
                  <a:lnTo>
                    <a:pt x="2616" y="4080"/>
                  </a:lnTo>
                  <a:lnTo>
                    <a:pt x="2616" y="3955"/>
                  </a:lnTo>
                  <a:lnTo>
                    <a:pt x="2658" y="3871"/>
                  </a:lnTo>
                  <a:lnTo>
                    <a:pt x="2616" y="3767"/>
                  </a:lnTo>
                  <a:lnTo>
                    <a:pt x="2867" y="3746"/>
                  </a:lnTo>
                  <a:lnTo>
                    <a:pt x="3076" y="3746"/>
                  </a:lnTo>
                  <a:lnTo>
                    <a:pt x="3348" y="3892"/>
                  </a:lnTo>
                  <a:lnTo>
                    <a:pt x="3453" y="3892"/>
                  </a:lnTo>
                  <a:lnTo>
                    <a:pt x="3641" y="4143"/>
                  </a:lnTo>
                  <a:lnTo>
                    <a:pt x="3808" y="4248"/>
                  </a:lnTo>
                  <a:lnTo>
                    <a:pt x="4331" y="4185"/>
                  </a:lnTo>
                  <a:lnTo>
                    <a:pt x="4478" y="4101"/>
                  </a:lnTo>
                  <a:lnTo>
                    <a:pt x="4541" y="4101"/>
                  </a:lnTo>
                  <a:lnTo>
                    <a:pt x="4562" y="4143"/>
                  </a:lnTo>
                  <a:lnTo>
                    <a:pt x="4603" y="4080"/>
                  </a:lnTo>
                  <a:lnTo>
                    <a:pt x="4645" y="3976"/>
                  </a:lnTo>
                  <a:lnTo>
                    <a:pt x="4896" y="3725"/>
                  </a:lnTo>
                  <a:lnTo>
                    <a:pt x="4959" y="3683"/>
                  </a:lnTo>
                  <a:lnTo>
                    <a:pt x="5189" y="3767"/>
                  </a:lnTo>
                  <a:lnTo>
                    <a:pt x="5336" y="3850"/>
                  </a:lnTo>
                  <a:lnTo>
                    <a:pt x="5524" y="3787"/>
                  </a:lnTo>
                  <a:lnTo>
                    <a:pt x="5524" y="3746"/>
                  </a:lnTo>
                  <a:lnTo>
                    <a:pt x="5650" y="3662"/>
                  </a:lnTo>
                  <a:lnTo>
                    <a:pt x="5754" y="3683"/>
                  </a:lnTo>
                  <a:lnTo>
                    <a:pt x="5754" y="3767"/>
                  </a:lnTo>
                  <a:lnTo>
                    <a:pt x="5691" y="3934"/>
                  </a:lnTo>
                  <a:lnTo>
                    <a:pt x="5545" y="3997"/>
                  </a:lnTo>
                  <a:lnTo>
                    <a:pt x="5587" y="4059"/>
                  </a:lnTo>
                  <a:lnTo>
                    <a:pt x="5691" y="4185"/>
                  </a:lnTo>
                  <a:lnTo>
                    <a:pt x="5650" y="4269"/>
                  </a:lnTo>
                  <a:lnTo>
                    <a:pt x="5754" y="4290"/>
                  </a:lnTo>
                  <a:lnTo>
                    <a:pt x="5901" y="4269"/>
                  </a:lnTo>
                  <a:lnTo>
                    <a:pt x="6005" y="4206"/>
                  </a:lnTo>
                  <a:lnTo>
                    <a:pt x="5963" y="4080"/>
                  </a:lnTo>
                  <a:lnTo>
                    <a:pt x="6047" y="4059"/>
                  </a:lnTo>
                  <a:lnTo>
                    <a:pt x="6047" y="3829"/>
                  </a:lnTo>
                  <a:lnTo>
                    <a:pt x="6110" y="3746"/>
                  </a:lnTo>
                  <a:lnTo>
                    <a:pt x="6256" y="3787"/>
                  </a:lnTo>
                  <a:lnTo>
                    <a:pt x="6361" y="3829"/>
                  </a:lnTo>
                  <a:lnTo>
                    <a:pt x="6654" y="3683"/>
                  </a:lnTo>
                  <a:lnTo>
                    <a:pt x="6696" y="3683"/>
                  </a:lnTo>
                  <a:lnTo>
                    <a:pt x="6780" y="3641"/>
                  </a:lnTo>
                  <a:lnTo>
                    <a:pt x="7093" y="3620"/>
                  </a:lnTo>
                  <a:lnTo>
                    <a:pt x="7198" y="3641"/>
                  </a:lnTo>
                  <a:lnTo>
                    <a:pt x="7261" y="3683"/>
                  </a:lnTo>
                  <a:lnTo>
                    <a:pt x="7428" y="3746"/>
                  </a:lnTo>
                  <a:lnTo>
                    <a:pt x="7700" y="3746"/>
                  </a:lnTo>
                  <a:lnTo>
                    <a:pt x="7721" y="3683"/>
                  </a:lnTo>
                  <a:lnTo>
                    <a:pt x="7888" y="3641"/>
                  </a:lnTo>
                  <a:lnTo>
                    <a:pt x="7951" y="3557"/>
                  </a:lnTo>
                  <a:lnTo>
                    <a:pt x="8160" y="3474"/>
                  </a:lnTo>
                  <a:lnTo>
                    <a:pt x="8307" y="3474"/>
                  </a:lnTo>
                  <a:lnTo>
                    <a:pt x="8432" y="3453"/>
                  </a:lnTo>
                  <a:lnTo>
                    <a:pt x="8725" y="3474"/>
                  </a:lnTo>
                  <a:lnTo>
                    <a:pt x="8956" y="3411"/>
                  </a:lnTo>
                  <a:lnTo>
                    <a:pt x="9102" y="3411"/>
                  </a:lnTo>
                  <a:lnTo>
                    <a:pt x="9165" y="3432"/>
                  </a:lnTo>
                  <a:lnTo>
                    <a:pt x="9311" y="3306"/>
                  </a:lnTo>
                  <a:lnTo>
                    <a:pt x="9458" y="3306"/>
                  </a:lnTo>
                  <a:lnTo>
                    <a:pt x="9500" y="3264"/>
                  </a:lnTo>
                  <a:lnTo>
                    <a:pt x="9730" y="3264"/>
                  </a:lnTo>
                  <a:lnTo>
                    <a:pt x="9939" y="3327"/>
                  </a:lnTo>
                  <a:lnTo>
                    <a:pt x="10085" y="3264"/>
                  </a:lnTo>
                  <a:lnTo>
                    <a:pt x="10148" y="3327"/>
                  </a:lnTo>
                  <a:lnTo>
                    <a:pt x="10148" y="3432"/>
                  </a:lnTo>
                  <a:lnTo>
                    <a:pt x="10253" y="3474"/>
                  </a:lnTo>
                  <a:lnTo>
                    <a:pt x="10399" y="3453"/>
                  </a:lnTo>
                  <a:lnTo>
                    <a:pt x="10420" y="3348"/>
                  </a:lnTo>
                  <a:lnTo>
                    <a:pt x="10357" y="3223"/>
                  </a:lnTo>
                  <a:lnTo>
                    <a:pt x="10232" y="2992"/>
                  </a:lnTo>
                  <a:lnTo>
                    <a:pt x="10085" y="2930"/>
                  </a:lnTo>
                  <a:lnTo>
                    <a:pt x="10106" y="2846"/>
                  </a:lnTo>
                  <a:lnTo>
                    <a:pt x="10085" y="2699"/>
                  </a:lnTo>
                  <a:lnTo>
                    <a:pt x="10148" y="2511"/>
                  </a:lnTo>
                  <a:lnTo>
                    <a:pt x="10127" y="2469"/>
                  </a:lnTo>
                  <a:lnTo>
                    <a:pt x="10002" y="2427"/>
                  </a:lnTo>
                  <a:lnTo>
                    <a:pt x="10002" y="2281"/>
                  </a:lnTo>
                  <a:lnTo>
                    <a:pt x="10002" y="2176"/>
                  </a:lnTo>
                  <a:lnTo>
                    <a:pt x="9939" y="1967"/>
                  </a:lnTo>
                  <a:lnTo>
                    <a:pt x="9897" y="1842"/>
                  </a:lnTo>
                  <a:lnTo>
                    <a:pt x="9897" y="1779"/>
                  </a:lnTo>
                  <a:lnTo>
                    <a:pt x="10044" y="1779"/>
                  </a:lnTo>
                  <a:lnTo>
                    <a:pt x="10106" y="1632"/>
                  </a:lnTo>
                  <a:lnTo>
                    <a:pt x="10148" y="1570"/>
                  </a:lnTo>
                  <a:lnTo>
                    <a:pt x="10148" y="1528"/>
                  </a:lnTo>
                  <a:lnTo>
                    <a:pt x="10106" y="1444"/>
                  </a:lnTo>
                  <a:lnTo>
                    <a:pt x="10002" y="1360"/>
                  </a:lnTo>
                  <a:lnTo>
                    <a:pt x="9709" y="1360"/>
                  </a:lnTo>
                  <a:lnTo>
                    <a:pt x="9562" y="1256"/>
                  </a:lnTo>
                  <a:lnTo>
                    <a:pt x="9520" y="1026"/>
                  </a:lnTo>
                  <a:lnTo>
                    <a:pt x="9583" y="837"/>
                  </a:lnTo>
                  <a:lnTo>
                    <a:pt x="9500" y="733"/>
                  </a:lnTo>
                  <a:lnTo>
                    <a:pt x="9395" y="712"/>
                  </a:lnTo>
                  <a:lnTo>
                    <a:pt x="9395" y="628"/>
                  </a:lnTo>
                  <a:lnTo>
                    <a:pt x="9290" y="523"/>
                  </a:lnTo>
                  <a:lnTo>
                    <a:pt x="9186" y="502"/>
                  </a:lnTo>
                  <a:lnTo>
                    <a:pt x="8956" y="293"/>
                  </a:lnTo>
                  <a:lnTo>
                    <a:pt x="8851" y="272"/>
                  </a:lnTo>
                  <a:lnTo>
                    <a:pt x="8767" y="335"/>
                  </a:lnTo>
                  <a:lnTo>
                    <a:pt x="8725" y="335"/>
                  </a:lnTo>
                  <a:lnTo>
                    <a:pt x="8558" y="293"/>
                  </a:lnTo>
                  <a:lnTo>
                    <a:pt x="8516" y="377"/>
                  </a:lnTo>
                  <a:lnTo>
                    <a:pt x="8432" y="335"/>
                  </a:lnTo>
                  <a:lnTo>
                    <a:pt x="8412" y="230"/>
                  </a:lnTo>
                  <a:lnTo>
                    <a:pt x="8349" y="230"/>
                  </a:lnTo>
                  <a:lnTo>
                    <a:pt x="8328" y="272"/>
                  </a:lnTo>
                  <a:lnTo>
                    <a:pt x="8244" y="419"/>
                  </a:lnTo>
                  <a:lnTo>
                    <a:pt x="8098" y="502"/>
                  </a:lnTo>
                  <a:lnTo>
                    <a:pt x="7909" y="607"/>
                  </a:lnTo>
                  <a:lnTo>
                    <a:pt x="7888" y="691"/>
                  </a:lnTo>
                  <a:lnTo>
                    <a:pt x="7700" y="712"/>
                  </a:lnTo>
                  <a:lnTo>
                    <a:pt x="7616" y="754"/>
                  </a:lnTo>
                  <a:lnTo>
                    <a:pt x="7386" y="712"/>
                  </a:lnTo>
                  <a:lnTo>
                    <a:pt x="7324" y="649"/>
                  </a:lnTo>
                  <a:lnTo>
                    <a:pt x="7219" y="649"/>
                  </a:lnTo>
                  <a:lnTo>
                    <a:pt x="7198" y="628"/>
                  </a:lnTo>
                  <a:lnTo>
                    <a:pt x="7093" y="691"/>
                  </a:lnTo>
                  <a:lnTo>
                    <a:pt x="6884" y="691"/>
                  </a:lnTo>
                  <a:lnTo>
                    <a:pt x="6633" y="795"/>
                  </a:lnTo>
                  <a:lnTo>
                    <a:pt x="6445" y="754"/>
                  </a:lnTo>
                  <a:lnTo>
                    <a:pt x="6319" y="649"/>
                  </a:lnTo>
                  <a:lnTo>
                    <a:pt x="6235" y="712"/>
                  </a:lnTo>
                  <a:lnTo>
                    <a:pt x="6026" y="607"/>
                  </a:lnTo>
                  <a:lnTo>
                    <a:pt x="5901" y="586"/>
                  </a:lnTo>
                  <a:lnTo>
                    <a:pt x="5712" y="440"/>
                  </a:lnTo>
                  <a:lnTo>
                    <a:pt x="5629" y="440"/>
                  </a:lnTo>
                  <a:lnTo>
                    <a:pt x="5587" y="523"/>
                  </a:lnTo>
                  <a:lnTo>
                    <a:pt x="5503" y="502"/>
                  </a:lnTo>
                  <a:lnTo>
                    <a:pt x="5399" y="377"/>
                  </a:lnTo>
                  <a:lnTo>
                    <a:pt x="5378" y="210"/>
                  </a:lnTo>
                  <a:lnTo>
                    <a:pt x="5273" y="126"/>
                  </a:lnTo>
                  <a:lnTo>
                    <a:pt x="5210" y="168"/>
                  </a:lnTo>
                  <a:lnTo>
                    <a:pt x="5085" y="293"/>
                  </a:lnTo>
                  <a:lnTo>
                    <a:pt x="5022" y="272"/>
                  </a:lnTo>
                  <a:lnTo>
                    <a:pt x="4980" y="314"/>
                  </a:lnTo>
                  <a:lnTo>
                    <a:pt x="4771" y="105"/>
                  </a:lnTo>
                  <a:lnTo>
                    <a:pt x="47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78"/>
            <p:cNvSpPr/>
            <p:nvPr/>
          </p:nvSpPr>
          <p:spPr>
            <a:xfrm>
              <a:off x="3914265" y="2848854"/>
              <a:ext cx="18945" cy="15956"/>
            </a:xfrm>
            <a:custGeom>
              <a:avLst/>
              <a:gdLst/>
              <a:ahLst/>
              <a:cxnLst/>
              <a:rect l="l" t="t" r="r" b="b"/>
              <a:pathLst>
                <a:path w="1591" h="1403" extrusionOk="0">
                  <a:moveTo>
                    <a:pt x="503" y="0"/>
                  </a:moveTo>
                  <a:lnTo>
                    <a:pt x="419" y="84"/>
                  </a:lnTo>
                  <a:lnTo>
                    <a:pt x="335" y="84"/>
                  </a:lnTo>
                  <a:lnTo>
                    <a:pt x="231" y="189"/>
                  </a:lnTo>
                  <a:lnTo>
                    <a:pt x="210" y="356"/>
                  </a:lnTo>
                  <a:lnTo>
                    <a:pt x="335" y="398"/>
                  </a:lnTo>
                  <a:lnTo>
                    <a:pt x="335" y="523"/>
                  </a:lnTo>
                  <a:lnTo>
                    <a:pt x="189" y="628"/>
                  </a:lnTo>
                  <a:lnTo>
                    <a:pt x="210" y="733"/>
                  </a:lnTo>
                  <a:lnTo>
                    <a:pt x="126" y="879"/>
                  </a:lnTo>
                  <a:lnTo>
                    <a:pt x="1" y="921"/>
                  </a:lnTo>
                  <a:lnTo>
                    <a:pt x="22" y="921"/>
                  </a:lnTo>
                  <a:lnTo>
                    <a:pt x="84" y="1025"/>
                  </a:lnTo>
                  <a:lnTo>
                    <a:pt x="168" y="1088"/>
                  </a:lnTo>
                  <a:lnTo>
                    <a:pt x="231" y="1046"/>
                  </a:lnTo>
                  <a:lnTo>
                    <a:pt x="294" y="1088"/>
                  </a:lnTo>
                  <a:lnTo>
                    <a:pt x="398" y="1046"/>
                  </a:lnTo>
                  <a:lnTo>
                    <a:pt x="294" y="1130"/>
                  </a:lnTo>
                  <a:lnTo>
                    <a:pt x="231" y="1130"/>
                  </a:lnTo>
                  <a:lnTo>
                    <a:pt x="168" y="1318"/>
                  </a:lnTo>
                  <a:lnTo>
                    <a:pt x="189" y="1402"/>
                  </a:lnTo>
                  <a:lnTo>
                    <a:pt x="419" y="1193"/>
                  </a:lnTo>
                  <a:lnTo>
                    <a:pt x="712" y="1025"/>
                  </a:lnTo>
                  <a:lnTo>
                    <a:pt x="796" y="879"/>
                  </a:lnTo>
                  <a:lnTo>
                    <a:pt x="900" y="816"/>
                  </a:lnTo>
                  <a:lnTo>
                    <a:pt x="1110" y="837"/>
                  </a:lnTo>
                  <a:lnTo>
                    <a:pt x="1152" y="795"/>
                  </a:lnTo>
                  <a:lnTo>
                    <a:pt x="1277" y="795"/>
                  </a:lnTo>
                  <a:lnTo>
                    <a:pt x="1361" y="816"/>
                  </a:lnTo>
                  <a:lnTo>
                    <a:pt x="1486" y="837"/>
                  </a:lnTo>
                  <a:lnTo>
                    <a:pt x="1591" y="733"/>
                  </a:lnTo>
                  <a:lnTo>
                    <a:pt x="1591" y="670"/>
                  </a:lnTo>
                  <a:lnTo>
                    <a:pt x="1486" y="607"/>
                  </a:lnTo>
                  <a:lnTo>
                    <a:pt x="1361" y="481"/>
                  </a:lnTo>
                  <a:lnTo>
                    <a:pt x="1235" y="461"/>
                  </a:lnTo>
                  <a:lnTo>
                    <a:pt x="1047" y="293"/>
                  </a:lnTo>
                  <a:lnTo>
                    <a:pt x="1026" y="84"/>
                  </a:lnTo>
                  <a:lnTo>
                    <a:pt x="921" y="63"/>
                  </a:lnTo>
                  <a:lnTo>
                    <a:pt x="817" y="147"/>
                  </a:lnTo>
                  <a:lnTo>
                    <a:pt x="64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78"/>
            <p:cNvSpPr/>
            <p:nvPr/>
          </p:nvSpPr>
          <p:spPr>
            <a:xfrm>
              <a:off x="4004703" y="2885735"/>
              <a:ext cx="66539" cy="61161"/>
            </a:xfrm>
            <a:custGeom>
              <a:avLst/>
              <a:gdLst/>
              <a:ahLst/>
              <a:cxnLst/>
              <a:rect l="l" t="t" r="r" b="b"/>
              <a:pathLst>
                <a:path w="5588" h="5378" extrusionOk="0">
                  <a:moveTo>
                    <a:pt x="2031" y="0"/>
                  </a:moveTo>
                  <a:lnTo>
                    <a:pt x="1989" y="42"/>
                  </a:lnTo>
                  <a:lnTo>
                    <a:pt x="1842" y="42"/>
                  </a:lnTo>
                  <a:lnTo>
                    <a:pt x="1696" y="168"/>
                  </a:lnTo>
                  <a:lnTo>
                    <a:pt x="1717" y="189"/>
                  </a:lnTo>
                  <a:lnTo>
                    <a:pt x="1633" y="314"/>
                  </a:lnTo>
                  <a:lnTo>
                    <a:pt x="1591" y="314"/>
                  </a:lnTo>
                  <a:lnTo>
                    <a:pt x="1466" y="419"/>
                  </a:lnTo>
                  <a:lnTo>
                    <a:pt x="1215" y="482"/>
                  </a:lnTo>
                  <a:lnTo>
                    <a:pt x="1110" y="670"/>
                  </a:lnTo>
                  <a:lnTo>
                    <a:pt x="1110" y="837"/>
                  </a:lnTo>
                  <a:lnTo>
                    <a:pt x="1215" y="1047"/>
                  </a:lnTo>
                  <a:lnTo>
                    <a:pt x="1215" y="1235"/>
                  </a:lnTo>
                  <a:lnTo>
                    <a:pt x="1110" y="1444"/>
                  </a:lnTo>
                  <a:lnTo>
                    <a:pt x="1173" y="1549"/>
                  </a:lnTo>
                  <a:lnTo>
                    <a:pt x="1152" y="1716"/>
                  </a:lnTo>
                  <a:lnTo>
                    <a:pt x="1068" y="1842"/>
                  </a:lnTo>
                  <a:lnTo>
                    <a:pt x="1005" y="1925"/>
                  </a:lnTo>
                  <a:lnTo>
                    <a:pt x="1" y="2658"/>
                  </a:lnTo>
                  <a:lnTo>
                    <a:pt x="273" y="3411"/>
                  </a:lnTo>
                  <a:lnTo>
                    <a:pt x="775" y="3453"/>
                  </a:lnTo>
                  <a:lnTo>
                    <a:pt x="3474" y="5336"/>
                  </a:lnTo>
                  <a:lnTo>
                    <a:pt x="4562" y="5378"/>
                  </a:lnTo>
                  <a:lnTo>
                    <a:pt x="4709" y="5106"/>
                  </a:lnTo>
                  <a:lnTo>
                    <a:pt x="4834" y="4855"/>
                  </a:lnTo>
                  <a:lnTo>
                    <a:pt x="5085" y="4708"/>
                  </a:lnTo>
                  <a:lnTo>
                    <a:pt x="5274" y="4792"/>
                  </a:lnTo>
                  <a:lnTo>
                    <a:pt x="5399" y="4750"/>
                  </a:lnTo>
                  <a:lnTo>
                    <a:pt x="5462" y="4771"/>
                  </a:lnTo>
                  <a:lnTo>
                    <a:pt x="5546" y="4645"/>
                  </a:lnTo>
                  <a:lnTo>
                    <a:pt x="5588" y="4604"/>
                  </a:lnTo>
                  <a:lnTo>
                    <a:pt x="5546" y="4583"/>
                  </a:lnTo>
                  <a:lnTo>
                    <a:pt x="5441" y="4541"/>
                  </a:lnTo>
                  <a:lnTo>
                    <a:pt x="5337" y="4457"/>
                  </a:lnTo>
                  <a:lnTo>
                    <a:pt x="5274" y="4122"/>
                  </a:lnTo>
                  <a:lnTo>
                    <a:pt x="5085" y="4122"/>
                  </a:lnTo>
                  <a:lnTo>
                    <a:pt x="5064" y="3955"/>
                  </a:lnTo>
                  <a:lnTo>
                    <a:pt x="5064" y="3767"/>
                  </a:lnTo>
                  <a:lnTo>
                    <a:pt x="5190" y="3662"/>
                  </a:lnTo>
                  <a:lnTo>
                    <a:pt x="5064" y="3411"/>
                  </a:lnTo>
                  <a:lnTo>
                    <a:pt x="4960" y="3348"/>
                  </a:lnTo>
                  <a:lnTo>
                    <a:pt x="4855" y="3139"/>
                  </a:lnTo>
                  <a:lnTo>
                    <a:pt x="4772" y="3097"/>
                  </a:lnTo>
                  <a:lnTo>
                    <a:pt x="4730" y="3118"/>
                  </a:lnTo>
                  <a:lnTo>
                    <a:pt x="4290" y="2825"/>
                  </a:lnTo>
                  <a:lnTo>
                    <a:pt x="4186" y="2867"/>
                  </a:lnTo>
                  <a:lnTo>
                    <a:pt x="4123" y="2888"/>
                  </a:lnTo>
                  <a:lnTo>
                    <a:pt x="4018" y="2804"/>
                  </a:lnTo>
                  <a:lnTo>
                    <a:pt x="4018" y="2720"/>
                  </a:lnTo>
                  <a:lnTo>
                    <a:pt x="3997" y="2699"/>
                  </a:lnTo>
                  <a:lnTo>
                    <a:pt x="4039" y="2574"/>
                  </a:lnTo>
                  <a:lnTo>
                    <a:pt x="3914" y="2469"/>
                  </a:lnTo>
                  <a:lnTo>
                    <a:pt x="3893" y="2386"/>
                  </a:lnTo>
                  <a:lnTo>
                    <a:pt x="3788" y="2365"/>
                  </a:lnTo>
                  <a:lnTo>
                    <a:pt x="3704" y="2281"/>
                  </a:lnTo>
                  <a:lnTo>
                    <a:pt x="3621" y="2260"/>
                  </a:lnTo>
                  <a:lnTo>
                    <a:pt x="3621" y="2176"/>
                  </a:lnTo>
                  <a:lnTo>
                    <a:pt x="3684" y="2135"/>
                  </a:lnTo>
                  <a:lnTo>
                    <a:pt x="3663" y="2072"/>
                  </a:lnTo>
                  <a:lnTo>
                    <a:pt x="3684" y="1988"/>
                  </a:lnTo>
                  <a:lnTo>
                    <a:pt x="3684" y="1779"/>
                  </a:lnTo>
                  <a:lnTo>
                    <a:pt x="3725" y="1737"/>
                  </a:lnTo>
                  <a:lnTo>
                    <a:pt x="3767" y="1549"/>
                  </a:lnTo>
                  <a:lnTo>
                    <a:pt x="3830" y="1549"/>
                  </a:lnTo>
                  <a:lnTo>
                    <a:pt x="3914" y="1528"/>
                  </a:lnTo>
                  <a:lnTo>
                    <a:pt x="3914" y="1319"/>
                  </a:lnTo>
                  <a:lnTo>
                    <a:pt x="3872" y="1298"/>
                  </a:lnTo>
                  <a:lnTo>
                    <a:pt x="3830" y="1130"/>
                  </a:lnTo>
                  <a:lnTo>
                    <a:pt x="3914" y="1130"/>
                  </a:lnTo>
                  <a:lnTo>
                    <a:pt x="4018" y="1088"/>
                  </a:lnTo>
                  <a:lnTo>
                    <a:pt x="4081" y="1047"/>
                  </a:lnTo>
                  <a:lnTo>
                    <a:pt x="4018" y="1026"/>
                  </a:lnTo>
                  <a:lnTo>
                    <a:pt x="3935" y="984"/>
                  </a:lnTo>
                  <a:lnTo>
                    <a:pt x="3809" y="1005"/>
                  </a:lnTo>
                  <a:lnTo>
                    <a:pt x="3725" y="984"/>
                  </a:lnTo>
                  <a:lnTo>
                    <a:pt x="3516" y="879"/>
                  </a:lnTo>
                  <a:lnTo>
                    <a:pt x="3453" y="837"/>
                  </a:lnTo>
                  <a:lnTo>
                    <a:pt x="3349" y="795"/>
                  </a:lnTo>
                  <a:lnTo>
                    <a:pt x="3286" y="670"/>
                  </a:lnTo>
                  <a:lnTo>
                    <a:pt x="3244" y="565"/>
                  </a:lnTo>
                  <a:lnTo>
                    <a:pt x="3140" y="565"/>
                  </a:lnTo>
                  <a:lnTo>
                    <a:pt x="3077" y="419"/>
                  </a:lnTo>
                  <a:lnTo>
                    <a:pt x="3098" y="314"/>
                  </a:lnTo>
                  <a:lnTo>
                    <a:pt x="3035" y="189"/>
                  </a:lnTo>
                  <a:lnTo>
                    <a:pt x="2930" y="168"/>
                  </a:lnTo>
                  <a:lnTo>
                    <a:pt x="2784" y="210"/>
                  </a:lnTo>
                  <a:lnTo>
                    <a:pt x="2679" y="168"/>
                  </a:lnTo>
                  <a:lnTo>
                    <a:pt x="2679" y="63"/>
                  </a:lnTo>
                  <a:lnTo>
                    <a:pt x="2616" y="0"/>
                  </a:lnTo>
                  <a:lnTo>
                    <a:pt x="2470" y="63"/>
                  </a:lnTo>
                  <a:lnTo>
                    <a:pt x="22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78"/>
            <p:cNvSpPr/>
            <p:nvPr/>
          </p:nvSpPr>
          <p:spPr>
            <a:xfrm>
              <a:off x="4059025" y="2939277"/>
              <a:ext cx="11967" cy="11668"/>
            </a:xfrm>
            <a:custGeom>
              <a:avLst/>
              <a:gdLst/>
              <a:ahLst/>
              <a:cxnLst/>
              <a:rect l="l" t="t" r="r" b="b"/>
              <a:pathLst>
                <a:path w="1005" h="1026" extrusionOk="0">
                  <a:moveTo>
                    <a:pt x="523" y="0"/>
                  </a:moveTo>
                  <a:lnTo>
                    <a:pt x="272" y="147"/>
                  </a:lnTo>
                  <a:lnTo>
                    <a:pt x="147" y="398"/>
                  </a:lnTo>
                  <a:lnTo>
                    <a:pt x="0" y="670"/>
                  </a:lnTo>
                  <a:lnTo>
                    <a:pt x="84" y="670"/>
                  </a:lnTo>
                  <a:lnTo>
                    <a:pt x="607" y="816"/>
                  </a:lnTo>
                  <a:lnTo>
                    <a:pt x="628" y="1025"/>
                  </a:lnTo>
                  <a:lnTo>
                    <a:pt x="1005" y="879"/>
                  </a:lnTo>
                  <a:lnTo>
                    <a:pt x="942" y="795"/>
                  </a:lnTo>
                  <a:lnTo>
                    <a:pt x="942" y="774"/>
                  </a:lnTo>
                  <a:lnTo>
                    <a:pt x="984" y="774"/>
                  </a:lnTo>
                  <a:lnTo>
                    <a:pt x="921" y="691"/>
                  </a:lnTo>
                  <a:lnTo>
                    <a:pt x="921" y="607"/>
                  </a:lnTo>
                  <a:lnTo>
                    <a:pt x="879" y="502"/>
                  </a:lnTo>
                  <a:lnTo>
                    <a:pt x="837" y="565"/>
                  </a:lnTo>
                  <a:lnTo>
                    <a:pt x="607" y="419"/>
                  </a:lnTo>
                  <a:lnTo>
                    <a:pt x="942" y="356"/>
                  </a:lnTo>
                  <a:lnTo>
                    <a:pt x="900" y="84"/>
                  </a:lnTo>
                  <a:lnTo>
                    <a:pt x="900" y="63"/>
                  </a:lnTo>
                  <a:lnTo>
                    <a:pt x="837" y="42"/>
                  </a:lnTo>
                  <a:lnTo>
                    <a:pt x="712" y="84"/>
                  </a:lnTo>
                  <a:lnTo>
                    <a:pt x="5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78"/>
            <p:cNvSpPr/>
            <p:nvPr/>
          </p:nvSpPr>
          <p:spPr>
            <a:xfrm>
              <a:off x="3959359" y="2899768"/>
              <a:ext cx="15468" cy="8347"/>
            </a:xfrm>
            <a:custGeom>
              <a:avLst/>
              <a:gdLst/>
              <a:ahLst/>
              <a:cxnLst/>
              <a:rect l="l" t="t" r="r" b="b"/>
              <a:pathLst>
                <a:path w="1299" h="734" extrusionOk="0">
                  <a:moveTo>
                    <a:pt x="1194" y="1"/>
                  </a:moveTo>
                  <a:lnTo>
                    <a:pt x="1005" y="105"/>
                  </a:lnTo>
                  <a:lnTo>
                    <a:pt x="775" y="210"/>
                  </a:lnTo>
                  <a:lnTo>
                    <a:pt x="608" y="210"/>
                  </a:lnTo>
                  <a:lnTo>
                    <a:pt x="482" y="168"/>
                  </a:lnTo>
                  <a:lnTo>
                    <a:pt x="378" y="168"/>
                  </a:lnTo>
                  <a:lnTo>
                    <a:pt x="378" y="231"/>
                  </a:lnTo>
                  <a:lnTo>
                    <a:pt x="357" y="315"/>
                  </a:lnTo>
                  <a:lnTo>
                    <a:pt x="273" y="336"/>
                  </a:lnTo>
                  <a:lnTo>
                    <a:pt x="147" y="294"/>
                  </a:lnTo>
                  <a:lnTo>
                    <a:pt x="85" y="377"/>
                  </a:lnTo>
                  <a:lnTo>
                    <a:pt x="1" y="398"/>
                  </a:lnTo>
                  <a:lnTo>
                    <a:pt x="1" y="524"/>
                  </a:lnTo>
                  <a:lnTo>
                    <a:pt x="85" y="629"/>
                  </a:lnTo>
                  <a:lnTo>
                    <a:pt x="210" y="712"/>
                  </a:lnTo>
                  <a:lnTo>
                    <a:pt x="378" y="691"/>
                  </a:lnTo>
                  <a:lnTo>
                    <a:pt x="461" y="733"/>
                  </a:lnTo>
                  <a:lnTo>
                    <a:pt x="503" y="691"/>
                  </a:lnTo>
                  <a:lnTo>
                    <a:pt x="629" y="649"/>
                  </a:lnTo>
                  <a:lnTo>
                    <a:pt x="775" y="545"/>
                  </a:lnTo>
                  <a:lnTo>
                    <a:pt x="838" y="503"/>
                  </a:lnTo>
                  <a:lnTo>
                    <a:pt x="1005" y="524"/>
                  </a:lnTo>
                  <a:lnTo>
                    <a:pt x="1005" y="419"/>
                  </a:lnTo>
                  <a:lnTo>
                    <a:pt x="984" y="315"/>
                  </a:lnTo>
                  <a:lnTo>
                    <a:pt x="1110" y="168"/>
                  </a:lnTo>
                  <a:lnTo>
                    <a:pt x="1235" y="85"/>
                  </a:lnTo>
                  <a:lnTo>
                    <a:pt x="1298" y="22"/>
                  </a:lnTo>
                  <a:lnTo>
                    <a:pt x="125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78"/>
            <p:cNvSpPr/>
            <p:nvPr/>
          </p:nvSpPr>
          <p:spPr>
            <a:xfrm>
              <a:off x="3982281" y="2887395"/>
              <a:ext cx="42867" cy="36426"/>
            </a:xfrm>
            <a:custGeom>
              <a:avLst/>
              <a:gdLst/>
              <a:ahLst/>
              <a:cxnLst/>
              <a:rect l="l" t="t" r="r" b="b"/>
              <a:pathLst>
                <a:path w="3600" h="3203" extrusionOk="0">
                  <a:moveTo>
                    <a:pt x="3370" y="1"/>
                  </a:moveTo>
                  <a:lnTo>
                    <a:pt x="3139" y="64"/>
                  </a:lnTo>
                  <a:lnTo>
                    <a:pt x="2846" y="43"/>
                  </a:lnTo>
                  <a:lnTo>
                    <a:pt x="2721" y="64"/>
                  </a:lnTo>
                  <a:lnTo>
                    <a:pt x="2574" y="64"/>
                  </a:lnTo>
                  <a:lnTo>
                    <a:pt x="2365" y="147"/>
                  </a:lnTo>
                  <a:lnTo>
                    <a:pt x="2302" y="231"/>
                  </a:lnTo>
                  <a:lnTo>
                    <a:pt x="2135" y="273"/>
                  </a:lnTo>
                  <a:lnTo>
                    <a:pt x="2114" y="336"/>
                  </a:lnTo>
                  <a:lnTo>
                    <a:pt x="1842" y="336"/>
                  </a:lnTo>
                  <a:lnTo>
                    <a:pt x="1675" y="273"/>
                  </a:lnTo>
                  <a:lnTo>
                    <a:pt x="1612" y="231"/>
                  </a:lnTo>
                  <a:lnTo>
                    <a:pt x="1507" y="210"/>
                  </a:lnTo>
                  <a:lnTo>
                    <a:pt x="1194" y="231"/>
                  </a:lnTo>
                  <a:lnTo>
                    <a:pt x="1110" y="273"/>
                  </a:lnTo>
                  <a:lnTo>
                    <a:pt x="1068" y="273"/>
                  </a:lnTo>
                  <a:lnTo>
                    <a:pt x="775" y="419"/>
                  </a:lnTo>
                  <a:lnTo>
                    <a:pt x="670" y="377"/>
                  </a:lnTo>
                  <a:lnTo>
                    <a:pt x="524" y="336"/>
                  </a:lnTo>
                  <a:lnTo>
                    <a:pt x="461" y="419"/>
                  </a:lnTo>
                  <a:lnTo>
                    <a:pt x="461" y="649"/>
                  </a:lnTo>
                  <a:lnTo>
                    <a:pt x="377" y="670"/>
                  </a:lnTo>
                  <a:lnTo>
                    <a:pt x="419" y="796"/>
                  </a:lnTo>
                  <a:lnTo>
                    <a:pt x="315" y="859"/>
                  </a:lnTo>
                  <a:lnTo>
                    <a:pt x="168" y="880"/>
                  </a:lnTo>
                  <a:lnTo>
                    <a:pt x="64" y="859"/>
                  </a:lnTo>
                  <a:lnTo>
                    <a:pt x="1" y="901"/>
                  </a:lnTo>
                  <a:lnTo>
                    <a:pt x="22" y="1068"/>
                  </a:lnTo>
                  <a:lnTo>
                    <a:pt x="105" y="1277"/>
                  </a:lnTo>
                  <a:lnTo>
                    <a:pt x="147" y="1403"/>
                  </a:lnTo>
                  <a:lnTo>
                    <a:pt x="126" y="1528"/>
                  </a:lnTo>
                  <a:lnTo>
                    <a:pt x="105" y="1779"/>
                  </a:lnTo>
                  <a:lnTo>
                    <a:pt x="336" y="1779"/>
                  </a:lnTo>
                  <a:lnTo>
                    <a:pt x="377" y="1905"/>
                  </a:lnTo>
                  <a:lnTo>
                    <a:pt x="482" y="1947"/>
                  </a:lnTo>
                  <a:lnTo>
                    <a:pt x="482" y="2114"/>
                  </a:lnTo>
                  <a:lnTo>
                    <a:pt x="545" y="2198"/>
                  </a:lnTo>
                  <a:lnTo>
                    <a:pt x="461" y="2219"/>
                  </a:lnTo>
                  <a:lnTo>
                    <a:pt x="419" y="2219"/>
                  </a:lnTo>
                  <a:lnTo>
                    <a:pt x="315" y="2302"/>
                  </a:lnTo>
                  <a:lnTo>
                    <a:pt x="252" y="2449"/>
                  </a:lnTo>
                  <a:lnTo>
                    <a:pt x="168" y="2574"/>
                  </a:lnTo>
                  <a:lnTo>
                    <a:pt x="147" y="2574"/>
                  </a:lnTo>
                  <a:lnTo>
                    <a:pt x="168" y="2616"/>
                  </a:lnTo>
                  <a:lnTo>
                    <a:pt x="252" y="2679"/>
                  </a:lnTo>
                  <a:lnTo>
                    <a:pt x="273" y="2888"/>
                  </a:lnTo>
                  <a:lnTo>
                    <a:pt x="252" y="2993"/>
                  </a:lnTo>
                  <a:lnTo>
                    <a:pt x="315" y="2993"/>
                  </a:lnTo>
                  <a:lnTo>
                    <a:pt x="482" y="3077"/>
                  </a:lnTo>
                  <a:lnTo>
                    <a:pt x="629" y="3181"/>
                  </a:lnTo>
                  <a:lnTo>
                    <a:pt x="649" y="3181"/>
                  </a:lnTo>
                  <a:lnTo>
                    <a:pt x="733" y="3202"/>
                  </a:lnTo>
                  <a:lnTo>
                    <a:pt x="1884" y="2512"/>
                  </a:lnTo>
                  <a:lnTo>
                    <a:pt x="2888" y="1779"/>
                  </a:lnTo>
                  <a:lnTo>
                    <a:pt x="2951" y="1696"/>
                  </a:lnTo>
                  <a:lnTo>
                    <a:pt x="3035" y="1570"/>
                  </a:lnTo>
                  <a:lnTo>
                    <a:pt x="3056" y="1403"/>
                  </a:lnTo>
                  <a:lnTo>
                    <a:pt x="2993" y="1298"/>
                  </a:lnTo>
                  <a:lnTo>
                    <a:pt x="3098" y="1089"/>
                  </a:lnTo>
                  <a:lnTo>
                    <a:pt x="3098" y="901"/>
                  </a:lnTo>
                  <a:lnTo>
                    <a:pt x="2993" y="691"/>
                  </a:lnTo>
                  <a:lnTo>
                    <a:pt x="2993" y="524"/>
                  </a:lnTo>
                  <a:lnTo>
                    <a:pt x="3098" y="336"/>
                  </a:lnTo>
                  <a:lnTo>
                    <a:pt x="3349" y="273"/>
                  </a:lnTo>
                  <a:lnTo>
                    <a:pt x="3474" y="168"/>
                  </a:lnTo>
                  <a:lnTo>
                    <a:pt x="3516" y="168"/>
                  </a:lnTo>
                  <a:lnTo>
                    <a:pt x="3600" y="43"/>
                  </a:lnTo>
                  <a:lnTo>
                    <a:pt x="3579" y="22"/>
                  </a:lnTo>
                  <a:lnTo>
                    <a:pt x="351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78"/>
            <p:cNvSpPr/>
            <p:nvPr/>
          </p:nvSpPr>
          <p:spPr>
            <a:xfrm>
              <a:off x="3973565" y="2916668"/>
              <a:ext cx="10479" cy="29045"/>
            </a:xfrm>
            <a:custGeom>
              <a:avLst/>
              <a:gdLst/>
              <a:ahLst/>
              <a:cxnLst/>
              <a:rect l="l" t="t" r="r" b="b"/>
              <a:pathLst>
                <a:path w="880" h="2554" extrusionOk="0">
                  <a:moveTo>
                    <a:pt x="837" y="0"/>
                  </a:moveTo>
                  <a:lnTo>
                    <a:pt x="754" y="105"/>
                  </a:lnTo>
                  <a:lnTo>
                    <a:pt x="565" y="147"/>
                  </a:lnTo>
                  <a:lnTo>
                    <a:pt x="524" y="105"/>
                  </a:lnTo>
                  <a:lnTo>
                    <a:pt x="377" y="252"/>
                  </a:lnTo>
                  <a:lnTo>
                    <a:pt x="335" y="670"/>
                  </a:lnTo>
                  <a:lnTo>
                    <a:pt x="168" y="1005"/>
                  </a:lnTo>
                  <a:lnTo>
                    <a:pt x="1" y="1235"/>
                  </a:lnTo>
                  <a:lnTo>
                    <a:pt x="63" y="1256"/>
                  </a:lnTo>
                  <a:lnTo>
                    <a:pt x="168" y="1444"/>
                  </a:lnTo>
                  <a:lnTo>
                    <a:pt x="231" y="1653"/>
                  </a:lnTo>
                  <a:lnTo>
                    <a:pt x="377" y="1884"/>
                  </a:lnTo>
                  <a:lnTo>
                    <a:pt x="524" y="2197"/>
                  </a:lnTo>
                  <a:lnTo>
                    <a:pt x="461" y="2344"/>
                  </a:lnTo>
                  <a:lnTo>
                    <a:pt x="545" y="2553"/>
                  </a:lnTo>
                  <a:lnTo>
                    <a:pt x="628" y="2448"/>
                  </a:lnTo>
                  <a:lnTo>
                    <a:pt x="628" y="2407"/>
                  </a:lnTo>
                  <a:lnTo>
                    <a:pt x="628" y="2344"/>
                  </a:lnTo>
                  <a:lnTo>
                    <a:pt x="670" y="2281"/>
                  </a:lnTo>
                  <a:lnTo>
                    <a:pt x="670" y="2156"/>
                  </a:lnTo>
                  <a:lnTo>
                    <a:pt x="733" y="1988"/>
                  </a:lnTo>
                  <a:lnTo>
                    <a:pt x="691" y="1842"/>
                  </a:lnTo>
                  <a:lnTo>
                    <a:pt x="754" y="1821"/>
                  </a:lnTo>
                  <a:lnTo>
                    <a:pt x="754" y="1674"/>
                  </a:lnTo>
                  <a:lnTo>
                    <a:pt x="775" y="1549"/>
                  </a:lnTo>
                  <a:lnTo>
                    <a:pt x="775" y="1465"/>
                  </a:lnTo>
                  <a:lnTo>
                    <a:pt x="775" y="1214"/>
                  </a:lnTo>
                  <a:lnTo>
                    <a:pt x="754" y="1235"/>
                  </a:lnTo>
                  <a:lnTo>
                    <a:pt x="670" y="1235"/>
                  </a:lnTo>
                  <a:lnTo>
                    <a:pt x="565" y="1298"/>
                  </a:lnTo>
                  <a:lnTo>
                    <a:pt x="524" y="1235"/>
                  </a:lnTo>
                  <a:lnTo>
                    <a:pt x="545" y="1047"/>
                  </a:lnTo>
                  <a:lnTo>
                    <a:pt x="545" y="796"/>
                  </a:lnTo>
                  <a:lnTo>
                    <a:pt x="524" y="712"/>
                  </a:lnTo>
                  <a:lnTo>
                    <a:pt x="545" y="565"/>
                  </a:lnTo>
                  <a:lnTo>
                    <a:pt x="670" y="565"/>
                  </a:lnTo>
                  <a:lnTo>
                    <a:pt x="691" y="670"/>
                  </a:lnTo>
                  <a:lnTo>
                    <a:pt x="754" y="670"/>
                  </a:lnTo>
                  <a:lnTo>
                    <a:pt x="837" y="607"/>
                  </a:lnTo>
                  <a:lnTo>
                    <a:pt x="837" y="524"/>
                  </a:lnTo>
                  <a:lnTo>
                    <a:pt x="796" y="482"/>
                  </a:lnTo>
                  <a:lnTo>
                    <a:pt x="775" y="377"/>
                  </a:lnTo>
                  <a:lnTo>
                    <a:pt x="837" y="210"/>
                  </a:lnTo>
                  <a:lnTo>
                    <a:pt x="858" y="63"/>
                  </a:lnTo>
                  <a:lnTo>
                    <a:pt x="87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78"/>
            <p:cNvSpPr/>
            <p:nvPr/>
          </p:nvSpPr>
          <p:spPr>
            <a:xfrm>
              <a:off x="3982781" y="2916668"/>
              <a:ext cx="2751" cy="5959"/>
            </a:xfrm>
            <a:custGeom>
              <a:avLst/>
              <a:gdLst/>
              <a:ahLst/>
              <a:cxnLst/>
              <a:rect l="l" t="t" r="r" b="b"/>
              <a:pathLst>
                <a:path w="231" h="524" extrusionOk="0">
                  <a:moveTo>
                    <a:pt x="105" y="0"/>
                  </a:moveTo>
                  <a:lnTo>
                    <a:pt x="84" y="63"/>
                  </a:lnTo>
                  <a:lnTo>
                    <a:pt x="63" y="210"/>
                  </a:lnTo>
                  <a:lnTo>
                    <a:pt x="1" y="377"/>
                  </a:lnTo>
                  <a:lnTo>
                    <a:pt x="22" y="482"/>
                  </a:lnTo>
                  <a:lnTo>
                    <a:pt x="63" y="524"/>
                  </a:lnTo>
                  <a:lnTo>
                    <a:pt x="84" y="524"/>
                  </a:lnTo>
                  <a:lnTo>
                    <a:pt x="126" y="482"/>
                  </a:lnTo>
                  <a:lnTo>
                    <a:pt x="210" y="419"/>
                  </a:lnTo>
                  <a:lnTo>
                    <a:pt x="231" y="314"/>
                  </a:lnTo>
                  <a:lnTo>
                    <a:pt x="210" y="105"/>
                  </a:lnTo>
                  <a:lnTo>
                    <a:pt x="126" y="42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78"/>
            <p:cNvSpPr/>
            <p:nvPr/>
          </p:nvSpPr>
          <p:spPr>
            <a:xfrm>
              <a:off x="3979792" y="2923093"/>
              <a:ext cx="3751" cy="8336"/>
            </a:xfrm>
            <a:custGeom>
              <a:avLst/>
              <a:gdLst/>
              <a:ahLst/>
              <a:cxnLst/>
              <a:rect l="l" t="t" r="r" b="b"/>
              <a:pathLst>
                <a:path w="315" h="733" extrusionOk="0">
                  <a:moveTo>
                    <a:pt x="22" y="0"/>
                  </a:moveTo>
                  <a:lnTo>
                    <a:pt x="1" y="147"/>
                  </a:lnTo>
                  <a:lnTo>
                    <a:pt x="22" y="231"/>
                  </a:lnTo>
                  <a:lnTo>
                    <a:pt x="22" y="482"/>
                  </a:lnTo>
                  <a:lnTo>
                    <a:pt x="1" y="670"/>
                  </a:lnTo>
                  <a:lnTo>
                    <a:pt x="42" y="733"/>
                  </a:lnTo>
                  <a:lnTo>
                    <a:pt x="147" y="670"/>
                  </a:lnTo>
                  <a:lnTo>
                    <a:pt x="231" y="670"/>
                  </a:lnTo>
                  <a:lnTo>
                    <a:pt x="252" y="649"/>
                  </a:lnTo>
                  <a:lnTo>
                    <a:pt x="273" y="440"/>
                  </a:lnTo>
                  <a:lnTo>
                    <a:pt x="273" y="356"/>
                  </a:lnTo>
                  <a:lnTo>
                    <a:pt x="314" y="210"/>
                  </a:lnTo>
                  <a:lnTo>
                    <a:pt x="314" y="147"/>
                  </a:lnTo>
                  <a:lnTo>
                    <a:pt x="314" y="63"/>
                  </a:lnTo>
                  <a:lnTo>
                    <a:pt x="314" y="42"/>
                  </a:lnTo>
                  <a:lnTo>
                    <a:pt x="231" y="105"/>
                  </a:lnTo>
                  <a:lnTo>
                    <a:pt x="168" y="105"/>
                  </a:lnTo>
                  <a:lnTo>
                    <a:pt x="1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78"/>
            <p:cNvSpPr/>
            <p:nvPr/>
          </p:nvSpPr>
          <p:spPr>
            <a:xfrm>
              <a:off x="3979792" y="2907627"/>
              <a:ext cx="8978" cy="10713"/>
            </a:xfrm>
            <a:custGeom>
              <a:avLst/>
              <a:gdLst/>
              <a:ahLst/>
              <a:cxnLst/>
              <a:rect l="l" t="t" r="r" b="b"/>
              <a:pathLst>
                <a:path w="754" h="942" extrusionOk="0">
                  <a:moveTo>
                    <a:pt x="314" y="0"/>
                  </a:moveTo>
                  <a:lnTo>
                    <a:pt x="314" y="21"/>
                  </a:lnTo>
                  <a:lnTo>
                    <a:pt x="231" y="21"/>
                  </a:lnTo>
                  <a:lnTo>
                    <a:pt x="210" y="440"/>
                  </a:lnTo>
                  <a:lnTo>
                    <a:pt x="105" y="586"/>
                  </a:lnTo>
                  <a:lnTo>
                    <a:pt x="1" y="733"/>
                  </a:lnTo>
                  <a:lnTo>
                    <a:pt x="1" y="879"/>
                  </a:lnTo>
                  <a:lnTo>
                    <a:pt x="1" y="900"/>
                  </a:lnTo>
                  <a:lnTo>
                    <a:pt x="42" y="942"/>
                  </a:lnTo>
                  <a:lnTo>
                    <a:pt x="231" y="900"/>
                  </a:lnTo>
                  <a:lnTo>
                    <a:pt x="314" y="795"/>
                  </a:lnTo>
                  <a:lnTo>
                    <a:pt x="377" y="795"/>
                  </a:lnTo>
                  <a:lnTo>
                    <a:pt x="461" y="670"/>
                  </a:lnTo>
                  <a:lnTo>
                    <a:pt x="524" y="523"/>
                  </a:lnTo>
                  <a:lnTo>
                    <a:pt x="628" y="440"/>
                  </a:lnTo>
                  <a:lnTo>
                    <a:pt x="670" y="440"/>
                  </a:lnTo>
                  <a:lnTo>
                    <a:pt x="754" y="419"/>
                  </a:lnTo>
                  <a:lnTo>
                    <a:pt x="691" y="335"/>
                  </a:lnTo>
                  <a:lnTo>
                    <a:pt x="691" y="168"/>
                  </a:lnTo>
                  <a:lnTo>
                    <a:pt x="586" y="126"/>
                  </a:lnTo>
                  <a:lnTo>
                    <a:pt x="54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78"/>
            <p:cNvSpPr/>
            <p:nvPr/>
          </p:nvSpPr>
          <p:spPr>
            <a:xfrm>
              <a:off x="3980292" y="2915952"/>
              <a:ext cx="27661" cy="32616"/>
            </a:xfrm>
            <a:custGeom>
              <a:avLst/>
              <a:gdLst/>
              <a:ahLst/>
              <a:cxnLst/>
              <a:rect l="l" t="t" r="r" b="b"/>
              <a:pathLst>
                <a:path w="2323" h="2868" extrusionOk="0">
                  <a:moveTo>
                    <a:pt x="2051" y="1"/>
                  </a:moveTo>
                  <a:lnTo>
                    <a:pt x="900" y="691"/>
                  </a:lnTo>
                  <a:lnTo>
                    <a:pt x="816" y="670"/>
                  </a:lnTo>
                  <a:lnTo>
                    <a:pt x="796" y="670"/>
                  </a:lnTo>
                  <a:lnTo>
                    <a:pt x="649" y="566"/>
                  </a:lnTo>
                  <a:lnTo>
                    <a:pt x="482" y="482"/>
                  </a:lnTo>
                  <a:lnTo>
                    <a:pt x="419" y="482"/>
                  </a:lnTo>
                  <a:lnTo>
                    <a:pt x="335" y="545"/>
                  </a:lnTo>
                  <a:lnTo>
                    <a:pt x="293" y="587"/>
                  </a:lnTo>
                  <a:lnTo>
                    <a:pt x="272" y="587"/>
                  </a:lnTo>
                  <a:lnTo>
                    <a:pt x="272" y="670"/>
                  </a:lnTo>
                  <a:lnTo>
                    <a:pt x="272" y="691"/>
                  </a:lnTo>
                  <a:lnTo>
                    <a:pt x="272" y="775"/>
                  </a:lnTo>
                  <a:lnTo>
                    <a:pt x="272" y="838"/>
                  </a:lnTo>
                  <a:lnTo>
                    <a:pt x="231" y="984"/>
                  </a:lnTo>
                  <a:lnTo>
                    <a:pt x="231" y="1068"/>
                  </a:lnTo>
                  <a:lnTo>
                    <a:pt x="210" y="1528"/>
                  </a:lnTo>
                  <a:lnTo>
                    <a:pt x="210" y="1612"/>
                  </a:lnTo>
                  <a:lnTo>
                    <a:pt x="189" y="1737"/>
                  </a:lnTo>
                  <a:lnTo>
                    <a:pt x="189" y="1884"/>
                  </a:lnTo>
                  <a:lnTo>
                    <a:pt x="126" y="1905"/>
                  </a:lnTo>
                  <a:lnTo>
                    <a:pt x="168" y="2051"/>
                  </a:lnTo>
                  <a:lnTo>
                    <a:pt x="105" y="2219"/>
                  </a:lnTo>
                  <a:lnTo>
                    <a:pt x="105" y="2344"/>
                  </a:lnTo>
                  <a:lnTo>
                    <a:pt x="63" y="2407"/>
                  </a:lnTo>
                  <a:lnTo>
                    <a:pt x="63" y="2470"/>
                  </a:lnTo>
                  <a:lnTo>
                    <a:pt x="63" y="2553"/>
                  </a:lnTo>
                  <a:lnTo>
                    <a:pt x="0" y="2679"/>
                  </a:lnTo>
                  <a:lnTo>
                    <a:pt x="0" y="2721"/>
                  </a:lnTo>
                  <a:lnTo>
                    <a:pt x="189" y="2721"/>
                  </a:lnTo>
                  <a:lnTo>
                    <a:pt x="754" y="2867"/>
                  </a:lnTo>
                  <a:lnTo>
                    <a:pt x="1172" y="2449"/>
                  </a:lnTo>
                  <a:lnTo>
                    <a:pt x="1633" y="2407"/>
                  </a:lnTo>
                  <a:lnTo>
                    <a:pt x="1653" y="2219"/>
                  </a:lnTo>
                  <a:lnTo>
                    <a:pt x="1884" y="1926"/>
                  </a:lnTo>
                  <a:lnTo>
                    <a:pt x="1235" y="1214"/>
                  </a:lnTo>
                  <a:lnTo>
                    <a:pt x="2093" y="963"/>
                  </a:lnTo>
                  <a:lnTo>
                    <a:pt x="2302" y="754"/>
                  </a:lnTo>
                  <a:lnTo>
                    <a:pt x="2323" y="754"/>
                  </a:lnTo>
                  <a:lnTo>
                    <a:pt x="20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78"/>
            <p:cNvSpPr/>
            <p:nvPr/>
          </p:nvSpPr>
          <p:spPr>
            <a:xfrm>
              <a:off x="3979792" y="2924515"/>
              <a:ext cx="142521" cy="114714"/>
            </a:xfrm>
            <a:custGeom>
              <a:avLst/>
              <a:gdLst/>
              <a:ahLst/>
              <a:cxnLst/>
              <a:rect l="l" t="t" r="r" b="b"/>
              <a:pathLst>
                <a:path w="11969" h="10087" extrusionOk="0">
                  <a:moveTo>
                    <a:pt x="2344" y="1"/>
                  </a:moveTo>
                  <a:lnTo>
                    <a:pt x="2135" y="210"/>
                  </a:lnTo>
                  <a:lnTo>
                    <a:pt x="1277" y="461"/>
                  </a:lnTo>
                  <a:lnTo>
                    <a:pt x="1926" y="1173"/>
                  </a:lnTo>
                  <a:lnTo>
                    <a:pt x="1695" y="1466"/>
                  </a:lnTo>
                  <a:lnTo>
                    <a:pt x="1675" y="1654"/>
                  </a:lnTo>
                  <a:lnTo>
                    <a:pt x="1214" y="1696"/>
                  </a:lnTo>
                  <a:lnTo>
                    <a:pt x="796" y="2114"/>
                  </a:lnTo>
                  <a:lnTo>
                    <a:pt x="231" y="1968"/>
                  </a:lnTo>
                  <a:lnTo>
                    <a:pt x="42" y="1968"/>
                  </a:lnTo>
                  <a:lnTo>
                    <a:pt x="42" y="2177"/>
                  </a:lnTo>
                  <a:lnTo>
                    <a:pt x="42" y="2407"/>
                  </a:lnTo>
                  <a:lnTo>
                    <a:pt x="1" y="2595"/>
                  </a:lnTo>
                  <a:lnTo>
                    <a:pt x="1" y="2637"/>
                  </a:lnTo>
                  <a:lnTo>
                    <a:pt x="63" y="2616"/>
                  </a:lnTo>
                  <a:lnTo>
                    <a:pt x="105" y="2637"/>
                  </a:lnTo>
                  <a:lnTo>
                    <a:pt x="168" y="2595"/>
                  </a:lnTo>
                  <a:lnTo>
                    <a:pt x="314" y="2658"/>
                  </a:lnTo>
                  <a:lnTo>
                    <a:pt x="273" y="2700"/>
                  </a:lnTo>
                  <a:lnTo>
                    <a:pt x="524" y="2972"/>
                  </a:lnTo>
                  <a:lnTo>
                    <a:pt x="545" y="3119"/>
                  </a:lnTo>
                  <a:lnTo>
                    <a:pt x="628" y="3139"/>
                  </a:lnTo>
                  <a:lnTo>
                    <a:pt x="628" y="3244"/>
                  </a:lnTo>
                  <a:lnTo>
                    <a:pt x="754" y="3349"/>
                  </a:lnTo>
                  <a:lnTo>
                    <a:pt x="838" y="3370"/>
                  </a:lnTo>
                  <a:lnTo>
                    <a:pt x="984" y="3663"/>
                  </a:lnTo>
                  <a:lnTo>
                    <a:pt x="984" y="3746"/>
                  </a:lnTo>
                  <a:lnTo>
                    <a:pt x="1047" y="3851"/>
                  </a:lnTo>
                  <a:lnTo>
                    <a:pt x="1110" y="3851"/>
                  </a:lnTo>
                  <a:lnTo>
                    <a:pt x="1151" y="3997"/>
                  </a:lnTo>
                  <a:lnTo>
                    <a:pt x="1193" y="4081"/>
                  </a:lnTo>
                  <a:lnTo>
                    <a:pt x="1319" y="4123"/>
                  </a:lnTo>
                  <a:lnTo>
                    <a:pt x="1423" y="4416"/>
                  </a:lnTo>
                  <a:lnTo>
                    <a:pt x="1528" y="4479"/>
                  </a:lnTo>
                  <a:lnTo>
                    <a:pt x="1570" y="4625"/>
                  </a:lnTo>
                  <a:lnTo>
                    <a:pt x="1528" y="4709"/>
                  </a:lnTo>
                  <a:lnTo>
                    <a:pt x="1528" y="4792"/>
                  </a:lnTo>
                  <a:lnTo>
                    <a:pt x="1633" y="4897"/>
                  </a:lnTo>
                  <a:lnTo>
                    <a:pt x="1633" y="4960"/>
                  </a:lnTo>
                  <a:lnTo>
                    <a:pt x="1716" y="5023"/>
                  </a:lnTo>
                  <a:lnTo>
                    <a:pt x="1821" y="4939"/>
                  </a:lnTo>
                  <a:lnTo>
                    <a:pt x="1926" y="5043"/>
                  </a:lnTo>
                  <a:lnTo>
                    <a:pt x="2114" y="5127"/>
                  </a:lnTo>
                  <a:lnTo>
                    <a:pt x="2260" y="5274"/>
                  </a:lnTo>
                  <a:lnTo>
                    <a:pt x="2323" y="5378"/>
                  </a:lnTo>
                  <a:lnTo>
                    <a:pt x="2344" y="5420"/>
                  </a:lnTo>
                  <a:lnTo>
                    <a:pt x="2365" y="5546"/>
                  </a:lnTo>
                  <a:lnTo>
                    <a:pt x="2428" y="5588"/>
                  </a:lnTo>
                  <a:lnTo>
                    <a:pt x="2470" y="5797"/>
                  </a:lnTo>
                  <a:lnTo>
                    <a:pt x="2574" y="5880"/>
                  </a:lnTo>
                  <a:lnTo>
                    <a:pt x="2637" y="6090"/>
                  </a:lnTo>
                  <a:lnTo>
                    <a:pt x="2658" y="6173"/>
                  </a:lnTo>
                  <a:lnTo>
                    <a:pt x="2616" y="6362"/>
                  </a:lnTo>
                  <a:lnTo>
                    <a:pt x="2574" y="6383"/>
                  </a:lnTo>
                  <a:lnTo>
                    <a:pt x="2616" y="6487"/>
                  </a:lnTo>
                  <a:lnTo>
                    <a:pt x="2658" y="6696"/>
                  </a:lnTo>
                  <a:lnTo>
                    <a:pt x="2679" y="6906"/>
                  </a:lnTo>
                  <a:lnTo>
                    <a:pt x="2783" y="7010"/>
                  </a:lnTo>
                  <a:lnTo>
                    <a:pt x="2825" y="7094"/>
                  </a:lnTo>
                  <a:lnTo>
                    <a:pt x="3097" y="7408"/>
                  </a:lnTo>
                  <a:lnTo>
                    <a:pt x="3202" y="7429"/>
                  </a:lnTo>
                  <a:lnTo>
                    <a:pt x="3307" y="7450"/>
                  </a:lnTo>
                  <a:lnTo>
                    <a:pt x="3390" y="7554"/>
                  </a:lnTo>
                  <a:lnTo>
                    <a:pt x="3474" y="7554"/>
                  </a:lnTo>
                  <a:lnTo>
                    <a:pt x="3620" y="7680"/>
                  </a:lnTo>
                  <a:lnTo>
                    <a:pt x="3620" y="7784"/>
                  </a:lnTo>
                  <a:lnTo>
                    <a:pt x="3788" y="7826"/>
                  </a:lnTo>
                  <a:lnTo>
                    <a:pt x="3767" y="7889"/>
                  </a:lnTo>
                  <a:lnTo>
                    <a:pt x="3830" y="7931"/>
                  </a:lnTo>
                  <a:lnTo>
                    <a:pt x="3976" y="8412"/>
                  </a:lnTo>
                  <a:lnTo>
                    <a:pt x="4102" y="8496"/>
                  </a:lnTo>
                  <a:lnTo>
                    <a:pt x="4102" y="8663"/>
                  </a:lnTo>
                  <a:lnTo>
                    <a:pt x="4541" y="9082"/>
                  </a:lnTo>
                  <a:lnTo>
                    <a:pt x="4604" y="9082"/>
                  </a:lnTo>
                  <a:lnTo>
                    <a:pt x="4646" y="9333"/>
                  </a:lnTo>
                  <a:lnTo>
                    <a:pt x="4834" y="9396"/>
                  </a:lnTo>
                  <a:lnTo>
                    <a:pt x="4939" y="9668"/>
                  </a:lnTo>
                  <a:lnTo>
                    <a:pt x="5043" y="9709"/>
                  </a:lnTo>
                  <a:lnTo>
                    <a:pt x="5127" y="9730"/>
                  </a:lnTo>
                  <a:lnTo>
                    <a:pt x="5169" y="9626"/>
                  </a:lnTo>
                  <a:lnTo>
                    <a:pt x="5336" y="9521"/>
                  </a:lnTo>
                  <a:lnTo>
                    <a:pt x="5232" y="9312"/>
                  </a:lnTo>
                  <a:lnTo>
                    <a:pt x="5294" y="9040"/>
                  </a:lnTo>
                  <a:lnTo>
                    <a:pt x="5462" y="8977"/>
                  </a:lnTo>
                  <a:lnTo>
                    <a:pt x="5650" y="9124"/>
                  </a:lnTo>
                  <a:lnTo>
                    <a:pt x="5985" y="9124"/>
                  </a:lnTo>
                  <a:lnTo>
                    <a:pt x="6487" y="9333"/>
                  </a:lnTo>
                  <a:lnTo>
                    <a:pt x="7010" y="9563"/>
                  </a:lnTo>
                  <a:lnTo>
                    <a:pt x="7031" y="10086"/>
                  </a:lnTo>
                  <a:lnTo>
                    <a:pt x="8077" y="8684"/>
                  </a:lnTo>
                  <a:lnTo>
                    <a:pt x="10253" y="8036"/>
                  </a:lnTo>
                  <a:lnTo>
                    <a:pt x="11885" y="7554"/>
                  </a:lnTo>
                  <a:lnTo>
                    <a:pt x="11969" y="6299"/>
                  </a:lnTo>
                  <a:lnTo>
                    <a:pt x="11843" y="5839"/>
                  </a:lnTo>
                  <a:lnTo>
                    <a:pt x="11655" y="5985"/>
                  </a:lnTo>
                  <a:lnTo>
                    <a:pt x="9960" y="5755"/>
                  </a:lnTo>
                  <a:lnTo>
                    <a:pt x="9835" y="5274"/>
                  </a:lnTo>
                  <a:lnTo>
                    <a:pt x="9688" y="5127"/>
                  </a:lnTo>
                  <a:lnTo>
                    <a:pt x="9688" y="4939"/>
                  </a:lnTo>
                  <a:lnTo>
                    <a:pt x="9688" y="4918"/>
                  </a:lnTo>
                  <a:lnTo>
                    <a:pt x="9667" y="4939"/>
                  </a:lnTo>
                  <a:lnTo>
                    <a:pt x="9625" y="4855"/>
                  </a:lnTo>
                  <a:lnTo>
                    <a:pt x="9625" y="4792"/>
                  </a:lnTo>
                  <a:lnTo>
                    <a:pt x="9667" y="4730"/>
                  </a:lnTo>
                  <a:lnTo>
                    <a:pt x="9563" y="4730"/>
                  </a:lnTo>
                  <a:lnTo>
                    <a:pt x="9563" y="4709"/>
                  </a:lnTo>
                  <a:lnTo>
                    <a:pt x="9458" y="4709"/>
                  </a:lnTo>
                  <a:lnTo>
                    <a:pt x="9270" y="4604"/>
                  </a:lnTo>
                  <a:lnTo>
                    <a:pt x="9249" y="4541"/>
                  </a:lnTo>
                  <a:lnTo>
                    <a:pt x="9228" y="4583"/>
                  </a:lnTo>
                  <a:lnTo>
                    <a:pt x="9123" y="4437"/>
                  </a:lnTo>
                  <a:lnTo>
                    <a:pt x="9102" y="4290"/>
                  </a:lnTo>
                  <a:lnTo>
                    <a:pt x="8809" y="3914"/>
                  </a:lnTo>
                  <a:lnTo>
                    <a:pt x="8726" y="3788"/>
                  </a:lnTo>
                  <a:lnTo>
                    <a:pt x="8809" y="3788"/>
                  </a:lnTo>
                  <a:lnTo>
                    <a:pt x="8809" y="3746"/>
                  </a:lnTo>
                  <a:lnTo>
                    <a:pt x="8705" y="3453"/>
                  </a:lnTo>
                  <a:lnTo>
                    <a:pt x="8705" y="3391"/>
                  </a:lnTo>
                  <a:lnTo>
                    <a:pt x="8621" y="3265"/>
                  </a:lnTo>
                  <a:lnTo>
                    <a:pt x="8579" y="3265"/>
                  </a:lnTo>
                  <a:lnTo>
                    <a:pt x="8391" y="3014"/>
                  </a:lnTo>
                  <a:lnTo>
                    <a:pt x="8307" y="3014"/>
                  </a:lnTo>
                  <a:lnTo>
                    <a:pt x="8224" y="2909"/>
                  </a:lnTo>
                  <a:lnTo>
                    <a:pt x="8224" y="2867"/>
                  </a:lnTo>
                  <a:lnTo>
                    <a:pt x="8286" y="2867"/>
                  </a:lnTo>
                  <a:lnTo>
                    <a:pt x="8307" y="2909"/>
                  </a:lnTo>
                  <a:lnTo>
                    <a:pt x="8286" y="2826"/>
                  </a:lnTo>
                  <a:lnTo>
                    <a:pt x="8182" y="2805"/>
                  </a:lnTo>
                  <a:lnTo>
                    <a:pt x="7973" y="2763"/>
                  </a:lnTo>
                  <a:lnTo>
                    <a:pt x="7868" y="2449"/>
                  </a:lnTo>
                  <a:lnTo>
                    <a:pt x="7805" y="2323"/>
                  </a:lnTo>
                  <a:lnTo>
                    <a:pt x="7742" y="2303"/>
                  </a:lnTo>
                  <a:lnTo>
                    <a:pt x="7742" y="2198"/>
                  </a:lnTo>
                  <a:lnTo>
                    <a:pt x="7701" y="2219"/>
                  </a:lnTo>
                  <a:lnTo>
                    <a:pt x="7659" y="2177"/>
                  </a:lnTo>
                  <a:lnTo>
                    <a:pt x="7282" y="2323"/>
                  </a:lnTo>
                  <a:lnTo>
                    <a:pt x="7261" y="2114"/>
                  </a:lnTo>
                  <a:lnTo>
                    <a:pt x="6738" y="1968"/>
                  </a:lnTo>
                  <a:lnTo>
                    <a:pt x="6654" y="1968"/>
                  </a:lnTo>
                  <a:lnTo>
                    <a:pt x="5566" y="1926"/>
                  </a:lnTo>
                  <a:lnTo>
                    <a:pt x="2867" y="43"/>
                  </a:lnTo>
                  <a:lnTo>
                    <a:pt x="234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1433" name="Google Shape;1433;p78"/>
            <p:cNvSpPr/>
            <p:nvPr/>
          </p:nvSpPr>
          <p:spPr>
            <a:xfrm>
              <a:off x="4089663" y="2967116"/>
              <a:ext cx="5251" cy="10952"/>
            </a:xfrm>
            <a:custGeom>
              <a:avLst/>
              <a:gdLst/>
              <a:ahLst/>
              <a:cxnLst/>
              <a:rect l="l" t="t" r="r" b="b"/>
              <a:pathLst>
                <a:path w="441" h="963" extrusionOk="0">
                  <a:moveTo>
                    <a:pt x="147" y="0"/>
                  </a:moveTo>
                  <a:lnTo>
                    <a:pt x="147" y="42"/>
                  </a:lnTo>
                  <a:lnTo>
                    <a:pt x="106" y="42"/>
                  </a:lnTo>
                  <a:lnTo>
                    <a:pt x="106" y="105"/>
                  </a:lnTo>
                  <a:lnTo>
                    <a:pt x="43" y="126"/>
                  </a:lnTo>
                  <a:lnTo>
                    <a:pt x="85" y="209"/>
                  </a:lnTo>
                  <a:lnTo>
                    <a:pt x="43" y="209"/>
                  </a:lnTo>
                  <a:lnTo>
                    <a:pt x="85" y="377"/>
                  </a:lnTo>
                  <a:lnTo>
                    <a:pt x="43" y="356"/>
                  </a:lnTo>
                  <a:lnTo>
                    <a:pt x="1" y="356"/>
                  </a:lnTo>
                  <a:lnTo>
                    <a:pt x="1" y="544"/>
                  </a:lnTo>
                  <a:lnTo>
                    <a:pt x="22" y="628"/>
                  </a:lnTo>
                  <a:lnTo>
                    <a:pt x="43" y="670"/>
                  </a:lnTo>
                  <a:lnTo>
                    <a:pt x="43" y="795"/>
                  </a:lnTo>
                  <a:lnTo>
                    <a:pt x="22" y="795"/>
                  </a:lnTo>
                  <a:lnTo>
                    <a:pt x="43" y="858"/>
                  </a:lnTo>
                  <a:lnTo>
                    <a:pt x="231" y="963"/>
                  </a:lnTo>
                  <a:lnTo>
                    <a:pt x="336" y="963"/>
                  </a:lnTo>
                  <a:lnTo>
                    <a:pt x="398" y="942"/>
                  </a:lnTo>
                  <a:lnTo>
                    <a:pt x="440" y="670"/>
                  </a:lnTo>
                  <a:lnTo>
                    <a:pt x="398" y="544"/>
                  </a:lnTo>
                  <a:lnTo>
                    <a:pt x="336" y="544"/>
                  </a:lnTo>
                  <a:lnTo>
                    <a:pt x="315" y="356"/>
                  </a:lnTo>
                  <a:lnTo>
                    <a:pt x="336" y="356"/>
                  </a:lnTo>
                  <a:lnTo>
                    <a:pt x="398" y="168"/>
                  </a:lnTo>
                  <a:lnTo>
                    <a:pt x="357" y="126"/>
                  </a:lnTo>
                  <a:lnTo>
                    <a:pt x="315" y="126"/>
                  </a:lnTo>
                  <a:lnTo>
                    <a:pt x="315" y="63"/>
                  </a:lnTo>
                  <a:lnTo>
                    <a:pt x="2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78"/>
            <p:cNvSpPr/>
            <p:nvPr/>
          </p:nvSpPr>
          <p:spPr>
            <a:xfrm>
              <a:off x="4095152" y="2967833"/>
              <a:ext cx="32900" cy="24758"/>
            </a:xfrm>
            <a:custGeom>
              <a:avLst/>
              <a:gdLst/>
              <a:ahLst/>
              <a:cxnLst/>
              <a:rect l="l" t="t" r="r" b="b"/>
              <a:pathLst>
                <a:path w="2763" h="2177" extrusionOk="0">
                  <a:moveTo>
                    <a:pt x="2490" y="0"/>
                  </a:moveTo>
                  <a:lnTo>
                    <a:pt x="2490" y="84"/>
                  </a:lnTo>
                  <a:lnTo>
                    <a:pt x="2469" y="146"/>
                  </a:lnTo>
                  <a:lnTo>
                    <a:pt x="2093" y="356"/>
                  </a:lnTo>
                  <a:lnTo>
                    <a:pt x="2093" y="502"/>
                  </a:lnTo>
                  <a:lnTo>
                    <a:pt x="1779" y="795"/>
                  </a:lnTo>
                  <a:lnTo>
                    <a:pt x="1737" y="879"/>
                  </a:lnTo>
                  <a:lnTo>
                    <a:pt x="1779" y="900"/>
                  </a:lnTo>
                  <a:lnTo>
                    <a:pt x="1821" y="983"/>
                  </a:lnTo>
                  <a:lnTo>
                    <a:pt x="1653" y="1130"/>
                  </a:lnTo>
                  <a:lnTo>
                    <a:pt x="1611" y="1046"/>
                  </a:lnTo>
                  <a:lnTo>
                    <a:pt x="1549" y="1088"/>
                  </a:lnTo>
                  <a:lnTo>
                    <a:pt x="1465" y="1088"/>
                  </a:lnTo>
                  <a:lnTo>
                    <a:pt x="1507" y="1193"/>
                  </a:lnTo>
                  <a:lnTo>
                    <a:pt x="1444" y="1193"/>
                  </a:lnTo>
                  <a:lnTo>
                    <a:pt x="1423" y="1234"/>
                  </a:lnTo>
                  <a:lnTo>
                    <a:pt x="1256" y="1255"/>
                  </a:lnTo>
                  <a:lnTo>
                    <a:pt x="1130" y="1297"/>
                  </a:lnTo>
                  <a:lnTo>
                    <a:pt x="1088" y="1214"/>
                  </a:lnTo>
                  <a:lnTo>
                    <a:pt x="837" y="1214"/>
                  </a:lnTo>
                  <a:lnTo>
                    <a:pt x="628" y="1151"/>
                  </a:lnTo>
                  <a:lnTo>
                    <a:pt x="398" y="1339"/>
                  </a:lnTo>
                  <a:lnTo>
                    <a:pt x="314" y="1318"/>
                  </a:lnTo>
                  <a:lnTo>
                    <a:pt x="251" y="1318"/>
                  </a:lnTo>
                  <a:lnTo>
                    <a:pt x="147" y="1360"/>
                  </a:lnTo>
                  <a:lnTo>
                    <a:pt x="105" y="1109"/>
                  </a:lnTo>
                  <a:lnTo>
                    <a:pt x="63" y="1151"/>
                  </a:lnTo>
                  <a:lnTo>
                    <a:pt x="0" y="1130"/>
                  </a:lnTo>
                  <a:lnTo>
                    <a:pt x="0" y="1318"/>
                  </a:lnTo>
                  <a:lnTo>
                    <a:pt x="147" y="1465"/>
                  </a:lnTo>
                  <a:lnTo>
                    <a:pt x="272" y="1946"/>
                  </a:lnTo>
                  <a:lnTo>
                    <a:pt x="1967" y="2176"/>
                  </a:lnTo>
                  <a:lnTo>
                    <a:pt x="2155" y="2030"/>
                  </a:lnTo>
                  <a:lnTo>
                    <a:pt x="2658" y="502"/>
                  </a:lnTo>
                  <a:lnTo>
                    <a:pt x="2762" y="481"/>
                  </a:lnTo>
                  <a:lnTo>
                    <a:pt x="2762" y="314"/>
                  </a:lnTo>
                  <a:lnTo>
                    <a:pt x="2720" y="251"/>
                  </a:lnTo>
                  <a:lnTo>
                    <a:pt x="2678" y="272"/>
                  </a:lnTo>
                  <a:lnTo>
                    <a:pt x="2658" y="251"/>
                  </a:lnTo>
                  <a:lnTo>
                    <a:pt x="2595" y="209"/>
                  </a:lnTo>
                  <a:lnTo>
                    <a:pt x="2574" y="42"/>
                  </a:lnTo>
                  <a:lnTo>
                    <a:pt x="24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78"/>
            <p:cNvSpPr/>
            <p:nvPr/>
          </p:nvSpPr>
          <p:spPr>
            <a:xfrm>
              <a:off x="4101380" y="2973303"/>
              <a:ext cx="51583" cy="60684"/>
            </a:xfrm>
            <a:custGeom>
              <a:avLst/>
              <a:gdLst/>
              <a:ahLst/>
              <a:cxnLst/>
              <a:rect l="l" t="t" r="r" b="b"/>
              <a:pathLst>
                <a:path w="4332" h="5336" extrusionOk="0">
                  <a:moveTo>
                    <a:pt x="2239" y="0"/>
                  </a:moveTo>
                  <a:lnTo>
                    <a:pt x="2135" y="21"/>
                  </a:lnTo>
                  <a:lnTo>
                    <a:pt x="1632" y="1549"/>
                  </a:lnTo>
                  <a:lnTo>
                    <a:pt x="1758" y="2009"/>
                  </a:lnTo>
                  <a:lnTo>
                    <a:pt x="1674" y="3264"/>
                  </a:lnTo>
                  <a:lnTo>
                    <a:pt x="42" y="3746"/>
                  </a:lnTo>
                  <a:lnTo>
                    <a:pt x="0" y="4018"/>
                  </a:lnTo>
                  <a:lnTo>
                    <a:pt x="523" y="4708"/>
                  </a:lnTo>
                  <a:lnTo>
                    <a:pt x="461" y="4938"/>
                  </a:lnTo>
                  <a:lnTo>
                    <a:pt x="795" y="5336"/>
                  </a:lnTo>
                  <a:lnTo>
                    <a:pt x="879" y="5315"/>
                  </a:lnTo>
                  <a:lnTo>
                    <a:pt x="900" y="5336"/>
                  </a:lnTo>
                  <a:lnTo>
                    <a:pt x="1005" y="5336"/>
                  </a:lnTo>
                  <a:lnTo>
                    <a:pt x="1088" y="5231"/>
                  </a:lnTo>
                  <a:lnTo>
                    <a:pt x="1214" y="5231"/>
                  </a:lnTo>
                  <a:lnTo>
                    <a:pt x="1423" y="5127"/>
                  </a:lnTo>
                  <a:lnTo>
                    <a:pt x="1528" y="5127"/>
                  </a:lnTo>
                  <a:lnTo>
                    <a:pt x="1632" y="5106"/>
                  </a:lnTo>
                  <a:lnTo>
                    <a:pt x="1716" y="5147"/>
                  </a:lnTo>
                  <a:lnTo>
                    <a:pt x="1779" y="5147"/>
                  </a:lnTo>
                  <a:lnTo>
                    <a:pt x="1925" y="4938"/>
                  </a:lnTo>
                  <a:lnTo>
                    <a:pt x="1925" y="4917"/>
                  </a:lnTo>
                  <a:lnTo>
                    <a:pt x="1946" y="4917"/>
                  </a:lnTo>
                  <a:lnTo>
                    <a:pt x="1946" y="4834"/>
                  </a:lnTo>
                  <a:lnTo>
                    <a:pt x="1883" y="4813"/>
                  </a:lnTo>
                  <a:lnTo>
                    <a:pt x="1925" y="4750"/>
                  </a:lnTo>
                  <a:lnTo>
                    <a:pt x="1883" y="4687"/>
                  </a:lnTo>
                  <a:lnTo>
                    <a:pt x="1967" y="4603"/>
                  </a:lnTo>
                  <a:lnTo>
                    <a:pt x="2030" y="4541"/>
                  </a:lnTo>
                  <a:lnTo>
                    <a:pt x="2239" y="4541"/>
                  </a:lnTo>
                  <a:lnTo>
                    <a:pt x="2365" y="4520"/>
                  </a:lnTo>
                  <a:lnTo>
                    <a:pt x="2448" y="4583"/>
                  </a:lnTo>
                  <a:lnTo>
                    <a:pt x="2553" y="4436"/>
                  </a:lnTo>
                  <a:lnTo>
                    <a:pt x="2595" y="4415"/>
                  </a:lnTo>
                  <a:lnTo>
                    <a:pt x="2595" y="4227"/>
                  </a:lnTo>
                  <a:lnTo>
                    <a:pt x="2804" y="3976"/>
                  </a:lnTo>
                  <a:lnTo>
                    <a:pt x="2930" y="3955"/>
                  </a:lnTo>
                  <a:lnTo>
                    <a:pt x="3013" y="3976"/>
                  </a:lnTo>
                  <a:lnTo>
                    <a:pt x="3076" y="3913"/>
                  </a:lnTo>
                  <a:lnTo>
                    <a:pt x="3348" y="3913"/>
                  </a:lnTo>
                  <a:lnTo>
                    <a:pt x="3390" y="3850"/>
                  </a:lnTo>
                  <a:lnTo>
                    <a:pt x="3327" y="3808"/>
                  </a:lnTo>
                  <a:lnTo>
                    <a:pt x="3285" y="3599"/>
                  </a:lnTo>
                  <a:lnTo>
                    <a:pt x="3306" y="3599"/>
                  </a:lnTo>
                  <a:lnTo>
                    <a:pt x="3244" y="3494"/>
                  </a:lnTo>
                  <a:lnTo>
                    <a:pt x="3223" y="3474"/>
                  </a:lnTo>
                  <a:lnTo>
                    <a:pt x="3244" y="3390"/>
                  </a:lnTo>
                  <a:lnTo>
                    <a:pt x="3244" y="3285"/>
                  </a:lnTo>
                  <a:lnTo>
                    <a:pt x="3348" y="3118"/>
                  </a:lnTo>
                  <a:lnTo>
                    <a:pt x="3432" y="3076"/>
                  </a:lnTo>
                  <a:lnTo>
                    <a:pt x="3390" y="3013"/>
                  </a:lnTo>
                  <a:lnTo>
                    <a:pt x="3411" y="3013"/>
                  </a:lnTo>
                  <a:lnTo>
                    <a:pt x="3495" y="2867"/>
                  </a:lnTo>
                  <a:lnTo>
                    <a:pt x="3536" y="2846"/>
                  </a:lnTo>
                  <a:lnTo>
                    <a:pt x="3599" y="2846"/>
                  </a:lnTo>
                  <a:lnTo>
                    <a:pt x="3557" y="2909"/>
                  </a:lnTo>
                  <a:lnTo>
                    <a:pt x="3536" y="2971"/>
                  </a:lnTo>
                  <a:lnTo>
                    <a:pt x="3620" y="3013"/>
                  </a:lnTo>
                  <a:lnTo>
                    <a:pt x="3662" y="3013"/>
                  </a:lnTo>
                  <a:lnTo>
                    <a:pt x="3746" y="2804"/>
                  </a:lnTo>
                  <a:lnTo>
                    <a:pt x="3808" y="2741"/>
                  </a:lnTo>
                  <a:lnTo>
                    <a:pt x="3871" y="2616"/>
                  </a:lnTo>
                  <a:lnTo>
                    <a:pt x="4018" y="2490"/>
                  </a:lnTo>
                  <a:lnTo>
                    <a:pt x="4227" y="2134"/>
                  </a:lnTo>
                  <a:lnTo>
                    <a:pt x="4248" y="2072"/>
                  </a:lnTo>
                  <a:lnTo>
                    <a:pt x="4248" y="1988"/>
                  </a:lnTo>
                  <a:lnTo>
                    <a:pt x="4290" y="1862"/>
                  </a:lnTo>
                  <a:lnTo>
                    <a:pt x="4332" y="1758"/>
                  </a:lnTo>
                  <a:lnTo>
                    <a:pt x="4269" y="1695"/>
                  </a:lnTo>
                  <a:lnTo>
                    <a:pt x="4164" y="1674"/>
                  </a:lnTo>
                  <a:lnTo>
                    <a:pt x="3955" y="1507"/>
                  </a:lnTo>
                  <a:lnTo>
                    <a:pt x="3913" y="1402"/>
                  </a:lnTo>
                  <a:lnTo>
                    <a:pt x="3808" y="1298"/>
                  </a:lnTo>
                  <a:lnTo>
                    <a:pt x="3767" y="1151"/>
                  </a:lnTo>
                  <a:lnTo>
                    <a:pt x="3599" y="942"/>
                  </a:lnTo>
                  <a:lnTo>
                    <a:pt x="3516" y="942"/>
                  </a:lnTo>
                  <a:lnTo>
                    <a:pt x="3390" y="963"/>
                  </a:lnTo>
                  <a:lnTo>
                    <a:pt x="3118" y="921"/>
                  </a:lnTo>
                  <a:lnTo>
                    <a:pt x="3013" y="942"/>
                  </a:lnTo>
                  <a:lnTo>
                    <a:pt x="2930" y="963"/>
                  </a:lnTo>
                  <a:lnTo>
                    <a:pt x="2804" y="921"/>
                  </a:lnTo>
                  <a:lnTo>
                    <a:pt x="2469" y="649"/>
                  </a:lnTo>
                  <a:lnTo>
                    <a:pt x="2469" y="565"/>
                  </a:lnTo>
                  <a:lnTo>
                    <a:pt x="2260" y="335"/>
                  </a:lnTo>
                  <a:lnTo>
                    <a:pt x="22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78"/>
            <p:cNvSpPr/>
            <p:nvPr/>
          </p:nvSpPr>
          <p:spPr>
            <a:xfrm>
              <a:off x="4124802" y="2964728"/>
              <a:ext cx="2751" cy="5971"/>
            </a:xfrm>
            <a:custGeom>
              <a:avLst/>
              <a:gdLst/>
              <a:ahLst/>
              <a:cxnLst/>
              <a:rect l="l" t="t" r="r" b="b"/>
              <a:pathLst>
                <a:path w="231" h="525" extrusionOk="0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78"/>
            <p:cNvSpPr/>
            <p:nvPr/>
          </p:nvSpPr>
          <p:spPr>
            <a:xfrm>
              <a:off x="4037591" y="3015893"/>
              <a:ext cx="73267" cy="45456"/>
            </a:xfrm>
            <a:custGeom>
              <a:avLst/>
              <a:gdLst/>
              <a:ahLst/>
              <a:cxnLst/>
              <a:rect l="l" t="t" r="r" b="b"/>
              <a:pathLst>
                <a:path w="6153" h="3997" extrusionOk="0">
                  <a:moveTo>
                    <a:pt x="5399" y="1"/>
                  </a:moveTo>
                  <a:lnTo>
                    <a:pt x="3223" y="649"/>
                  </a:lnTo>
                  <a:lnTo>
                    <a:pt x="2177" y="2051"/>
                  </a:lnTo>
                  <a:lnTo>
                    <a:pt x="2156" y="1528"/>
                  </a:lnTo>
                  <a:lnTo>
                    <a:pt x="1633" y="1298"/>
                  </a:lnTo>
                  <a:lnTo>
                    <a:pt x="1131" y="1089"/>
                  </a:lnTo>
                  <a:lnTo>
                    <a:pt x="796" y="1089"/>
                  </a:lnTo>
                  <a:lnTo>
                    <a:pt x="608" y="942"/>
                  </a:lnTo>
                  <a:lnTo>
                    <a:pt x="440" y="1005"/>
                  </a:lnTo>
                  <a:lnTo>
                    <a:pt x="378" y="1277"/>
                  </a:lnTo>
                  <a:lnTo>
                    <a:pt x="482" y="1486"/>
                  </a:lnTo>
                  <a:lnTo>
                    <a:pt x="315" y="1591"/>
                  </a:lnTo>
                  <a:lnTo>
                    <a:pt x="273" y="1695"/>
                  </a:lnTo>
                  <a:lnTo>
                    <a:pt x="189" y="1674"/>
                  </a:lnTo>
                  <a:lnTo>
                    <a:pt x="85" y="1633"/>
                  </a:lnTo>
                  <a:lnTo>
                    <a:pt x="106" y="1737"/>
                  </a:lnTo>
                  <a:lnTo>
                    <a:pt x="168" y="2030"/>
                  </a:lnTo>
                  <a:lnTo>
                    <a:pt x="168" y="2218"/>
                  </a:lnTo>
                  <a:lnTo>
                    <a:pt x="85" y="2218"/>
                  </a:lnTo>
                  <a:lnTo>
                    <a:pt x="85" y="2260"/>
                  </a:lnTo>
                  <a:lnTo>
                    <a:pt x="1" y="2239"/>
                  </a:lnTo>
                  <a:lnTo>
                    <a:pt x="1" y="2239"/>
                  </a:lnTo>
                  <a:lnTo>
                    <a:pt x="22" y="2344"/>
                  </a:lnTo>
                  <a:lnTo>
                    <a:pt x="106" y="2344"/>
                  </a:lnTo>
                  <a:lnTo>
                    <a:pt x="106" y="2428"/>
                  </a:lnTo>
                  <a:lnTo>
                    <a:pt x="231" y="2616"/>
                  </a:lnTo>
                  <a:lnTo>
                    <a:pt x="315" y="3139"/>
                  </a:lnTo>
                  <a:lnTo>
                    <a:pt x="482" y="3265"/>
                  </a:lnTo>
                  <a:lnTo>
                    <a:pt x="482" y="3453"/>
                  </a:lnTo>
                  <a:lnTo>
                    <a:pt x="419" y="3474"/>
                  </a:lnTo>
                  <a:lnTo>
                    <a:pt x="482" y="3620"/>
                  </a:lnTo>
                  <a:lnTo>
                    <a:pt x="608" y="3767"/>
                  </a:lnTo>
                  <a:lnTo>
                    <a:pt x="608" y="3913"/>
                  </a:lnTo>
                  <a:lnTo>
                    <a:pt x="650" y="3997"/>
                  </a:lnTo>
                  <a:lnTo>
                    <a:pt x="796" y="3997"/>
                  </a:lnTo>
                  <a:lnTo>
                    <a:pt x="817" y="3934"/>
                  </a:lnTo>
                  <a:lnTo>
                    <a:pt x="963" y="3997"/>
                  </a:lnTo>
                  <a:lnTo>
                    <a:pt x="1068" y="3976"/>
                  </a:lnTo>
                  <a:lnTo>
                    <a:pt x="1173" y="3871"/>
                  </a:lnTo>
                  <a:lnTo>
                    <a:pt x="1319" y="3871"/>
                  </a:lnTo>
                  <a:lnTo>
                    <a:pt x="1361" y="3934"/>
                  </a:lnTo>
                  <a:lnTo>
                    <a:pt x="1466" y="3892"/>
                  </a:lnTo>
                  <a:lnTo>
                    <a:pt x="1570" y="3725"/>
                  </a:lnTo>
                  <a:lnTo>
                    <a:pt x="1633" y="3725"/>
                  </a:lnTo>
                  <a:lnTo>
                    <a:pt x="1696" y="3579"/>
                  </a:lnTo>
                  <a:lnTo>
                    <a:pt x="1842" y="3495"/>
                  </a:lnTo>
                  <a:lnTo>
                    <a:pt x="1905" y="3474"/>
                  </a:lnTo>
                  <a:lnTo>
                    <a:pt x="2010" y="3474"/>
                  </a:lnTo>
                  <a:lnTo>
                    <a:pt x="2051" y="3495"/>
                  </a:lnTo>
                  <a:lnTo>
                    <a:pt x="2198" y="3495"/>
                  </a:lnTo>
                  <a:lnTo>
                    <a:pt x="2219" y="3558"/>
                  </a:lnTo>
                  <a:lnTo>
                    <a:pt x="2365" y="3579"/>
                  </a:lnTo>
                  <a:lnTo>
                    <a:pt x="2616" y="3474"/>
                  </a:lnTo>
                  <a:lnTo>
                    <a:pt x="2826" y="3453"/>
                  </a:lnTo>
                  <a:lnTo>
                    <a:pt x="2909" y="3369"/>
                  </a:lnTo>
                  <a:lnTo>
                    <a:pt x="2930" y="3307"/>
                  </a:lnTo>
                  <a:lnTo>
                    <a:pt x="3119" y="3160"/>
                  </a:lnTo>
                  <a:lnTo>
                    <a:pt x="3223" y="3160"/>
                  </a:lnTo>
                  <a:lnTo>
                    <a:pt x="3307" y="3202"/>
                  </a:lnTo>
                  <a:lnTo>
                    <a:pt x="3370" y="3181"/>
                  </a:lnTo>
                  <a:lnTo>
                    <a:pt x="3432" y="3139"/>
                  </a:lnTo>
                  <a:lnTo>
                    <a:pt x="3453" y="3181"/>
                  </a:lnTo>
                  <a:lnTo>
                    <a:pt x="3537" y="3181"/>
                  </a:lnTo>
                  <a:lnTo>
                    <a:pt x="3725" y="3034"/>
                  </a:lnTo>
                  <a:lnTo>
                    <a:pt x="3830" y="2846"/>
                  </a:lnTo>
                  <a:lnTo>
                    <a:pt x="3935" y="2783"/>
                  </a:lnTo>
                  <a:lnTo>
                    <a:pt x="3997" y="2783"/>
                  </a:lnTo>
                  <a:lnTo>
                    <a:pt x="4625" y="2616"/>
                  </a:lnTo>
                  <a:lnTo>
                    <a:pt x="4688" y="2532"/>
                  </a:lnTo>
                  <a:lnTo>
                    <a:pt x="5043" y="2470"/>
                  </a:lnTo>
                  <a:lnTo>
                    <a:pt x="5253" y="2365"/>
                  </a:lnTo>
                  <a:lnTo>
                    <a:pt x="5399" y="2260"/>
                  </a:lnTo>
                  <a:lnTo>
                    <a:pt x="5629" y="2218"/>
                  </a:lnTo>
                  <a:lnTo>
                    <a:pt x="5608" y="2135"/>
                  </a:lnTo>
                  <a:lnTo>
                    <a:pt x="5629" y="2114"/>
                  </a:lnTo>
                  <a:lnTo>
                    <a:pt x="5567" y="2051"/>
                  </a:lnTo>
                  <a:lnTo>
                    <a:pt x="5608" y="1905"/>
                  </a:lnTo>
                  <a:lnTo>
                    <a:pt x="5776" y="1674"/>
                  </a:lnTo>
                  <a:lnTo>
                    <a:pt x="6027" y="1612"/>
                  </a:lnTo>
                  <a:lnTo>
                    <a:pt x="6152" y="1591"/>
                  </a:lnTo>
                  <a:lnTo>
                    <a:pt x="5818" y="1193"/>
                  </a:lnTo>
                  <a:lnTo>
                    <a:pt x="5880" y="963"/>
                  </a:lnTo>
                  <a:lnTo>
                    <a:pt x="5357" y="273"/>
                  </a:lnTo>
                  <a:lnTo>
                    <a:pt x="53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78"/>
            <p:cNvSpPr/>
            <p:nvPr/>
          </p:nvSpPr>
          <p:spPr>
            <a:xfrm>
              <a:off x="3911526" y="2929280"/>
              <a:ext cx="85972" cy="69020"/>
            </a:xfrm>
            <a:custGeom>
              <a:avLst/>
              <a:gdLst/>
              <a:ahLst/>
              <a:cxnLst/>
              <a:rect l="l" t="t" r="r" b="b"/>
              <a:pathLst>
                <a:path w="7220" h="6069" extrusionOk="0">
                  <a:moveTo>
                    <a:pt x="503" y="0"/>
                  </a:moveTo>
                  <a:lnTo>
                    <a:pt x="210" y="21"/>
                  </a:lnTo>
                  <a:lnTo>
                    <a:pt x="147" y="21"/>
                  </a:lnTo>
                  <a:lnTo>
                    <a:pt x="126" y="126"/>
                  </a:lnTo>
                  <a:lnTo>
                    <a:pt x="84" y="356"/>
                  </a:lnTo>
                  <a:lnTo>
                    <a:pt x="126" y="523"/>
                  </a:lnTo>
                  <a:lnTo>
                    <a:pt x="126" y="649"/>
                  </a:lnTo>
                  <a:lnTo>
                    <a:pt x="42" y="858"/>
                  </a:lnTo>
                  <a:lnTo>
                    <a:pt x="1" y="1047"/>
                  </a:lnTo>
                  <a:lnTo>
                    <a:pt x="42" y="1193"/>
                  </a:lnTo>
                  <a:lnTo>
                    <a:pt x="126" y="1486"/>
                  </a:lnTo>
                  <a:lnTo>
                    <a:pt x="314" y="6068"/>
                  </a:lnTo>
                  <a:lnTo>
                    <a:pt x="7219" y="6005"/>
                  </a:lnTo>
                  <a:lnTo>
                    <a:pt x="7219" y="5985"/>
                  </a:lnTo>
                  <a:lnTo>
                    <a:pt x="7115" y="5964"/>
                  </a:lnTo>
                  <a:lnTo>
                    <a:pt x="6989" y="5796"/>
                  </a:lnTo>
                  <a:lnTo>
                    <a:pt x="6947" y="5754"/>
                  </a:lnTo>
                  <a:lnTo>
                    <a:pt x="6822" y="5692"/>
                  </a:lnTo>
                  <a:lnTo>
                    <a:pt x="6738" y="5566"/>
                  </a:lnTo>
                  <a:lnTo>
                    <a:pt x="6675" y="5587"/>
                  </a:lnTo>
                  <a:lnTo>
                    <a:pt x="6571" y="5587"/>
                  </a:lnTo>
                  <a:lnTo>
                    <a:pt x="6403" y="5461"/>
                  </a:lnTo>
                  <a:lnTo>
                    <a:pt x="6299" y="5169"/>
                  </a:lnTo>
                  <a:lnTo>
                    <a:pt x="6319" y="5106"/>
                  </a:lnTo>
                  <a:lnTo>
                    <a:pt x="6319" y="4938"/>
                  </a:lnTo>
                  <a:lnTo>
                    <a:pt x="6278" y="4855"/>
                  </a:lnTo>
                  <a:lnTo>
                    <a:pt x="6299" y="4813"/>
                  </a:lnTo>
                  <a:lnTo>
                    <a:pt x="6319" y="4855"/>
                  </a:lnTo>
                  <a:lnTo>
                    <a:pt x="6508" y="4855"/>
                  </a:lnTo>
                  <a:lnTo>
                    <a:pt x="6424" y="4792"/>
                  </a:lnTo>
                  <a:lnTo>
                    <a:pt x="6382" y="4792"/>
                  </a:lnTo>
                  <a:lnTo>
                    <a:pt x="6299" y="4624"/>
                  </a:lnTo>
                  <a:lnTo>
                    <a:pt x="6257" y="4604"/>
                  </a:lnTo>
                  <a:lnTo>
                    <a:pt x="6257" y="4645"/>
                  </a:lnTo>
                  <a:lnTo>
                    <a:pt x="6173" y="4583"/>
                  </a:lnTo>
                  <a:lnTo>
                    <a:pt x="6110" y="4415"/>
                  </a:lnTo>
                  <a:lnTo>
                    <a:pt x="5901" y="4080"/>
                  </a:lnTo>
                  <a:lnTo>
                    <a:pt x="5796" y="4018"/>
                  </a:lnTo>
                  <a:lnTo>
                    <a:pt x="5775" y="3871"/>
                  </a:lnTo>
                  <a:lnTo>
                    <a:pt x="5420" y="3327"/>
                  </a:lnTo>
                  <a:lnTo>
                    <a:pt x="5420" y="3223"/>
                  </a:lnTo>
                  <a:lnTo>
                    <a:pt x="5357" y="3118"/>
                  </a:lnTo>
                  <a:lnTo>
                    <a:pt x="5336" y="2867"/>
                  </a:lnTo>
                  <a:lnTo>
                    <a:pt x="5273" y="2825"/>
                  </a:lnTo>
                  <a:lnTo>
                    <a:pt x="5273" y="2741"/>
                  </a:lnTo>
                  <a:lnTo>
                    <a:pt x="5064" y="2532"/>
                  </a:lnTo>
                  <a:lnTo>
                    <a:pt x="5064" y="2448"/>
                  </a:lnTo>
                  <a:lnTo>
                    <a:pt x="5106" y="2344"/>
                  </a:lnTo>
                  <a:lnTo>
                    <a:pt x="5043" y="2281"/>
                  </a:lnTo>
                  <a:lnTo>
                    <a:pt x="4708" y="1988"/>
                  </a:lnTo>
                  <a:lnTo>
                    <a:pt x="4687" y="1884"/>
                  </a:lnTo>
                  <a:lnTo>
                    <a:pt x="4478" y="1653"/>
                  </a:lnTo>
                  <a:lnTo>
                    <a:pt x="4478" y="1507"/>
                  </a:lnTo>
                  <a:lnTo>
                    <a:pt x="4332" y="1360"/>
                  </a:lnTo>
                  <a:lnTo>
                    <a:pt x="4374" y="1277"/>
                  </a:lnTo>
                  <a:lnTo>
                    <a:pt x="4374" y="1193"/>
                  </a:lnTo>
                  <a:lnTo>
                    <a:pt x="4395" y="1151"/>
                  </a:lnTo>
                  <a:lnTo>
                    <a:pt x="4395" y="1193"/>
                  </a:lnTo>
                  <a:lnTo>
                    <a:pt x="4478" y="1193"/>
                  </a:lnTo>
                  <a:lnTo>
                    <a:pt x="4499" y="1339"/>
                  </a:lnTo>
                  <a:lnTo>
                    <a:pt x="4541" y="1402"/>
                  </a:lnTo>
                  <a:lnTo>
                    <a:pt x="4583" y="1465"/>
                  </a:lnTo>
                  <a:lnTo>
                    <a:pt x="4792" y="1674"/>
                  </a:lnTo>
                  <a:lnTo>
                    <a:pt x="4792" y="1779"/>
                  </a:lnTo>
                  <a:lnTo>
                    <a:pt x="4834" y="1884"/>
                  </a:lnTo>
                  <a:lnTo>
                    <a:pt x="5001" y="1967"/>
                  </a:lnTo>
                  <a:lnTo>
                    <a:pt x="5022" y="2072"/>
                  </a:lnTo>
                  <a:lnTo>
                    <a:pt x="5315" y="2344"/>
                  </a:lnTo>
                  <a:lnTo>
                    <a:pt x="5462" y="2428"/>
                  </a:lnTo>
                  <a:lnTo>
                    <a:pt x="5462" y="2490"/>
                  </a:lnTo>
                  <a:lnTo>
                    <a:pt x="5483" y="2407"/>
                  </a:lnTo>
                  <a:lnTo>
                    <a:pt x="5566" y="2323"/>
                  </a:lnTo>
                  <a:lnTo>
                    <a:pt x="5629" y="2114"/>
                  </a:lnTo>
                  <a:lnTo>
                    <a:pt x="5566" y="2072"/>
                  </a:lnTo>
                  <a:lnTo>
                    <a:pt x="5650" y="1904"/>
                  </a:lnTo>
                  <a:lnTo>
                    <a:pt x="5650" y="1779"/>
                  </a:lnTo>
                  <a:lnTo>
                    <a:pt x="5734" y="1465"/>
                  </a:lnTo>
                  <a:lnTo>
                    <a:pt x="5755" y="1444"/>
                  </a:lnTo>
                  <a:lnTo>
                    <a:pt x="5671" y="1235"/>
                  </a:lnTo>
                  <a:lnTo>
                    <a:pt x="5734" y="1088"/>
                  </a:lnTo>
                  <a:lnTo>
                    <a:pt x="5587" y="775"/>
                  </a:lnTo>
                  <a:lnTo>
                    <a:pt x="5441" y="544"/>
                  </a:lnTo>
                  <a:lnTo>
                    <a:pt x="5378" y="335"/>
                  </a:lnTo>
                  <a:lnTo>
                    <a:pt x="5273" y="147"/>
                  </a:lnTo>
                  <a:lnTo>
                    <a:pt x="5211" y="126"/>
                  </a:lnTo>
                  <a:lnTo>
                    <a:pt x="5127" y="231"/>
                  </a:lnTo>
                  <a:lnTo>
                    <a:pt x="4959" y="293"/>
                  </a:lnTo>
                  <a:lnTo>
                    <a:pt x="4604" y="231"/>
                  </a:lnTo>
                  <a:lnTo>
                    <a:pt x="4311" y="314"/>
                  </a:lnTo>
                  <a:lnTo>
                    <a:pt x="4102" y="147"/>
                  </a:lnTo>
                  <a:lnTo>
                    <a:pt x="4081" y="251"/>
                  </a:lnTo>
                  <a:lnTo>
                    <a:pt x="4164" y="398"/>
                  </a:lnTo>
                  <a:lnTo>
                    <a:pt x="4164" y="461"/>
                  </a:lnTo>
                  <a:lnTo>
                    <a:pt x="4081" y="335"/>
                  </a:lnTo>
                  <a:lnTo>
                    <a:pt x="3976" y="293"/>
                  </a:lnTo>
                  <a:lnTo>
                    <a:pt x="3955" y="189"/>
                  </a:lnTo>
                  <a:lnTo>
                    <a:pt x="3997" y="147"/>
                  </a:lnTo>
                  <a:lnTo>
                    <a:pt x="3955" y="105"/>
                  </a:lnTo>
                  <a:lnTo>
                    <a:pt x="3850" y="105"/>
                  </a:lnTo>
                  <a:lnTo>
                    <a:pt x="3746" y="84"/>
                  </a:lnTo>
                  <a:lnTo>
                    <a:pt x="3537" y="21"/>
                  </a:lnTo>
                  <a:lnTo>
                    <a:pt x="3495" y="42"/>
                  </a:lnTo>
                  <a:lnTo>
                    <a:pt x="3578" y="84"/>
                  </a:lnTo>
                  <a:lnTo>
                    <a:pt x="3599" y="105"/>
                  </a:lnTo>
                  <a:lnTo>
                    <a:pt x="3495" y="126"/>
                  </a:lnTo>
                  <a:lnTo>
                    <a:pt x="3390" y="105"/>
                  </a:lnTo>
                  <a:lnTo>
                    <a:pt x="3265" y="147"/>
                  </a:lnTo>
                  <a:lnTo>
                    <a:pt x="3223" y="126"/>
                  </a:lnTo>
                  <a:lnTo>
                    <a:pt x="3223" y="105"/>
                  </a:lnTo>
                  <a:lnTo>
                    <a:pt x="3348" y="84"/>
                  </a:lnTo>
                  <a:lnTo>
                    <a:pt x="3432" y="42"/>
                  </a:lnTo>
                  <a:lnTo>
                    <a:pt x="3327" y="42"/>
                  </a:lnTo>
                  <a:lnTo>
                    <a:pt x="3139" y="84"/>
                  </a:lnTo>
                  <a:lnTo>
                    <a:pt x="3076" y="126"/>
                  </a:lnTo>
                  <a:lnTo>
                    <a:pt x="2930" y="210"/>
                  </a:lnTo>
                  <a:lnTo>
                    <a:pt x="2846" y="231"/>
                  </a:lnTo>
                  <a:lnTo>
                    <a:pt x="2700" y="293"/>
                  </a:lnTo>
                  <a:lnTo>
                    <a:pt x="2595" y="419"/>
                  </a:lnTo>
                  <a:lnTo>
                    <a:pt x="2553" y="461"/>
                  </a:lnTo>
                  <a:lnTo>
                    <a:pt x="2386" y="461"/>
                  </a:lnTo>
                  <a:lnTo>
                    <a:pt x="2177" y="335"/>
                  </a:lnTo>
                  <a:lnTo>
                    <a:pt x="2009" y="314"/>
                  </a:lnTo>
                  <a:lnTo>
                    <a:pt x="1821" y="335"/>
                  </a:lnTo>
                  <a:lnTo>
                    <a:pt x="1674" y="231"/>
                  </a:lnTo>
                  <a:lnTo>
                    <a:pt x="1591" y="231"/>
                  </a:lnTo>
                  <a:lnTo>
                    <a:pt x="1507" y="251"/>
                  </a:lnTo>
                  <a:lnTo>
                    <a:pt x="1361" y="147"/>
                  </a:lnTo>
                  <a:lnTo>
                    <a:pt x="1172" y="105"/>
                  </a:lnTo>
                  <a:lnTo>
                    <a:pt x="733" y="84"/>
                  </a:lnTo>
                  <a:lnTo>
                    <a:pt x="5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78"/>
            <p:cNvSpPr/>
            <p:nvPr/>
          </p:nvSpPr>
          <p:spPr>
            <a:xfrm>
              <a:off x="3896332" y="2997572"/>
              <a:ext cx="113621" cy="124461"/>
            </a:xfrm>
            <a:custGeom>
              <a:avLst/>
              <a:gdLst/>
              <a:ahLst/>
              <a:cxnLst/>
              <a:rect l="l" t="t" r="r" b="b"/>
              <a:pathLst>
                <a:path w="9542" h="10944" extrusionOk="0">
                  <a:moveTo>
                    <a:pt x="8495" y="0"/>
                  </a:moveTo>
                  <a:lnTo>
                    <a:pt x="1590" y="63"/>
                  </a:lnTo>
                  <a:lnTo>
                    <a:pt x="1632" y="1193"/>
                  </a:lnTo>
                  <a:lnTo>
                    <a:pt x="1088" y="1235"/>
                  </a:lnTo>
                  <a:lnTo>
                    <a:pt x="1088" y="1444"/>
                  </a:lnTo>
                  <a:lnTo>
                    <a:pt x="1151" y="3725"/>
                  </a:lnTo>
                  <a:lnTo>
                    <a:pt x="1046" y="3746"/>
                  </a:lnTo>
                  <a:lnTo>
                    <a:pt x="942" y="3829"/>
                  </a:lnTo>
                  <a:lnTo>
                    <a:pt x="837" y="3767"/>
                  </a:lnTo>
                  <a:lnTo>
                    <a:pt x="691" y="3767"/>
                  </a:lnTo>
                  <a:lnTo>
                    <a:pt x="586" y="3850"/>
                  </a:lnTo>
                  <a:lnTo>
                    <a:pt x="586" y="3976"/>
                  </a:lnTo>
                  <a:lnTo>
                    <a:pt x="649" y="4060"/>
                  </a:lnTo>
                  <a:lnTo>
                    <a:pt x="586" y="4185"/>
                  </a:lnTo>
                  <a:lnTo>
                    <a:pt x="377" y="4457"/>
                  </a:lnTo>
                  <a:lnTo>
                    <a:pt x="335" y="4457"/>
                  </a:lnTo>
                  <a:lnTo>
                    <a:pt x="230" y="4541"/>
                  </a:lnTo>
                  <a:lnTo>
                    <a:pt x="251" y="4645"/>
                  </a:lnTo>
                  <a:lnTo>
                    <a:pt x="314" y="4687"/>
                  </a:lnTo>
                  <a:lnTo>
                    <a:pt x="251" y="4813"/>
                  </a:lnTo>
                  <a:lnTo>
                    <a:pt x="126" y="4897"/>
                  </a:lnTo>
                  <a:lnTo>
                    <a:pt x="105" y="4980"/>
                  </a:lnTo>
                  <a:lnTo>
                    <a:pt x="209" y="5022"/>
                  </a:lnTo>
                  <a:lnTo>
                    <a:pt x="230" y="5127"/>
                  </a:lnTo>
                  <a:lnTo>
                    <a:pt x="168" y="5231"/>
                  </a:lnTo>
                  <a:lnTo>
                    <a:pt x="0" y="5420"/>
                  </a:lnTo>
                  <a:lnTo>
                    <a:pt x="0" y="5545"/>
                  </a:lnTo>
                  <a:lnTo>
                    <a:pt x="63" y="5629"/>
                  </a:lnTo>
                  <a:lnTo>
                    <a:pt x="209" y="5524"/>
                  </a:lnTo>
                  <a:lnTo>
                    <a:pt x="251" y="5545"/>
                  </a:lnTo>
                  <a:lnTo>
                    <a:pt x="251" y="5629"/>
                  </a:lnTo>
                  <a:lnTo>
                    <a:pt x="209" y="5692"/>
                  </a:lnTo>
                  <a:lnTo>
                    <a:pt x="272" y="5734"/>
                  </a:lnTo>
                  <a:lnTo>
                    <a:pt x="230" y="5817"/>
                  </a:lnTo>
                  <a:lnTo>
                    <a:pt x="272" y="5922"/>
                  </a:lnTo>
                  <a:lnTo>
                    <a:pt x="272" y="6047"/>
                  </a:lnTo>
                  <a:lnTo>
                    <a:pt x="314" y="6152"/>
                  </a:lnTo>
                  <a:lnTo>
                    <a:pt x="544" y="6236"/>
                  </a:lnTo>
                  <a:lnTo>
                    <a:pt x="586" y="6319"/>
                  </a:lnTo>
                  <a:lnTo>
                    <a:pt x="544" y="6382"/>
                  </a:lnTo>
                  <a:lnTo>
                    <a:pt x="544" y="6466"/>
                  </a:lnTo>
                  <a:lnTo>
                    <a:pt x="523" y="6487"/>
                  </a:lnTo>
                  <a:lnTo>
                    <a:pt x="586" y="6570"/>
                  </a:lnTo>
                  <a:lnTo>
                    <a:pt x="586" y="6654"/>
                  </a:lnTo>
                  <a:lnTo>
                    <a:pt x="544" y="6675"/>
                  </a:lnTo>
                  <a:lnTo>
                    <a:pt x="670" y="6780"/>
                  </a:lnTo>
                  <a:lnTo>
                    <a:pt x="691" y="6863"/>
                  </a:lnTo>
                  <a:lnTo>
                    <a:pt x="858" y="7052"/>
                  </a:lnTo>
                  <a:lnTo>
                    <a:pt x="963" y="7282"/>
                  </a:lnTo>
                  <a:lnTo>
                    <a:pt x="984" y="7366"/>
                  </a:lnTo>
                  <a:lnTo>
                    <a:pt x="963" y="7491"/>
                  </a:lnTo>
                  <a:lnTo>
                    <a:pt x="942" y="7533"/>
                  </a:lnTo>
                  <a:lnTo>
                    <a:pt x="879" y="7638"/>
                  </a:lnTo>
                  <a:lnTo>
                    <a:pt x="879" y="7826"/>
                  </a:lnTo>
                  <a:lnTo>
                    <a:pt x="984" y="7910"/>
                  </a:lnTo>
                  <a:lnTo>
                    <a:pt x="1109" y="7910"/>
                  </a:lnTo>
                  <a:lnTo>
                    <a:pt x="1172" y="7847"/>
                  </a:lnTo>
                  <a:lnTo>
                    <a:pt x="1318" y="7847"/>
                  </a:lnTo>
                  <a:lnTo>
                    <a:pt x="1402" y="7889"/>
                  </a:lnTo>
                  <a:lnTo>
                    <a:pt x="1360" y="7951"/>
                  </a:lnTo>
                  <a:lnTo>
                    <a:pt x="1381" y="8098"/>
                  </a:lnTo>
                  <a:lnTo>
                    <a:pt x="1465" y="8140"/>
                  </a:lnTo>
                  <a:lnTo>
                    <a:pt x="1590" y="8223"/>
                  </a:lnTo>
                  <a:lnTo>
                    <a:pt x="1695" y="8223"/>
                  </a:lnTo>
                  <a:lnTo>
                    <a:pt x="1779" y="8265"/>
                  </a:lnTo>
                  <a:lnTo>
                    <a:pt x="1821" y="8349"/>
                  </a:lnTo>
                  <a:lnTo>
                    <a:pt x="1925" y="8412"/>
                  </a:lnTo>
                  <a:lnTo>
                    <a:pt x="2030" y="8412"/>
                  </a:lnTo>
                  <a:lnTo>
                    <a:pt x="2093" y="8475"/>
                  </a:lnTo>
                  <a:lnTo>
                    <a:pt x="2051" y="8558"/>
                  </a:lnTo>
                  <a:lnTo>
                    <a:pt x="1988" y="8621"/>
                  </a:lnTo>
                  <a:lnTo>
                    <a:pt x="1946" y="8663"/>
                  </a:lnTo>
                  <a:lnTo>
                    <a:pt x="1904" y="8726"/>
                  </a:lnTo>
                  <a:lnTo>
                    <a:pt x="2030" y="8830"/>
                  </a:lnTo>
                  <a:lnTo>
                    <a:pt x="2134" y="8851"/>
                  </a:lnTo>
                  <a:lnTo>
                    <a:pt x="2155" y="8830"/>
                  </a:lnTo>
                  <a:lnTo>
                    <a:pt x="2260" y="8872"/>
                  </a:lnTo>
                  <a:lnTo>
                    <a:pt x="2323" y="8851"/>
                  </a:lnTo>
                  <a:lnTo>
                    <a:pt x="2511" y="8977"/>
                  </a:lnTo>
                  <a:lnTo>
                    <a:pt x="2532" y="9039"/>
                  </a:lnTo>
                  <a:lnTo>
                    <a:pt x="2553" y="9207"/>
                  </a:lnTo>
                  <a:lnTo>
                    <a:pt x="2616" y="9270"/>
                  </a:lnTo>
                  <a:lnTo>
                    <a:pt x="2720" y="9291"/>
                  </a:lnTo>
                  <a:lnTo>
                    <a:pt x="2762" y="9353"/>
                  </a:lnTo>
                  <a:lnTo>
                    <a:pt x="2741" y="9458"/>
                  </a:lnTo>
                  <a:lnTo>
                    <a:pt x="2783" y="9521"/>
                  </a:lnTo>
                  <a:lnTo>
                    <a:pt x="2992" y="9563"/>
                  </a:lnTo>
                  <a:lnTo>
                    <a:pt x="3076" y="9625"/>
                  </a:lnTo>
                  <a:lnTo>
                    <a:pt x="3076" y="9688"/>
                  </a:lnTo>
                  <a:lnTo>
                    <a:pt x="3076" y="9876"/>
                  </a:lnTo>
                  <a:lnTo>
                    <a:pt x="3160" y="9918"/>
                  </a:lnTo>
                  <a:lnTo>
                    <a:pt x="3264" y="9981"/>
                  </a:lnTo>
                  <a:lnTo>
                    <a:pt x="3306" y="10044"/>
                  </a:lnTo>
                  <a:lnTo>
                    <a:pt x="3306" y="10086"/>
                  </a:lnTo>
                  <a:lnTo>
                    <a:pt x="3348" y="10190"/>
                  </a:lnTo>
                  <a:lnTo>
                    <a:pt x="3390" y="10232"/>
                  </a:lnTo>
                  <a:lnTo>
                    <a:pt x="3474" y="10253"/>
                  </a:lnTo>
                  <a:lnTo>
                    <a:pt x="3515" y="10337"/>
                  </a:lnTo>
                  <a:lnTo>
                    <a:pt x="3662" y="10420"/>
                  </a:lnTo>
                  <a:lnTo>
                    <a:pt x="3766" y="10462"/>
                  </a:lnTo>
                  <a:lnTo>
                    <a:pt x="3829" y="10441"/>
                  </a:lnTo>
                  <a:lnTo>
                    <a:pt x="3871" y="10399"/>
                  </a:lnTo>
                  <a:lnTo>
                    <a:pt x="3934" y="10337"/>
                  </a:lnTo>
                  <a:lnTo>
                    <a:pt x="4143" y="10337"/>
                  </a:lnTo>
                  <a:lnTo>
                    <a:pt x="4185" y="10399"/>
                  </a:lnTo>
                  <a:lnTo>
                    <a:pt x="4227" y="10399"/>
                  </a:lnTo>
                  <a:lnTo>
                    <a:pt x="4331" y="10337"/>
                  </a:lnTo>
                  <a:lnTo>
                    <a:pt x="4394" y="10295"/>
                  </a:lnTo>
                  <a:lnTo>
                    <a:pt x="4436" y="10211"/>
                  </a:lnTo>
                  <a:lnTo>
                    <a:pt x="4562" y="10211"/>
                  </a:lnTo>
                  <a:lnTo>
                    <a:pt x="4624" y="10232"/>
                  </a:lnTo>
                  <a:lnTo>
                    <a:pt x="4708" y="10399"/>
                  </a:lnTo>
                  <a:lnTo>
                    <a:pt x="4750" y="10462"/>
                  </a:lnTo>
                  <a:lnTo>
                    <a:pt x="4813" y="10525"/>
                  </a:lnTo>
                  <a:lnTo>
                    <a:pt x="4938" y="10567"/>
                  </a:lnTo>
                  <a:lnTo>
                    <a:pt x="5022" y="10630"/>
                  </a:lnTo>
                  <a:lnTo>
                    <a:pt x="5043" y="10734"/>
                  </a:lnTo>
                  <a:lnTo>
                    <a:pt x="5085" y="10755"/>
                  </a:lnTo>
                  <a:lnTo>
                    <a:pt x="5126" y="10839"/>
                  </a:lnTo>
                  <a:lnTo>
                    <a:pt x="5126" y="10923"/>
                  </a:lnTo>
                  <a:lnTo>
                    <a:pt x="5294" y="10923"/>
                  </a:lnTo>
                  <a:lnTo>
                    <a:pt x="5336" y="10944"/>
                  </a:lnTo>
                  <a:lnTo>
                    <a:pt x="5357" y="10923"/>
                  </a:lnTo>
                  <a:lnTo>
                    <a:pt x="5336" y="10860"/>
                  </a:lnTo>
                  <a:lnTo>
                    <a:pt x="5336" y="10776"/>
                  </a:lnTo>
                  <a:lnTo>
                    <a:pt x="5398" y="10713"/>
                  </a:lnTo>
                  <a:lnTo>
                    <a:pt x="5503" y="10755"/>
                  </a:lnTo>
                  <a:lnTo>
                    <a:pt x="5671" y="10818"/>
                  </a:lnTo>
                  <a:lnTo>
                    <a:pt x="5754" y="10776"/>
                  </a:lnTo>
                  <a:lnTo>
                    <a:pt x="5859" y="10818"/>
                  </a:lnTo>
                  <a:lnTo>
                    <a:pt x="5859" y="10923"/>
                  </a:lnTo>
                  <a:lnTo>
                    <a:pt x="6005" y="10944"/>
                  </a:lnTo>
                  <a:lnTo>
                    <a:pt x="6068" y="10944"/>
                  </a:lnTo>
                  <a:lnTo>
                    <a:pt x="6068" y="10860"/>
                  </a:lnTo>
                  <a:lnTo>
                    <a:pt x="6131" y="10776"/>
                  </a:lnTo>
                  <a:lnTo>
                    <a:pt x="6215" y="10818"/>
                  </a:lnTo>
                  <a:lnTo>
                    <a:pt x="6235" y="10776"/>
                  </a:lnTo>
                  <a:lnTo>
                    <a:pt x="6340" y="10776"/>
                  </a:lnTo>
                  <a:lnTo>
                    <a:pt x="6487" y="10734"/>
                  </a:lnTo>
                  <a:lnTo>
                    <a:pt x="6696" y="10713"/>
                  </a:lnTo>
                  <a:lnTo>
                    <a:pt x="6821" y="10755"/>
                  </a:lnTo>
                  <a:lnTo>
                    <a:pt x="6947" y="10713"/>
                  </a:lnTo>
                  <a:lnTo>
                    <a:pt x="7010" y="10609"/>
                  </a:lnTo>
                  <a:lnTo>
                    <a:pt x="7135" y="10525"/>
                  </a:lnTo>
                  <a:lnTo>
                    <a:pt x="7219" y="10420"/>
                  </a:lnTo>
                  <a:lnTo>
                    <a:pt x="7261" y="10399"/>
                  </a:lnTo>
                  <a:lnTo>
                    <a:pt x="7323" y="10337"/>
                  </a:lnTo>
                  <a:lnTo>
                    <a:pt x="7428" y="10232"/>
                  </a:lnTo>
                  <a:lnTo>
                    <a:pt x="7470" y="10232"/>
                  </a:lnTo>
                  <a:lnTo>
                    <a:pt x="7595" y="10023"/>
                  </a:lnTo>
                  <a:lnTo>
                    <a:pt x="7805" y="9814"/>
                  </a:lnTo>
                  <a:lnTo>
                    <a:pt x="7763" y="9604"/>
                  </a:lnTo>
                  <a:lnTo>
                    <a:pt x="7700" y="9563"/>
                  </a:lnTo>
                  <a:lnTo>
                    <a:pt x="7679" y="9353"/>
                  </a:lnTo>
                  <a:lnTo>
                    <a:pt x="7595" y="9249"/>
                  </a:lnTo>
                  <a:lnTo>
                    <a:pt x="7554" y="9144"/>
                  </a:lnTo>
                  <a:lnTo>
                    <a:pt x="7470" y="9060"/>
                  </a:lnTo>
                  <a:lnTo>
                    <a:pt x="7365" y="9060"/>
                  </a:lnTo>
                  <a:lnTo>
                    <a:pt x="7323" y="8998"/>
                  </a:lnTo>
                  <a:lnTo>
                    <a:pt x="7323" y="8956"/>
                  </a:lnTo>
                  <a:lnTo>
                    <a:pt x="7219" y="8893"/>
                  </a:lnTo>
                  <a:lnTo>
                    <a:pt x="7114" y="8726"/>
                  </a:lnTo>
                  <a:lnTo>
                    <a:pt x="7072" y="8684"/>
                  </a:lnTo>
                  <a:lnTo>
                    <a:pt x="7051" y="8621"/>
                  </a:lnTo>
                  <a:lnTo>
                    <a:pt x="6947" y="8516"/>
                  </a:lnTo>
                  <a:lnTo>
                    <a:pt x="6905" y="8433"/>
                  </a:lnTo>
                  <a:lnTo>
                    <a:pt x="6633" y="8433"/>
                  </a:lnTo>
                  <a:lnTo>
                    <a:pt x="6549" y="8412"/>
                  </a:lnTo>
                  <a:lnTo>
                    <a:pt x="6507" y="8328"/>
                  </a:lnTo>
                  <a:lnTo>
                    <a:pt x="6591" y="8203"/>
                  </a:lnTo>
                  <a:lnTo>
                    <a:pt x="6654" y="8161"/>
                  </a:lnTo>
                  <a:lnTo>
                    <a:pt x="6654" y="8035"/>
                  </a:lnTo>
                  <a:lnTo>
                    <a:pt x="6800" y="8056"/>
                  </a:lnTo>
                  <a:lnTo>
                    <a:pt x="6905" y="8035"/>
                  </a:lnTo>
                  <a:lnTo>
                    <a:pt x="6947" y="8098"/>
                  </a:lnTo>
                  <a:lnTo>
                    <a:pt x="7031" y="8098"/>
                  </a:lnTo>
                  <a:lnTo>
                    <a:pt x="7051" y="8035"/>
                  </a:lnTo>
                  <a:lnTo>
                    <a:pt x="7135" y="7951"/>
                  </a:lnTo>
                  <a:lnTo>
                    <a:pt x="7156" y="7700"/>
                  </a:lnTo>
                  <a:lnTo>
                    <a:pt x="7135" y="7470"/>
                  </a:lnTo>
                  <a:lnTo>
                    <a:pt x="7177" y="7303"/>
                  </a:lnTo>
                  <a:lnTo>
                    <a:pt x="7282" y="7177"/>
                  </a:lnTo>
                  <a:lnTo>
                    <a:pt x="7282" y="7052"/>
                  </a:lnTo>
                  <a:lnTo>
                    <a:pt x="7240" y="6968"/>
                  </a:lnTo>
                  <a:lnTo>
                    <a:pt x="7282" y="6863"/>
                  </a:lnTo>
                  <a:lnTo>
                    <a:pt x="7386" y="6696"/>
                  </a:lnTo>
                  <a:lnTo>
                    <a:pt x="7428" y="6633"/>
                  </a:lnTo>
                  <a:lnTo>
                    <a:pt x="7470" y="6633"/>
                  </a:lnTo>
                  <a:lnTo>
                    <a:pt x="7533" y="6654"/>
                  </a:lnTo>
                  <a:lnTo>
                    <a:pt x="7658" y="6215"/>
                  </a:lnTo>
                  <a:lnTo>
                    <a:pt x="7700" y="6026"/>
                  </a:lnTo>
                  <a:lnTo>
                    <a:pt x="7888" y="5922"/>
                  </a:lnTo>
                  <a:lnTo>
                    <a:pt x="7888" y="5817"/>
                  </a:lnTo>
                  <a:lnTo>
                    <a:pt x="8014" y="5608"/>
                  </a:lnTo>
                  <a:lnTo>
                    <a:pt x="8056" y="5503"/>
                  </a:lnTo>
                  <a:lnTo>
                    <a:pt x="8160" y="5482"/>
                  </a:lnTo>
                  <a:lnTo>
                    <a:pt x="8202" y="5482"/>
                  </a:lnTo>
                  <a:lnTo>
                    <a:pt x="8265" y="5294"/>
                  </a:lnTo>
                  <a:lnTo>
                    <a:pt x="8412" y="5022"/>
                  </a:lnTo>
                  <a:lnTo>
                    <a:pt x="8412" y="4813"/>
                  </a:lnTo>
                  <a:lnTo>
                    <a:pt x="8495" y="4666"/>
                  </a:lnTo>
                  <a:lnTo>
                    <a:pt x="8516" y="4604"/>
                  </a:lnTo>
                  <a:lnTo>
                    <a:pt x="8495" y="4604"/>
                  </a:lnTo>
                  <a:lnTo>
                    <a:pt x="8474" y="4478"/>
                  </a:lnTo>
                  <a:lnTo>
                    <a:pt x="8391" y="4248"/>
                  </a:lnTo>
                  <a:lnTo>
                    <a:pt x="8412" y="4122"/>
                  </a:lnTo>
                  <a:lnTo>
                    <a:pt x="8474" y="4039"/>
                  </a:lnTo>
                  <a:lnTo>
                    <a:pt x="8474" y="3934"/>
                  </a:lnTo>
                  <a:lnTo>
                    <a:pt x="8579" y="3809"/>
                  </a:lnTo>
                  <a:lnTo>
                    <a:pt x="8621" y="3516"/>
                  </a:lnTo>
                  <a:lnTo>
                    <a:pt x="8684" y="3327"/>
                  </a:lnTo>
                  <a:lnTo>
                    <a:pt x="8725" y="3285"/>
                  </a:lnTo>
                  <a:lnTo>
                    <a:pt x="8684" y="3223"/>
                  </a:lnTo>
                  <a:lnTo>
                    <a:pt x="8621" y="3202"/>
                  </a:lnTo>
                  <a:lnTo>
                    <a:pt x="8704" y="3076"/>
                  </a:lnTo>
                  <a:lnTo>
                    <a:pt x="8704" y="2930"/>
                  </a:lnTo>
                  <a:lnTo>
                    <a:pt x="8746" y="2909"/>
                  </a:lnTo>
                  <a:lnTo>
                    <a:pt x="8914" y="2909"/>
                  </a:lnTo>
                  <a:lnTo>
                    <a:pt x="8914" y="2825"/>
                  </a:lnTo>
                  <a:lnTo>
                    <a:pt x="8914" y="2783"/>
                  </a:lnTo>
                  <a:lnTo>
                    <a:pt x="8914" y="2721"/>
                  </a:lnTo>
                  <a:lnTo>
                    <a:pt x="9018" y="2700"/>
                  </a:lnTo>
                  <a:lnTo>
                    <a:pt x="9102" y="2658"/>
                  </a:lnTo>
                  <a:lnTo>
                    <a:pt x="9228" y="2658"/>
                  </a:lnTo>
                  <a:lnTo>
                    <a:pt x="9248" y="2574"/>
                  </a:lnTo>
                  <a:lnTo>
                    <a:pt x="9353" y="2553"/>
                  </a:lnTo>
                  <a:lnTo>
                    <a:pt x="9458" y="2490"/>
                  </a:lnTo>
                  <a:lnTo>
                    <a:pt x="9541" y="2386"/>
                  </a:lnTo>
                  <a:lnTo>
                    <a:pt x="9479" y="2386"/>
                  </a:lnTo>
                  <a:lnTo>
                    <a:pt x="9479" y="2302"/>
                  </a:lnTo>
                  <a:lnTo>
                    <a:pt x="9353" y="2239"/>
                  </a:lnTo>
                  <a:lnTo>
                    <a:pt x="9248" y="2239"/>
                  </a:lnTo>
                  <a:lnTo>
                    <a:pt x="9248" y="2135"/>
                  </a:lnTo>
                  <a:lnTo>
                    <a:pt x="8997" y="1946"/>
                  </a:lnTo>
                  <a:lnTo>
                    <a:pt x="8914" y="1946"/>
                  </a:lnTo>
                  <a:lnTo>
                    <a:pt x="8809" y="1737"/>
                  </a:lnTo>
                  <a:lnTo>
                    <a:pt x="8725" y="1507"/>
                  </a:lnTo>
                  <a:lnTo>
                    <a:pt x="8746" y="1256"/>
                  </a:lnTo>
                  <a:lnTo>
                    <a:pt x="8725" y="1047"/>
                  </a:lnTo>
                  <a:lnTo>
                    <a:pt x="8579" y="628"/>
                  </a:lnTo>
                  <a:lnTo>
                    <a:pt x="8579" y="524"/>
                  </a:lnTo>
                  <a:lnTo>
                    <a:pt x="8600" y="503"/>
                  </a:lnTo>
                  <a:lnTo>
                    <a:pt x="8621" y="565"/>
                  </a:lnTo>
                  <a:lnTo>
                    <a:pt x="8642" y="607"/>
                  </a:lnTo>
                  <a:lnTo>
                    <a:pt x="8684" y="607"/>
                  </a:lnTo>
                  <a:lnTo>
                    <a:pt x="8684" y="565"/>
                  </a:lnTo>
                  <a:lnTo>
                    <a:pt x="8579" y="419"/>
                  </a:lnTo>
                  <a:lnTo>
                    <a:pt x="8516" y="252"/>
                  </a:lnTo>
                  <a:lnTo>
                    <a:pt x="8495" y="210"/>
                  </a:lnTo>
                  <a:lnTo>
                    <a:pt x="8495" y="189"/>
                  </a:lnTo>
                  <a:lnTo>
                    <a:pt x="8495" y="168"/>
                  </a:lnTo>
                  <a:lnTo>
                    <a:pt x="8495" y="147"/>
                  </a:lnTo>
                  <a:lnTo>
                    <a:pt x="8474" y="84"/>
                  </a:lnTo>
                  <a:lnTo>
                    <a:pt x="8495" y="42"/>
                  </a:lnTo>
                  <a:lnTo>
                    <a:pt x="84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78"/>
            <p:cNvSpPr/>
            <p:nvPr/>
          </p:nvSpPr>
          <p:spPr>
            <a:xfrm>
              <a:off x="3973815" y="3045871"/>
              <a:ext cx="104655" cy="75923"/>
            </a:xfrm>
            <a:custGeom>
              <a:avLst/>
              <a:gdLst/>
              <a:ahLst/>
              <a:cxnLst/>
              <a:rect l="l" t="t" r="r" b="b"/>
              <a:pathLst>
                <a:path w="8789" h="6676" extrusionOk="0">
                  <a:moveTo>
                    <a:pt x="2511" y="1"/>
                  </a:moveTo>
                  <a:lnTo>
                    <a:pt x="2344" y="336"/>
                  </a:lnTo>
                  <a:lnTo>
                    <a:pt x="2239" y="336"/>
                  </a:lnTo>
                  <a:lnTo>
                    <a:pt x="2218" y="419"/>
                  </a:lnTo>
                  <a:lnTo>
                    <a:pt x="2093" y="398"/>
                  </a:lnTo>
                  <a:lnTo>
                    <a:pt x="2009" y="357"/>
                  </a:lnTo>
                  <a:lnTo>
                    <a:pt x="1988" y="419"/>
                  </a:lnTo>
                  <a:lnTo>
                    <a:pt x="1905" y="566"/>
                  </a:lnTo>
                  <a:lnTo>
                    <a:pt x="1905" y="775"/>
                  </a:lnTo>
                  <a:lnTo>
                    <a:pt x="1758" y="1047"/>
                  </a:lnTo>
                  <a:lnTo>
                    <a:pt x="1695" y="1235"/>
                  </a:lnTo>
                  <a:lnTo>
                    <a:pt x="1653" y="1235"/>
                  </a:lnTo>
                  <a:lnTo>
                    <a:pt x="1549" y="1256"/>
                  </a:lnTo>
                  <a:lnTo>
                    <a:pt x="1507" y="1361"/>
                  </a:lnTo>
                  <a:lnTo>
                    <a:pt x="1381" y="1570"/>
                  </a:lnTo>
                  <a:lnTo>
                    <a:pt x="1381" y="1675"/>
                  </a:lnTo>
                  <a:lnTo>
                    <a:pt x="1193" y="1779"/>
                  </a:lnTo>
                  <a:lnTo>
                    <a:pt x="1151" y="1968"/>
                  </a:lnTo>
                  <a:lnTo>
                    <a:pt x="1026" y="2407"/>
                  </a:lnTo>
                  <a:lnTo>
                    <a:pt x="963" y="2386"/>
                  </a:lnTo>
                  <a:lnTo>
                    <a:pt x="921" y="2386"/>
                  </a:lnTo>
                  <a:lnTo>
                    <a:pt x="879" y="2449"/>
                  </a:lnTo>
                  <a:lnTo>
                    <a:pt x="775" y="2616"/>
                  </a:lnTo>
                  <a:lnTo>
                    <a:pt x="733" y="2721"/>
                  </a:lnTo>
                  <a:lnTo>
                    <a:pt x="775" y="2805"/>
                  </a:lnTo>
                  <a:lnTo>
                    <a:pt x="775" y="2930"/>
                  </a:lnTo>
                  <a:lnTo>
                    <a:pt x="670" y="3056"/>
                  </a:lnTo>
                  <a:lnTo>
                    <a:pt x="628" y="3223"/>
                  </a:lnTo>
                  <a:lnTo>
                    <a:pt x="649" y="3453"/>
                  </a:lnTo>
                  <a:lnTo>
                    <a:pt x="628" y="3704"/>
                  </a:lnTo>
                  <a:lnTo>
                    <a:pt x="544" y="3788"/>
                  </a:lnTo>
                  <a:lnTo>
                    <a:pt x="524" y="3851"/>
                  </a:lnTo>
                  <a:lnTo>
                    <a:pt x="440" y="3851"/>
                  </a:lnTo>
                  <a:lnTo>
                    <a:pt x="398" y="3788"/>
                  </a:lnTo>
                  <a:lnTo>
                    <a:pt x="293" y="3809"/>
                  </a:lnTo>
                  <a:lnTo>
                    <a:pt x="147" y="3788"/>
                  </a:lnTo>
                  <a:lnTo>
                    <a:pt x="147" y="3914"/>
                  </a:lnTo>
                  <a:lnTo>
                    <a:pt x="84" y="3956"/>
                  </a:lnTo>
                  <a:lnTo>
                    <a:pt x="0" y="4081"/>
                  </a:lnTo>
                  <a:lnTo>
                    <a:pt x="42" y="4165"/>
                  </a:lnTo>
                  <a:lnTo>
                    <a:pt x="126" y="4186"/>
                  </a:lnTo>
                  <a:lnTo>
                    <a:pt x="398" y="4186"/>
                  </a:lnTo>
                  <a:lnTo>
                    <a:pt x="440" y="4269"/>
                  </a:lnTo>
                  <a:lnTo>
                    <a:pt x="544" y="4374"/>
                  </a:lnTo>
                  <a:lnTo>
                    <a:pt x="565" y="4437"/>
                  </a:lnTo>
                  <a:lnTo>
                    <a:pt x="607" y="4479"/>
                  </a:lnTo>
                  <a:lnTo>
                    <a:pt x="712" y="4646"/>
                  </a:lnTo>
                  <a:lnTo>
                    <a:pt x="816" y="4709"/>
                  </a:lnTo>
                  <a:lnTo>
                    <a:pt x="816" y="4751"/>
                  </a:lnTo>
                  <a:lnTo>
                    <a:pt x="858" y="4813"/>
                  </a:lnTo>
                  <a:lnTo>
                    <a:pt x="963" y="4813"/>
                  </a:lnTo>
                  <a:lnTo>
                    <a:pt x="1047" y="4897"/>
                  </a:lnTo>
                  <a:lnTo>
                    <a:pt x="1088" y="5002"/>
                  </a:lnTo>
                  <a:lnTo>
                    <a:pt x="1172" y="5106"/>
                  </a:lnTo>
                  <a:lnTo>
                    <a:pt x="1193" y="5316"/>
                  </a:lnTo>
                  <a:lnTo>
                    <a:pt x="1256" y="5357"/>
                  </a:lnTo>
                  <a:lnTo>
                    <a:pt x="1298" y="5567"/>
                  </a:lnTo>
                  <a:lnTo>
                    <a:pt x="1340" y="5525"/>
                  </a:lnTo>
                  <a:lnTo>
                    <a:pt x="1402" y="5629"/>
                  </a:lnTo>
                  <a:lnTo>
                    <a:pt x="1507" y="5588"/>
                  </a:lnTo>
                  <a:lnTo>
                    <a:pt x="1612" y="5629"/>
                  </a:lnTo>
                  <a:lnTo>
                    <a:pt x="1612" y="5964"/>
                  </a:lnTo>
                  <a:lnTo>
                    <a:pt x="1695" y="6069"/>
                  </a:lnTo>
                  <a:lnTo>
                    <a:pt x="1821" y="6090"/>
                  </a:lnTo>
                  <a:lnTo>
                    <a:pt x="1967" y="6048"/>
                  </a:lnTo>
                  <a:lnTo>
                    <a:pt x="2093" y="6090"/>
                  </a:lnTo>
                  <a:lnTo>
                    <a:pt x="2386" y="6069"/>
                  </a:lnTo>
                  <a:lnTo>
                    <a:pt x="2490" y="6152"/>
                  </a:lnTo>
                  <a:lnTo>
                    <a:pt x="2721" y="6383"/>
                  </a:lnTo>
                  <a:lnTo>
                    <a:pt x="2867" y="6466"/>
                  </a:lnTo>
                  <a:lnTo>
                    <a:pt x="2951" y="6571"/>
                  </a:lnTo>
                  <a:lnTo>
                    <a:pt x="3055" y="6613"/>
                  </a:lnTo>
                  <a:lnTo>
                    <a:pt x="3244" y="6613"/>
                  </a:lnTo>
                  <a:lnTo>
                    <a:pt x="3369" y="6676"/>
                  </a:lnTo>
                  <a:lnTo>
                    <a:pt x="3537" y="6634"/>
                  </a:lnTo>
                  <a:lnTo>
                    <a:pt x="3641" y="6676"/>
                  </a:lnTo>
                  <a:lnTo>
                    <a:pt x="3850" y="6676"/>
                  </a:lnTo>
                  <a:lnTo>
                    <a:pt x="3997" y="6424"/>
                  </a:lnTo>
                  <a:lnTo>
                    <a:pt x="4060" y="6362"/>
                  </a:lnTo>
                  <a:lnTo>
                    <a:pt x="4164" y="6299"/>
                  </a:lnTo>
                  <a:lnTo>
                    <a:pt x="4269" y="6299"/>
                  </a:lnTo>
                  <a:lnTo>
                    <a:pt x="4311" y="6278"/>
                  </a:lnTo>
                  <a:lnTo>
                    <a:pt x="4583" y="6257"/>
                  </a:lnTo>
                  <a:lnTo>
                    <a:pt x="4645" y="6278"/>
                  </a:lnTo>
                  <a:lnTo>
                    <a:pt x="4729" y="6404"/>
                  </a:lnTo>
                  <a:lnTo>
                    <a:pt x="4834" y="6466"/>
                  </a:lnTo>
                  <a:lnTo>
                    <a:pt x="5043" y="6424"/>
                  </a:lnTo>
                  <a:lnTo>
                    <a:pt x="5210" y="6424"/>
                  </a:lnTo>
                  <a:lnTo>
                    <a:pt x="5252" y="6320"/>
                  </a:lnTo>
                  <a:lnTo>
                    <a:pt x="5441" y="6257"/>
                  </a:lnTo>
                  <a:lnTo>
                    <a:pt x="5629" y="6215"/>
                  </a:lnTo>
                  <a:lnTo>
                    <a:pt x="5775" y="6152"/>
                  </a:lnTo>
                  <a:lnTo>
                    <a:pt x="5880" y="6069"/>
                  </a:lnTo>
                  <a:lnTo>
                    <a:pt x="5943" y="5964"/>
                  </a:lnTo>
                  <a:lnTo>
                    <a:pt x="6068" y="5880"/>
                  </a:lnTo>
                  <a:lnTo>
                    <a:pt x="6173" y="5880"/>
                  </a:lnTo>
                  <a:lnTo>
                    <a:pt x="6278" y="5797"/>
                  </a:lnTo>
                  <a:lnTo>
                    <a:pt x="7010" y="5797"/>
                  </a:lnTo>
                  <a:lnTo>
                    <a:pt x="8788" y="4018"/>
                  </a:lnTo>
                  <a:lnTo>
                    <a:pt x="8056" y="4018"/>
                  </a:lnTo>
                  <a:lnTo>
                    <a:pt x="6361" y="3495"/>
                  </a:lnTo>
                  <a:lnTo>
                    <a:pt x="6215" y="3370"/>
                  </a:lnTo>
                  <a:lnTo>
                    <a:pt x="6006" y="3349"/>
                  </a:lnTo>
                  <a:lnTo>
                    <a:pt x="5943" y="3160"/>
                  </a:lnTo>
                  <a:lnTo>
                    <a:pt x="5964" y="3014"/>
                  </a:lnTo>
                  <a:lnTo>
                    <a:pt x="5796" y="2930"/>
                  </a:lnTo>
                  <a:lnTo>
                    <a:pt x="5692" y="2616"/>
                  </a:lnTo>
                  <a:lnTo>
                    <a:pt x="5650" y="2386"/>
                  </a:lnTo>
                  <a:lnTo>
                    <a:pt x="5692" y="2323"/>
                  </a:lnTo>
                  <a:lnTo>
                    <a:pt x="5587" y="2282"/>
                  </a:lnTo>
                  <a:lnTo>
                    <a:pt x="5441" y="2303"/>
                  </a:lnTo>
                  <a:lnTo>
                    <a:pt x="5315" y="2386"/>
                  </a:lnTo>
                  <a:lnTo>
                    <a:pt x="5106" y="2386"/>
                  </a:lnTo>
                  <a:lnTo>
                    <a:pt x="5022" y="2323"/>
                  </a:lnTo>
                  <a:lnTo>
                    <a:pt x="5127" y="2198"/>
                  </a:lnTo>
                  <a:lnTo>
                    <a:pt x="5127" y="2093"/>
                  </a:lnTo>
                  <a:lnTo>
                    <a:pt x="5169" y="1989"/>
                  </a:lnTo>
                  <a:lnTo>
                    <a:pt x="5169" y="1821"/>
                  </a:lnTo>
                  <a:lnTo>
                    <a:pt x="5210" y="1717"/>
                  </a:lnTo>
                  <a:lnTo>
                    <a:pt x="5252" y="1591"/>
                  </a:lnTo>
                  <a:lnTo>
                    <a:pt x="5357" y="1570"/>
                  </a:lnTo>
                  <a:lnTo>
                    <a:pt x="5210" y="1361"/>
                  </a:lnTo>
                  <a:lnTo>
                    <a:pt x="5127" y="1361"/>
                  </a:lnTo>
                  <a:lnTo>
                    <a:pt x="5106" y="1277"/>
                  </a:lnTo>
                  <a:lnTo>
                    <a:pt x="5064" y="1173"/>
                  </a:lnTo>
                  <a:lnTo>
                    <a:pt x="4959" y="1026"/>
                  </a:lnTo>
                  <a:lnTo>
                    <a:pt x="4855" y="984"/>
                  </a:lnTo>
                  <a:lnTo>
                    <a:pt x="4687" y="838"/>
                  </a:lnTo>
                  <a:lnTo>
                    <a:pt x="4541" y="733"/>
                  </a:lnTo>
                  <a:lnTo>
                    <a:pt x="4520" y="671"/>
                  </a:lnTo>
                  <a:lnTo>
                    <a:pt x="4415" y="671"/>
                  </a:lnTo>
                  <a:lnTo>
                    <a:pt x="4394" y="629"/>
                  </a:lnTo>
                  <a:lnTo>
                    <a:pt x="4227" y="629"/>
                  </a:lnTo>
                  <a:lnTo>
                    <a:pt x="4185" y="524"/>
                  </a:lnTo>
                  <a:lnTo>
                    <a:pt x="3976" y="336"/>
                  </a:lnTo>
                  <a:lnTo>
                    <a:pt x="3871" y="315"/>
                  </a:lnTo>
                  <a:lnTo>
                    <a:pt x="3788" y="231"/>
                  </a:lnTo>
                  <a:lnTo>
                    <a:pt x="3662" y="210"/>
                  </a:lnTo>
                  <a:lnTo>
                    <a:pt x="3578" y="231"/>
                  </a:lnTo>
                  <a:lnTo>
                    <a:pt x="3557" y="252"/>
                  </a:lnTo>
                  <a:lnTo>
                    <a:pt x="3369" y="106"/>
                  </a:lnTo>
                  <a:lnTo>
                    <a:pt x="3265" y="106"/>
                  </a:lnTo>
                  <a:lnTo>
                    <a:pt x="3223" y="147"/>
                  </a:lnTo>
                  <a:lnTo>
                    <a:pt x="3139" y="85"/>
                  </a:lnTo>
                  <a:lnTo>
                    <a:pt x="3034" y="106"/>
                  </a:lnTo>
                  <a:lnTo>
                    <a:pt x="2930" y="189"/>
                  </a:lnTo>
                  <a:lnTo>
                    <a:pt x="2825" y="189"/>
                  </a:lnTo>
                  <a:lnTo>
                    <a:pt x="2595" y="106"/>
                  </a:lnTo>
                  <a:lnTo>
                    <a:pt x="2553" y="43"/>
                  </a:lnTo>
                  <a:lnTo>
                    <a:pt x="25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78"/>
            <p:cNvSpPr/>
            <p:nvPr/>
          </p:nvSpPr>
          <p:spPr>
            <a:xfrm>
              <a:off x="3996236" y="3024695"/>
              <a:ext cx="46106" cy="39042"/>
            </a:xfrm>
            <a:custGeom>
              <a:avLst/>
              <a:gdLst/>
              <a:ahLst/>
              <a:cxnLst/>
              <a:rect l="l" t="t" r="r" b="b"/>
              <a:pathLst>
                <a:path w="3872" h="3433" extrusionOk="0">
                  <a:moveTo>
                    <a:pt x="1151" y="1"/>
                  </a:moveTo>
                  <a:lnTo>
                    <a:pt x="1068" y="105"/>
                  </a:lnTo>
                  <a:lnTo>
                    <a:pt x="963" y="168"/>
                  </a:lnTo>
                  <a:lnTo>
                    <a:pt x="858" y="189"/>
                  </a:lnTo>
                  <a:lnTo>
                    <a:pt x="838" y="273"/>
                  </a:lnTo>
                  <a:lnTo>
                    <a:pt x="712" y="273"/>
                  </a:lnTo>
                  <a:lnTo>
                    <a:pt x="628" y="315"/>
                  </a:lnTo>
                  <a:lnTo>
                    <a:pt x="524" y="336"/>
                  </a:lnTo>
                  <a:lnTo>
                    <a:pt x="524" y="398"/>
                  </a:lnTo>
                  <a:lnTo>
                    <a:pt x="524" y="440"/>
                  </a:lnTo>
                  <a:lnTo>
                    <a:pt x="524" y="524"/>
                  </a:lnTo>
                  <a:lnTo>
                    <a:pt x="356" y="524"/>
                  </a:lnTo>
                  <a:lnTo>
                    <a:pt x="314" y="545"/>
                  </a:lnTo>
                  <a:lnTo>
                    <a:pt x="314" y="691"/>
                  </a:lnTo>
                  <a:lnTo>
                    <a:pt x="231" y="817"/>
                  </a:lnTo>
                  <a:lnTo>
                    <a:pt x="294" y="838"/>
                  </a:lnTo>
                  <a:lnTo>
                    <a:pt x="335" y="900"/>
                  </a:lnTo>
                  <a:lnTo>
                    <a:pt x="294" y="942"/>
                  </a:lnTo>
                  <a:lnTo>
                    <a:pt x="231" y="1131"/>
                  </a:lnTo>
                  <a:lnTo>
                    <a:pt x="189" y="1424"/>
                  </a:lnTo>
                  <a:lnTo>
                    <a:pt x="84" y="1549"/>
                  </a:lnTo>
                  <a:lnTo>
                    <a:pt x="84" y="1654"/>
                  </a:lnTo>
                  <a:lnTo>
                    <a:pt x="22" y="1737"/>
                  </a:lnTo>
                  <a:lnTo>
                    <a:pt x="1" y="1863"/>
                  </a:lnTo>
                  <a:lnTo>
                    <a:pt x="84" y="2093"/>
                  </a:lnTo>
                  <a:lnTo>
                    <a:pt x="105" y="2219"/>
                  </a:lnTo>
                  <a:lnTo>
                    <a:pt x="126" y="2219"/>
                  </a:lnTo>
                  <a:lnTo>
                    <a:pt x="210" y="2260"/>
                  </a:lnTo>
                  <a:lnTo>
                    <a:pt x="335" y="2281"/>
                  </a:lnTo>
                  <a:lnTo>
                    <a:pt x="356" y="2198"/>
                  </a:lnTo>
                  <a:lnTo>
                    <a:pt x="461" y="2198"/>
                  </a:lnTo>
                  <a:lnTo>
                    <a:pt x="628" y="1863"/>
                  </a:lnTo>
                  <a:lnTo>
                    <a:pt x="670" y="1905"/>
                  </a:lnTo>
                  <a:lnTo>
                    <a:pt x="712" y="1968"/>
                  </a:lnTo>
                  <a:lnTo>
                    <a:pt x="942" y="2051"/>
                  </a:lnTo>
                  <a:lnTo>
                    <a:pt x="1047" y="2051"/>
                  </a:lnTo>
                  <a:lnTo>
                    <a:pt x="1151" y="1968"/>
                  </a:lnTo>
                  <a:lnTo>
                    <a:pt x="1256" y="1947"/>
                  </a:lnTo>
                  <a:lnTo>
                    <a:pt x="1340" y="2009"/>
                  </a:lnTo>
                  <a:lnTo>
                    <a:pt x="1382" y="1968"/>
                  </a:lnTo>
                  <a:lnTo>
                    <a:pt x="1486" y="1968"/>
                  </a:lnTo>
                  <a:lnTo>
                    <a:pt x="1674" y="2114"/>
                  </a:lnTo>
                  <a:lnTo>
                    <a:pt x="1695" y="2093"/>
                  </a:lnTo>
                  <a:lnTo>
                    <a:pt x="1779" y="2072"/>
                  </a:lnTo>
                  <a:lnTo>
                    <a:pt x="1905" y="2093"/>
                  </a:lnTo>
                  <a:lnTo>
                    <a:pt x="1988" y="2177"/>
                  </a:lnTo>
                  <a:lnTo>
                    <a:pt x="2093" y="2198"/>
                  </a:lnTo>
                  <a:lnTo>
                    <a:pt x="2302" y="2386"/>
                  </a:lnTo>
                  <a:lnTo>
                    <a:pt x="2344" y="2491"/>
                  </a:lnTo>
                  <a:lnTo>
                    <a:pt x="2511" y="2491"/>
                  </a:lnTo>
                  <a:lnTo>
                    <a:pt x="2532" y="2533"/>
                  </a:lnTo>
                  <a:lnTo>
                    <a:pt x="2637" y="2533"/>
                  </a:lnTo>
                  <a:lnTo>
                    <a:pt x="2658" y="2595"/>
                  </a:lnTo>
                  <a:lnTo>
                    <a:pt x="2804" y="2700"/>
                  </a:lnTo>
                  <a:lnTo>
                    <a:pt x="2972" y="2846"/>
                  </a:lnTo>
                  <a:lnTo>
                    <a:pt x="3076" y="2888"/>
                  </a:lnTo>
                  <a:lnTo>
                    <a:pt x="3181" y="3035"/>
                  </a:lnTo>
                  <a:lnTo>
                    <a:pt x="3223" y="3139"/>
                  </a:lnTo>
                  <a:lnTo>
                    <a:pt x="3244" y="3223"/>
                  </a:lnTo>
                  <a:lnTo>
                    <a:pt x="3327" y="3223"/>
                  </a:lnTo>
                  <a:lnTo>
                    <a:pt x="3474" y="3432"/>
                  </a:lnTo>
                  <a:lnTo>
                    <a:pt x="3599" y="3369"/>
                  </a:lnTo>
                  <a:lnTo>
                    <a:pt x="3662" y="3328"/>
                  </a:lnTo>
                  <a:lnTo>
                    <a:pt x="3746" y="3307"/>
                  </a:lnTo>
                  <a:lnTo>
                    <a:pt x="3871" y="3202"/>
                  </a:lnTo>
                  <a:lnTo>
                    <a:pt x="3809" y="3160"/>
                  </a:lnTo>
                  <a:lnTo>
                    <a:pt x="3809" y="3139"/>
                  </a:lnTo>
                  <a:lnTo>
                    <a:pt x="3767" y="3202"/>
                  </a:lnTo>
                  <a:lnTo>
                    <a:pt x="3683" y="3139"/>
                  </a:lnTo>
                  <a:lnTo>
                    <a:pt x="3641" y="3139"/>
                  </a:lnTo>
                  <a:lnTo>
                    <a:pt x="3579" y="3035"/>
                  </a:lnTo>
                  <a:lnTo>
                    <a:pt x="3599" y="3014"/>
                  </a:lnTo>
                  <a:lnTo>
                    <a:pt x="3537" y="2909"/>
                  </a:lnTo>
                  <a:lnTo>
                    <a:pt x="3453" y="2888"/>
                  </a:lnTo>
                  <a:lnTo>
                    <a:pt x="3348" y="2637"/>
                  </a:lnTo>
                  <a:lnTo>
                    <a:pt x="3327" y="2595"/>
                  </a:lnTo>
                  <a:lnTo>
                    <a:pt x="3327" y="2616"/>
                  </a:lnTo>
                  <a:lnTo>
                    <a:pt x="3265" y="2616"/>
                  </a:lnTo>
                  <a:lnTo>
                    <a:pt x="3181" y="2512"/>
                  </a:lnTo>
                  <a:lnTo>
                    <a:pt x="3055" y="2470"/>
                  </a:lnTo>
                  <a:lnTo>
                    <a:pt x="2972" y="2323"/>
                  </a:lnTo>
                  <a:lnTo>
                    <a:pt x="2804" y="2093"/>
                  </a:lnTo>
                  <a:lnTo>
                    <a:pt x="2742" y="2051"/>
                  </a:lnTo>
                  <a:lnTo>
                    <a:pt x="2595" y="2009"/>
                  </a:lnTo>
                  <a:lnTo>
                    <a:pt x="2532" y="1947"/>
                  </a:lnTo>
                  <a:lnTo>
                    <a:pt x="2428" y="1800"/>
                  </a:lnTo>
                  <a:lnTo>
                    <a:pt x="2344" y="1842"/>
                  </a:lnTo>
                  <a:lnTo>
                    <a:pt x="2218" y="1842"/>
                  </a:lnTo>
                  <a:lnTo>
                    <a:pt x="2177" y="1863"/>
                  </a:lnTo>
                  <a:lnTo>
                    <a:pt x="2114" y="1800"/>
                  </a:lnTo>
                  <a:lnTo>
                    <a:pt x="2009" y="1654"/>
                  </a:lnTo>
                  <a:lnTo>
                    <a:pt x="2072" y="1633"/>
                  </a:lnTo>
                  <a:lnTo>
                    <a:pt x="1967" y="1465"/>
                  </a:lnTo>
                  <a:lnTo>
                    <a:pt x="1905" y="1486"/>
                  </a:lnTo>
                  <a:lnTo>
                    <a:pt x="1905" y="1591"/>
                  </a:lnTo>
                  <a:lnTo>
                    <a:pt x="1926" y="1591"/>
                  </a:lnTo>
                  <a:lnTo>
                    <a:pt x="1926" y="1758"/>
                  </a:lnTo>
                  <a:lnTo>
                    <a:pt x="1821" y="1737"/>
                  </a:lnTo>
                  <a:lnTo>
                    <a:pt x="1800" y="1549"/>
                  </a:lnTo>
                  <a:lnTo>
                    <a:pt x="1758" y="1444"/>
                  </a:lnTo>
                  <a:lnTo>
                    <a:pt x="1674" y="1424"/>
                  </a:lnTo>
                  <a:lnTo>
                    <a:pt x="1674" y="1361"/>
                  </a:lnTo>
                  <a:lnTo>
                    <a:pt x="1654" y="1214"/>
                  </a:lnTo>
                  <a:lnTo>
                    <a:pt x="1591" y="1172"/>
                  </a:lnTo>
                  <a:lnTo>
                    <a:pt x="1507" y="754"/>
                  </a:lnTo>
                  <a:lnTo>
                    <a:pt x="1277" y="126"/>
                  </a:lnTo>
                  <a:lnTo>
                    <a:pt x="11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78"/>
            <p:cNvSpPr/>
            <p:nvPr/>
          </p:nvSpPr>
          <p:spPr>
            <a:xfrm>
              <a:off x="4033614" y="3061110"/>
              <a:ext cx="10467" cy="11907"/>
            </a:xfrm>
            <a:custGeom>
              <a:avLst/>
              <a:gdLst/>
              <a:ahLst/>
              <a:cxnLst/>
              <a:rect l="l" t="t" r="r" b="b"/>
              <a:pathLst>
                <a:path w="879" h="1047" extrusionOk="0">
                  <a:moveTo>
                    <a:pt x="732" y="0"/>
                  </a:moveTo>
                  <a:lnTo>
                    <a:pt x="607" y="105"/>
                  </a:lnTo>
                  <a:lnTo>
                    <a:pt x="523" y="126"/>
                  </a:lnTo>
                  <a:lnTo>
                    <a:pt x="460" y="167"/>
                  </a:lnTo>
                  <a:lnTo>
                    <a:pt x="230" y="251"/>
                  </a:lnTo>
                  <a:lnTo>
                    <a:pt x="188" y="377"/>
                  </a:lnTo>
                  <a:lnTo>
                    <a:pt x="147" y="481"/>
                  </a:lnTo>
                  <a:lnTo>
                    <a:pt x="147" y="649"/>
                  </a:lnTo>
                  <a:lnTo>
                    <a:pt x="105" y="753"/>
                  </a:lnTo>
                  <a:lnTo>
                    <a:pt x="105" y="858"/>
                  </a:lnTo>
                  <a:lnTo>
                    <a:pt x="0" y="983"/>
                  </a:lnTo>
                  <a:lnTo>
                    <a:pt x="84" y="1046"/>
                  </a:lnTo>
                  <a:lnTo>
                    <a:pt x="293" y="1046"/>
                  </a:lnTo>
                  <a:lnTo>
                    <a:pt x="419" y="963"/>
                  </a:lnTo>
                  <a:lnTo>
                    <a:pt x="565" y="942"/>
                  </a:lnTo>
                  <a:lnTo>
                    <a:pt x="670" y="983"/>
                  </a:lnTo>
                  <a:lnTo>
                    <a:pt x="670" y="963"/>
                  </a:lnTo>
                  <a:lnTo>
                    <a:pt x="837" y="732"/>
                  </a:lnTo>
                  <a:lnTo>
                    <a:pt x="816" y="670"/>
                  </a:lnTo>
                  <a:lnTo>
                    <a:pt x="649" y="670"/>
                  </a:lnTo>
                  <a:lnTo>
                    <a:pt x="565" y="732"/>
                  </a:lnTo>
                  <a:lnTo>
                    <a:pt x="523" y="691"/>
                  </a:lnTo>
                  <a:lnTo>
                    <a:pt x="460" y="628"/>
                  </a:lnTo>
                  <a:lnTo>
                    <a:pt x="565" y="628"/>
                  </a:lnTo>
                  <a:lnTo>
                    <a:pt x="649" y="544"/>
                  </a:lnTo>
                  <a:lnTo>
                    <a:pt x="732" y="544"/>
                  </a:lnTo>
                  <a:lnTo>
                    <a:pt x="837" y="419"/>
                  </a:lnTo>
                  <a:lnTo>
                    <a:pt x="879" y="377"/>
                  </a:lnTo>
                  <a:lnTo>
                    <a:pt x="858" y="230"/>
                  </a:lnTo>
                  <a:lnTo>
                    <a:pt x="879" y="147"/>
                  </a:lnTo>
                  <a:lnTo>
                    <a:pt x="858" y="147"/>
                  </a:lnTo>
                  <a:lnTo>
                    <a:pt x="732" y="21"/>
                  </a:lnTo>
                  <a:lnTo>
                    <a:pt x="73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78"/>
            <p:cNvSpPr/>
            <p:nvPr/>
          </p:nvSpPr>
          <p:spPr>
            <a:xfrm>
              <a:off x="4029125" y="3065864"/>
              <a:ext cx="70516" cy="89240"/>
            </a:xfrm>
            <a:custGeom>
              <a:avLst/>
              <a:gdLst/>
              <a:ahLst/>
              <a:cxnLst/>
              <a:rect l="l" t="t" r="r" b="b"/>
              <a:pathLst>
                <a:path w="5922" h="7847" extrusionOk="0">
                  <a:moveTo>
                    <a:pt x="5587" y="1"/>
                  </a:moveTo>
                  <a:lnTo>
                    <a:pt x="5587" y="21"/>
                  </a:lnTo>
                  <a:lnTo>
                    <a:pt x="5545" y="21"/>
                  </a:lnTo>
                  <a:lnTo>
                    <a:pt x="5482" y="105"/>
                  </a:lnTo>
                  <a:lnTo>
                    <a:pt x="5441" y="210"/>
                  </a:lnTo>
                  <a:lnTo>
                    <a:pt x="5420" y="168"/>
                  </a:lnTo>
                  <a:lnTo>
                    <a:pt x="5315" y="273"/>
                  </a:lnTo>
                  <a:lnTo>
                    <a:pt x="5127" y="314"/>
                  </a:lnTo>
                  <a:lnTo>
                    <a:pt x="5127" y="335"/>
                  </a:lnTo>
                  <a:lnTo>
                    <a:pt x="5085" y="314"/>
                  </a:lnTo>
                  <a:lnTo>
                    <a:pt x="4897" y="335"/>
                  </a:lnTo>
                  <a:lnTo>
                    <a:pt x="4792" y="419"/>
                  </a:lnTo>
                  <a:lnTo>
                    <a:pt x="4499" y="461"/>
                  </a:lnTo>
                  <a:lnTo>
                    <a:pt x="4457" y="461"/>
                  </a:lnTo>
                  <a:lnTo>
                    <a:pt x="4394" y="440"/>
                  </a:lnTo>
                  <a:lnTo>
                    <a:pt x="4227" y="440"/>
                  </a:lnTo>
                  <a:lnTo>
                    <a:pt x="4060" y="524"/>
                  </a:lnTo>
                  <a:lnTo>
                    <a:pt x="3913" y="524"/>
                  </a:lnTo>
                  <a:lnTo>
                    <a:pt x="3830" y="545"/>
                  </a:lnTo>
                  <a:lnTo>
                    <a:pt x="3704" y="482"/>
                  </a:lnTo>
                  <a:lnTo>
                    <a:pt x="3599" y="524"/>
                  </a:lnTo>
                  <a:lnTo>
                    <a:pt x="3244" y="733"/>
                  </a:lnTo>
                  <a:lnTo>
                    <a:pt x="3076" y="754"/>
                  </a:lnTo>
                  <a:lnTo>
                    <a:pt x="2972" y="691"/>
                  </a:lnTo>
                  <a:lnTo>
                    <a:pt x="2909" y="733"/>
                  </a:lnTo>
                  <a:lnTo>
                    <a:pt x="2762" y="733"/>
                  </a:lnTo>
                  <a:lnTo>
                    <a:pt x="2700" y="691"/>
                  </a:lnTo>
                  <a:lnTo>
                    <a:pt x="2658" y="691"/>
                  </a:lnTo>
                  <a:lnTo>
                    <a:pt x="2469" y="858"/>
                  </a:lnTo>
                  <a:lnTo>
                    <a:pt x="2365" y="858"/>
                  </a:lnTo>
                  <a:lnTo>
                    <a:pt x="2239" y="942"/>
                  </a:lnTo>
                  <a:lnTo>
                    <a:pt x="2177" y="1005"/>
                  </a:lnTo>
                  <a:lnTo>
                    <a:pt x="1988" y="1047"/>
                  </a:lnTo>
                  <a:lnTo>
                    <a:pt x="1863" y="984"/>
                  </a:lnTo>
                  <a:lnTo>
                    <a:pt x="1716" y="858"/>
                  </a:lnTo>
                  <a:lnTo>
                    <a:pt x="1653" y="858"/>
                  </a:lnTo>
                  <a:lnTo>
                    <a:pt x="1633" y="754"/>
                  </a:lnTo>
                  <a:lnTo>
                    <a:pt x="1256" y="377"/>
                  </a:lnTo>
                  <a:lnTo>
                    <a:pt x="1235" y="356"/>
                  </a:lnTo>
                  <a:lnTo>
                    <a:pt x="1214" y="314"/>
                  </a:lnTo>
                  <a:lnTo>
                    <a:pt x="1047" y="545"/>
                  </a:lnTo>
                  <a:lnTo>
                    <a:pt x="1005" y="628"/>
                  </a:lnTo>
                  <a:lnTo>
                    <a:pt x="1047" y="858"/>
                  </a:lnTo>
                  <a:lnTo>
                    <a:pt x="1151" y="1172"/>
                  </a:lnTo>
                  <a:lnTo>
                    <a:pt x="1319" y="1256"/>
                  </a:lnTo>
                  <a:lnTo>
                    <a:pt x="1298" y="1402"/>
                  </a:lnTo>
                  <a:lnTo>
                    <a:pt x="1361" y="1591"/>
                  </a:lnTo>
                  <a:lnTo>
                    <a:pt x="1570" y="1612"/>
                  </a:lnTo>
                  <a:lnTo>
                    <a:pt x="1716" y="1737"/>
                  </a:lnTo>
                  <a:lnTo>
                    <a:pt x="3411" y="2260"/>
                  </a:lnTo>
                  <a:lnTo>
                    <a:pt x="4143" y="2260"/>
                  </a:lnTo>
                  <a:lnTo>
                    <a:pt x="2365" y="4039"/>
                  </a:lnTo>
                  <a:lnTo>
                    <a:pt x="1633" y="4039"/>
                  </a:lnTo>
                  <a:lnTo>
                    <a:pt x="1528" y="4122"/>
                  </a:lnTo>
                  <a:lnTo>
                    <a:pt x="1423" y="4122"/>
                  </a:lnTo>
                  <a:lnTo>
                    <a:pt x="1298" y="4206"/>
                  </a:lnTo>
                  <a:lnTo>
                    <a:pt x="1235" y="4311"/>
                  </a:lnTo>
                  <a:lnTo>
                    <a:pt x="1130" y="4394"/>
                  </a:lnTo>
                  <a:lnTo>
                    <a:pt x="984" y="4457"/>
                  </a:lnTo>
                  <a:lnTo>
                    <a:pt x="796" y="4499"/>
                  </a:lnTo>
                  <a:lnTo>
                    <a:pt x="607" y="4562"/>
                  </a:lnTo>
                  <a:lnTo>
                    <a:pt x="565" y="4666"/>
                  </a:lnTo>
                  <a:lnTo>
                    <a:pt x="0" y="5169"/>
                  </a:lnTo>
                  <a:lnTo>
                    <a:pt x="0" y="7449"/>
                  </a:lnTo>
                  <a:lnTo>
                    <a:pt x="419" y="7847"/>
                  </a:lnTo>
                  <a:lnTo>
                    <a:pt x="419" y="7805"/>
                  </a:lnTo>
                  <a:lnTo>
                    <a:pt x="900" y="7261"/>
                  </a:lnTo>
                  <a:lnTo>
                    <a:pt x="942" y="7156"/>
                  </a:lnTo>
                  <a:lnTo>
                    <a:pt x="1089" y="7031"/>
                  </a:lnTo>
                  <a:lnTo>
                    <a:pt x="1193" y="7010"/>
                  </a:lnTo>
                  <a:lnTo>
                    <a:pt x="1235" y="6926"/>
                  </a:lnTo>
                  <a:lnTo>
                    <a:pt x="1298" y="6905"/>
                  </a:lnTo>
                  <a:lnTo>
                    <a:pt x="1633" y="6529"/>
                  </a:lnTo>
                  <a:lnTo>
                    <a:pt x="1716" y="6508"/>
                  </a:lnTo>
                  <a:lnTo>
                    <a:pt x="2093" y="6089"/>
                  </a:lnTo>
                  <a:lnTo>
                    <a:pt x="2302" y="5922"/>
                  </a:lnTo>
                  <a:lnTo>
                    <a:pt x="2469" y="5817"/>
                  </a:lnTo>
                  <a:lnTo>
                    <a:pt x="2658" y="5796"/>
                  </a:lnTo>
                  <a:lnTo>
                    <a:pt x="2930" y="5566"/>
                  </a:lnTo>
                  <a:lnTo>
                    <a:pt x="3558" y="4980"/>
                  </a:lnTo>
                  <a:lnTo>
                    <a:pt x="3871" y="4625"/>
                  </a:lnTo>
                  <a:lnTo>
                    <a:pt x="4060" y="4436"/>
                  </a:lnTo>
                  <a:lnTo>
                    <a:pt x="4081" y="4311"/>
                  </a:lnTo>
                  <a:lnTo>
                    <a:pt x="4478" y="3788"/>
                  </a:lnTo>
                  <a:lnTo>
                    <a:pt x="4478" y="3683"/>
                  </a:lnTo>
                  <a:lnTo>
                    <a:pt x="4687" y="3390"/>
                  </a:lnTo>
                  <a:lnTo>
                    <a:pt x="4708" y="3202"/>
                  </a:lnTo>
                  <a:lnTo>
                    <a:pt x="5022" y="2574"/>
                  </a:lnTo>
                  <a:lnTo>
                    <a:pt x="5106" y="2532"/>
                  </a:lnTo>
                  <a:lnTo>
                    <a:pt x="5064" y="2449"/>
                  </a:lnTo>
                  <a:lnTo>
                    <a:pt x="5064" y="2365"/>
                  </a:lnTo>
                  <a:lnTo>
                    <a:pt x="5190" y="2239"/>
                  </a:lnTo>
                  <a:lnTo>
                    <a:pt x="5231" y="2239"/>
                  </a:lnTo>
                  <a:lnTo>
                    <a:pt x="5315" y="2135"/>
                  </a:lnTo>
                  <a:lnTo>
                    <a:pt x="5441" y="1842"/>
                  </a:lnTo>
                  <a:lnTo>
                    <a:pt x="5650" y="1591"/>
                  </a:lnTo>
                  <a:lnTo>
                    <a:pt x="5650" y="1423"/>
                  </a:lnTo>
                  <a:lnTo>
                    <a:pt x="5692" y="1381"/>
                  </a:lnTo>
                  <a:lnTo>
                    <a:pt x="5713" y="1214"/>
                  </a:lnTo>
                  <a:lnTo>
                    <a:pt x="5650" y="1151"/>
                  </a:lnTo>
                  <a:lnTo>
                    <a:pt x="5734" y="1005"/>
                  </a:lnTo>
                  <a:lnTo>
                    <a:pt x="5796" y="984"/>
                  </a:lnTo>
                  <a:lnTo>
                    <a:pt x="5859" y="984"/>
                  </a:lnTo>
                  <a:lnTo>
                    <a:pt x="5901" y="1005"/>
                  </a:lnTo>
                  <a:lnTo>
                    <a:pt x="5922" y="1005"/>
                  </a:lnTo>
                  <a:lnTo>
                    <a:pt x="5901" y="942"/>
                  </a:lnTo>
                  <a:lnTo>
                    <a:pt x="5838" y="942"/>
                  </a:lnTo>
                  <a:lnTo>
                    <a:pt x="5859" y="963"/>
                  </a:lnTo>
                  <a:lnTo>
                    <a:pt x="5796" y="963"/>
                  </a:lnTo>
                  <a:lnTo>
                    <a:pt x="5817" y="879"/>
                  </a:lnTo>
                  <a:lnTo>
                    <a:pt x="5817" y="775"/>
                  </a:lnTo>
                  <a:lnTo>
                    <a:pt x="5754" y="691"/>
                  </a:lnTo>
                  <a:lnTo>
                    <a:pt x="5817" y="586"/>
                  </a:lnTo>
                  <a:lnTo>
                    <a:pt x="5859" y="545"/>
                  </a:lnTo>
                  <a:lnTo>
                    <a:pt x="5859" y="482"/>
                  </a:lnTo>
                  <a:lnTo>
                    <a:pt x="5796" y="482"/>
                  </a:lnTo>
                  <a:lnTo>
                    <a:pt x="5754" y="440"/>
                  </a:lnTo>
                  <a:lnTo>
                    <a:pt x="5796" y="377"/>
                  </a:lnTo>
                  <a:lnTo>
                    <a:pt x="5796" y="314"/>
                  </a:lnTo>
                  <a:lnTo>
                    <a:pt x="5838" y="210"/>
                  </a:lnTo>
                  <a:lnTo>
                    <a:pt x="5901" y="126"/>
                  </a:lnTo>
                  <a:lnTo>
                    <a:pt x="5859" y="105"/>
                  </a:lnTo>
                  <a:lnTo>
                    <a:pt x="5796" y="105"/>
                  </a:lnTo>
                  <a:lnTo>
                    <a:pt x="5650" y="42"/>
                  </a:lnTo>
                  <a:lnTo>
                    <a:pt x="55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78"/>
            <p:cNvSpPr/>
            <p:nvPr/>
          </p:nvSpPr>
          <p:spPr>
            <a:xfrm>
              <a:off x="3978054" y="3108693"/>
              <a:ext cx="57811" cy="66882"/>
            </a:xfrm>
            <a:custGeom>
              <a:avLst/>
              <a:gdLst/>
              <a:ahLst/>
              <a:cxnLst/>
              <a:rect l="l" t="t" r="r" b="b"/>
              <a:pathLst>
                <a:path w="4855" h="5881" extrusionOk="0">
                  <a:moveTo>
                    <a:pt x="984" y="1"/>
                  </a:moveTo>
                  <a:lnTo>
                    <a:pt x="942" y="43"/>
                  </a:lnTo>
                  <a:lnTo>
                    <a:pt x="732" y="252"/>
                  </a:lnTo>
                  <a:lnTo>
                    <a:pt x="607" y="461"/>
                  </a:lnTo>
                  <a:lnTo>
                    <a:pt x="565" y="461"/>
                  </a:lnTo>
                  <a:lnTo>
                    <a:pt x="460" y="566"/>
                  </a:lnTo>
                  <a:lnTo>
                    <a:pt x="398" y="628"/>
                  </a:lnTo>
                  <a:lnTo>
                    <a:pt x="356" y="649"/>
                  </a:lnTo>
                  <a:lnTo>
                    <a:pt x="272" y="754"/>
                  </a:lnTo>
                  <a:lnTo>
                    <a:pt x="293" y="733"/>
                  </a:lnTo>
                  <a:lnTo>
                    <a:pt x="356" y="796"/>
                  </a:lnTo>
                  <a:lnTo>
                    <a:pt x="377" y="963"/>
                  </a:lnTo>
                  <a:lnTo>
                    <a:pt x="419" y="984"/>
                  </a:lnTo>
                  <a:lnTo>
                    <a:pt x="419" y="1089"/>
                  </a:lnTo>
                  <a:lnTo>
                    <a:pt x="502" y="1089"/>
                  </a:lnTo>
                  <a:lnTo>
                    <a:pt x="523" y="1214"/>
                  </a:lnTo>
                  <a:lnTo>
                    <a:pt x="523" y="1361"/>
                  </a:lnTo>
                  <a:lnTo>
                    <a:pt x="670" y="1486"/>
                  </a:lnTo>
                  <a:lnTo>
                    <a:pt x="732" y="1633"/>
                  </a:lnTo>
                  <a:lnTo>
                    <a:pt x="816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921" y="1884"/>
                  </a:lnTo>
                  <a:lnTo>
                    <a:pt x="942" y="2009"/>
                  </a:lnTo>
                  <a:lnTo>
                    <a:pt x="942" y="2114"/>
                  </a:lnTo>
                  <a:lnTo>
                    <a:pt x="816" y="2261"/>
                  </a:lnTo>
                  <a:lnTo>
                    <a:pt x="816" y="2365"/>
                  </a:lnTo>
                  <a:lnTo>
                    <a:pt x="774" y="2512"/>
                  </a:lnTo>
                  <a:lnTo>
                    <a:pt x="565" y="2512"/>
                  </a:lnTo>
                  <a:lnTo>
                    <a:pt x="565" y="2553"/>
                  </a:lnTo>
                  <a:lnTo>
                    <a:pt x="502" y="2616"/>
                  </a:lnTo>
                  <a:lnTo>
                    <a:pt x="460" y="2721"/>
                  </a:lnTo>
                  <a:lnTo>
                    <a:pt x="377" y="2784"/>
                  </a:lnTo>
                  <a:lnTo>
                    <a:pt x="293" y="2930"/>
                  </a:lnTo>
                  <a:lnTo>
                    <a:pt x="188" y="3056"/>
                  </a:lnTo>
                  <a:lnTo>
                    <a:pt x="168" y="3202"/>
                  </a:lnTo>
                  <a:lnTo>
                    <a:pt x="0" y="3767"/>
                  </a:lnTo>
                  <a:lnTo>
                    <a:pt x="188" y="3767"/>
                  </a:lnTo>
                  <a:lnTo>
                    <a:pt x="2281" y="4981"/>
                  </a:lnTo>
                  <a:lnTo>
                    <a:pt x="2406" y="5169"/>
                  </a:lnTo>
                  <a:lnTo>
                    <a:pt x="2385" y="5253"/>
                  </a:lnTo>
                  <a:lnTo>
                    <a:pt x="2406" y="5294"/>
                  </a:lnTo>
                  <a:lnTo>
                    <a:pt x="2469" y="5378"/>
                  </a:lnTo>
                  <a:lnTo>
                    <a:pt x="3181" y="5880"/>
                  </a:lnTo>
                  <a:lnTo>
                    <a:pt x="3222" y="5880"/>
                  </a:lnTo>
                  <a:lnTo>
                    <a:pt x="3327" y="5818"/>
                  </a:lnTo>
                  <a:lnTo>
                    <a:pt x="3536" y="5546"/>
                  </a:lnTo>
                  <a:lnTo>
                    <a:pt x="3641" y="5357"/>
                  </a:lnTo>
                  <a:lnTo>
                    <a:pt x="3641" y="5232"/>
                  </a:lnTo>
                  <a:lnTo>
                    <a:pt x="3725" y="5085"/>
                  </a:lnTo>
                  <a:lnTo>
                    <a:pt x="3829" y="4939"/>
                  </a:lnTo>
                  <a:lnTo>
                    <a:pt x="3808" y="4918"/>
                  </a:lnTo>
                  <a:lnTo>
                    <a:pt x="3808" y="4855"/>
                  </a:lnTo>
                  <a:lnTo>
                    <a:pt x="3871" y="4750"/>
                  </a:lnTo>
                  <a:lnTo>
                    <a:pt x="3871" y="4730"/>
                  </a:lnTo>
                  <a:lnTo>
                    <a:pt x="3955" y="4709"/>
                  </a:lnTo>
                  <a:lnTo>
                    <a:pt x="4122" y="4709"/>
                  </a:lnTo>
                  <a:lnTo>
                    <a:pt x="4227" y="4541"/>
                  </a:lnTo>
                  <a:lnTo>
                    <a:pt x="4436" y="4458"/>
                  </a:lnTo>
                  <a:lnTo>
                    <a:pt x="4394" y="4416"/>
                  </a:lnTo>
                  <a:lnTo>
                    <a:pt x="4457" y="4332"/>
                  </a:lnTo>
                  <a:lnTo>
                    <a:pt x="4499" y="4332"/>
                  </a:lnTo>
                  <a:lnTo>
                    <a:pt x="4687" y="4102"/>
                  </a:lnTo>
                  <a:lnTo>
                    <a:pt x="4708" y="4081"/>
                  </a:lnTo>
                  <a:lnTo>
                    <a:pt x="4289" y="3683"/>
                  </a:lnTo>
                  <a:lnTo>
                    <a:pt x="4289" y="1403"/>
                  </a:lnTo>
                  <a:lnTo>
                    <a:pt x="4854" y="900"/>
                  </a:lnTo>
                  <a:lnTo>
                    <a:pt x="4687" y="900"/>
                  </a:lnTo>
                  <a:lnTo>
                    <a:pt x="4478" y="942"/>
                  </a:lnTo>
                  <a:lnTo>
                    <a:pt x="4373" y="880"/>
                  </a:lnTo>
                  <a:lnTo>
                    <a:pt x="4289" y="754"/>
                  </a:lnTo>
                  <a:lnTo>
                    <a:pt x="4227" y="733"/>
                  </a:lnTo>
                  <a:lnTo>
                    <a:pt x="3955" y="754"/>
                  </a:lnTo>
                  <a:lnTo>
                    <a:pt x="3913" y="775"/>
                  </a:lnTo>
                  <a:lnTo>
                    <a:pt x="3808" y="775"/>
                  </a:lnTo>
                  <a:lnTo>
                    <a:pt x="3704" y="838"/>
                  </a:lnTo>
                  <a:lnTo>
                    <a:pt x="3641" y="900"/>
                  </a:lnTo>
                  <a:lnTo>
                    <a:pt x="3494" y="1152"/>
                  </a:lnTo>
                  <a:lnTo>
                    <a:pt x="3285" y="1152"/>
                  </a:lnTo>
                  <a:lnTo>
                    <a:pt x="3181" y="1110"/>
                  </a:lnTo>
                  <a:lnTo>
                    <a:pt x="3013" y="1152"/>
                  </a:lnTo>
                  <a:lnTo>
                    <a:pt x="2888" y="1089"/>
                  </a:lnTo>
                  <a:lnTo>
                    <a:pt x="2699" y="1089"/>
                  </a:lnTo>
                  <a:lnTo>
                    <a:pt x="2595" y="1047"/>
                  </a:lnTo>
                  <a:lnTo>
                    <a:pt x="2511" y="942"/>
                  </a:lnTo>
                  <a:lnTo>
                    <a:pt x="2365" y="859"/>
                  </a:lnTo>
                  <a:lnTo>
                    <a:pt x="2134" y="628"/>
                  </a:lnTo>
                  <a:lnTo>
                    <a:pt x="2030" y="545"/>
                  </a:lnTo>
                  <a:lnTo>
                    <a:pt x="1737" y="566"/>
                  </a:lnTo>
                  <a:lnTo>
                    <a:pt x="1611" y="524"/>
                  </a:lnTo>
                  <a:lnTo>
                    <a:pt x="1465" y="566"/>
                  </a:lnTo>
                  <a:lnTo>
                    <a:pt x="1339" y="545"/>
                  </a:lnTo>
                  <a:lnTo>
                    <a:pt x="1256" y="440"/>
                  </a:lnTo>
                  <a:lnTo>
                    <a:pt x="1256" y="105"/>
                  </a:lnTo>
                  <a:lnTo>
                    <a:pt x="1151" y="64"/>
                  </a:lnTo>
                  <a:lnTo>
                    <a:pt x="1046" y="105"/>
                  </a:lnTo>
                  <a:lnTo>
                    <a:pt x="9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1445" name="Google Shape;1445;p78"/>
            <p:cNvSpPr/>
            <p:nvPr/>
          </p:nvSpPr>
          <p:spPr>
            <a:xfrm>
              <a:off x="3963598" y="3151999"/>
              <a:ext cx="5239" cy="11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78"/>
            <p:cNvSpPr/>
            <p:nvPr/>
          </p:nvSpPr>
          <p:spPr>
            <a:xfrm>
              <a:off x="3949392" y="3117029"/>
              <a:ext cx="39878" cy="37609"/>
            </a:xfrm>
            <a:custGeom>
              <a:avLst/>
              <a:gdLst/>
              <a:ahLst/>
              <a:cxnLst/>
              <a:rect l="l" t="t" r="r" b="b"/>
              <a:pathLst>
                <a:path w="3349" h="3307" extrusionOk="0">
                  <a:moveTo>
                    <a:pt x="2700" y="0"/>
                  </a:moveTo>
                  <a:lnTo>
                    <a:pt x="2679" y="21"/>
                  </a:lnTo>
                  <a:lnTo>
                    <a:pt x="2554" y="105"/>
                  </a:lnTo>
                  <a:lnTo>
                    <a:pt x="2491" y="209"/>
                  </a:lnTo>
                  <a:lnTo>
                    <a:pt x="2365" y="251"/>
                  </a:lnTo>
                  <a:lnTo>
                    <a:pt x="2240" y="209"/>
                  </a:lnTo>
                  <a:lnTo>
                    <a:pt x="2031" y="230"/>
                  </a:lnTo>
                  <a:lnTo>
                    <a:pt x="1884" y="272"/>
                  </a:lnTo>
                  <a:lnTo>
                    <a:pt x="1779" y="272"/>
                  </a:lnTo>
                  <a:lnTo>
                    <a:pt x="1759" y="314"/>
                  </a:lnTo>
                  <a:lnTo>
                    <a:pt x="1675" y="272"/>
                  </a:lnTo>
                  <a:lnTo>
                    <a:pt x="1612" y="356"/>
                  </a:lnTo>
                  <a:lnTo>
                    <a:pt x="1612" y="440"/>
                  </a:lnTo>
                  <a:lnTo>
                    <a:pt x="1549" y="440"/>
                  </a:lnTo>
                  <a:lnTo>
                    <a:pt x="1403" y="419"/>
                  </a:lnTo>
                  <a:lnTo>
                    <a:pt x="1403" y="314"/>
                  </a:lnTo>
                  <a:lnTo>
                    <a:pt x="1298" y="272"/>
                  </a:lnTo>
                  <a:lnTo>
                    <a:pt x="1215" y="314"/>
                  </a:lnTo>
                  <a:lnTo>
                    <a:pt x="1047" y="251"/>
                  </a:lnTo>
                  <a:lnTo>
                    <a:pt x="942" y="209"/>
                  </a:lnTo>
                  <a:lnTo>
                    <a:pt x="880" y="272"/>
                  </a:lnTo>
                  <a:lnTo>
                    <a:pt x="880" y="356"/>
                  </a:lnTo>
                  <a:lnTo>
                    <a:pt x="901" y="419"/>
                  </a:lnTo>
                  <a:lnTo>
                    <a:pt x="880" y="440"/>
                  </a:lnTo>
                  <a:lnTo>
                    <a:pt x="838" y="544"/>
                  </a:lnTo>
                  <a:lnTo>
                    <a:pt x="796" y="628"/>
                  </a:lnTo>
                  <a:lnTo>
                    <a:pt x="796" y="774"/>
                  </a:lnTo>
                  <a:lnTo>
                    <a:pt x="775" y="984"/>
                  </a:lnTo>
                  <a:lnTo>
                    <a:pt x="733" y="1109"/>
                  </a:lnTo>
                  <a:lnTo>
                    <a:pt x="817" y="1172"/>
                  </a:lnTo>
                  <a:lnTo>
                    <a:pt x="880" y="1256"/>
                  </a:lnTo>
                  <a:lnTo>
                    <a:pt x="922" y="1318"/>
                  </a:lnTo>
                  <a:lnTo>
                    <a:pt x="901" y="1402"/>
                  </a:lnTo>
                  <a:lnTo>
                    <a:pt x="608" y="1800"/>
                  </a:lnTo>
                  <a:lnTo>
                    <a:pt x="419" y="2009"/>
                  </a:lnTo>
                  <a:lnTo>
                    <a:pt x="378" y="2092"/>
                  </a:lnTo>
                  <a:lnTo>
                    <a:pt x="147" y="2511"/>
                  </a:lnTo>
                  <a:lnTo>
                    <a:pt x="106" y="2553"/>
                  </a:lnTo>
                  <a:lnTo>
                    <a:pt x="106" y="2720"/>
                  </a:lnTo>
                  <a:lnTo>
                    <a:pt x="85" y="2929"/>
                  </a:lnTo>
                  <a:lnTo>
                    <a:pt x="1" y="3139"/>
                  </a:lnTo>
                  <a:lnTo>
                    <a:pt x="43" y="3264"/>
                  </a:lnTo>
                  <a:lnTo>
                    <a:pt x="1" y="3285"/>
                  </a:lnTo>
                  <a:lnTo>
                    <a:pt x="43" y="3306"/>
                  </a:lnTo>
                  <a:lnTo>
                    <a:pt x="106" y="3285"/>
                  </a:lnTo>
                  <a:lnTo>
                    <a:pt x="210" y="3201"/>
                  </a:lnTo>
                  <a:lnTo>
                    <a:pt x="273" y="3243"/>
                  </a:lnTo>
                  <a:lnTo>
                    <a:pt x="315" y="3285"/>
                  </a:lnTo>
                  <a:lnTo>
                    <a:pt x="398" y="3285"/>
                  </a:lnTo>
                  <a:lnTo>
                    <a:pt x="461" y="3243"/>
                  </a:lnTo>
                  <a:lnTo>
                    <a:pt x="461" y="3160"/>
                  </a:lnTo>
                  <a:lnTo>
                    <a:pt x="566" y="3160"/>
                  </a:lnTo>
                  <a:lnTo>
                    <a:pt x="566" y="3180"/>
                  </a:lnTo>
                  <a:lnTo>
                    <a:pt x="608" y="3139"/>
                  </a:lnTo>
                  <a:lnTo>
                    <a:pt x="670" y="3139"/>
                  </a:lnTo>
                  <a:lnTo>
                    <a:pt x="712" y="3076"/>
                  </a:lnTo>
                  <a:lnTo>
                    <a:pt x="1633" y="3076"/>
                  </a:lnTo>
                  <a:lnTo>
                    <a:pt x="2407" y="3034"/>
                  </a:lnTo>
                  <a:lnTo>
                    <a:pt x="2575" y="2469"/>
                  </a:lnTo>
                  <a:lnTo>
                    <a:pt x="2595" y="2323"/>
                  </a:lnTo>
                  <a:lnTo>
                    <a:pt x="2700" y="2197"/>
                  </a:lnTo>
                  <a:lnTo>
                    <a:pt x="2784" y="2051"/>
                  </a:lnTo>
                  <a:lnTo>
                    <a:pt x="2867" y="1988"/>
                  </a:lnTo>
                  <a:lnTo>
                    <a:pt x="2909" y="1883"/>
                  </a:lnTo>
                  <a:lnTo>
                    <a:pt x="2972" y="1820"/>
                  </a:lnTo>
                  <a:lnTo>
                    <a:pt x="2972" y="1779"/>
                  </a:lnTo>
                  <a:lnTo>
                    <a:pt x="3181" y="1779"/>
                  </a:lnTo>
                  <a:lnTo>
                    <a:pt x="3223" y="1632"/>
                  </a:lnTo>
                  <a:lnTo>
                    <a:pt x="3223" y="1528"/>
                  </a:lnTo>
                  <a:lnTo>
                    <a:pt x="3349" y="1381"/>
                  </a:lnTo>
                  <a:lnTo>
                    <a:pt x="3349" y="1276"/>
                  </a:lnTo>
                  <a:lnTo>
                    <a:pt x="3328" y="1151"/>
                  </a:lnTo>
                  <a:lnTo>
                    <a:pt x="3244" y="1067"/>
                  </a:lnTo>
                  <a:lnTo>
                    <a:pt x="3307" y="1004"/>
                  </a:lnTo>
                  <a:lnTo>
                    <a:pt x="3223" y="963"/>
                  </a:lnTo>
                  <a:lnTo>
                    <a:pt x="3139" y="900"/>
                  </a:lnTo>
                  <a:lnTo>
                    <a:pt x="3077" y="753"/>
                  </a:lnTo>
                  <a:lnTo>
                    <a:pt x="2930" y="628"/>
                  </a:lnTo>
                  <a:lnTo>
                    <a:pt x="2930" y="481"/>
                  </a:lnTo>
                  <a:lnTo>
                    <a:pt x="2909" y="356"/>
                  </a:lnTo>
                  <a:lnTo>
                    <a:pt x="2826" y="356"/>
                  </a:lnTo>
                  <a:lnTo>
                    <a:pt x="2826" y="251"/>
                  </a:lnTo>
                  <a:lnTo>
                    <a:pt x="2784" y="230"/>
                  </a:lnTo>
                  <a:lnTo>
                    <a:pt x="2763" y="63"/>
                  </a:lnTo>
                  <a:lnTo>
                    <a:pt x="27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78"/>
            <p:cNvSpPr/>
            <p:nvPr/>
          </p:nvSpPr>
          <p:spPr>
            <a:xfrm>
              <a:off x="3845999" y="3071334"/>
              <a:ext cx="89711" cy="57841"/>
            </a:xfrm>
            <a:custGeom>
              <a:avLst/>
              <a:gdLst/>
              <a:ahLst/>
              <a:cxnLst/>
              <a:rect l="l" t="t" r="r" b="b"/>
              <a:pathLst>
                <a:path w="7534" h="5086" extrusionOk="0">
                  <a:moveTo>
                    <a:pt x="4750" y="1"/>
                  </a:moveTo>
                  <a:lnTo>
                    <a:pt x="4708" y="64"/>
                  </a:lnTo>
                  <a:lnTo>
                    <a:pt x="4583" y="147"/>
                  </a:lnTo>
                  <a:lnTo>
                    <a:pt x="4499" y="84"/>
                  </a:lnTo>
                  <a:lnTo>
                    <a:pt x="4374" y="84"/>
                  </a:lnTo>
                  <a:lnTo>
                    <a:pt x="4269" y="168"/>
                  </a:lnTo>
                  <a:lnTo>
                    <a:pt x="4123" y="252"/>
                  </a:lnTo>
                  <a:lnTo>
                    <a:pt x="4081" y="315"/>
                  </a:lnTo>
                  <a:lnTo>
                    <a:pt x="4123" y="398"/>
                  </a:lnTo>
                  <a:lnTo>
                    <a:pt x="4039" y="419"/>
                  </a:lnTo>
                  <a:lnTo>
                    <a:pt x="3934" y="587"/>
                  </a:lnTo>
                  <a:lnTo>
                    <a:pt x="3872" y="587"/>
                  </a:lnTo>
                  <a:lnTo>
                    <a:pt x="3830" y="566"/>
                  </a:lnTo>
                  <a:lnTo>
                    <a:pt x="3746" y="670"/>
                  </a:lnTo>
                  <a:lnTo>
                    <a:pt x="3746" y="733"/>
                  </a:lnTo>
                  <a:lnTo>
                    <a:pt x="3662" y="796"/>
                  </a:lnTo>
                  <a:lnTo>
                    <a:pt x="3641" y="900"/>
                  </a:lnTo>
                  <a:lnTo>
                    <a:pt x="3662" y="984"/>
                  </a:lnTo>
                  <a:lnTo>
                    <a:pt x="3641" y="1089"/>
                  </a:lnTo>
                  <a:lnTo>
                    <a:pt x="3537" y="1131"/>
                  </a:lnTo>
                  <a:lnTo>
                    <a:pt x="3432" y="1214"/>
                  </a:lnTo>
                  <a:lnTo>
                    <a:pt x="3202" y="1235"/>
                  </a:lnTo>
                  <a:lnTo>
                    <a:pt x="3035" y="1256"/>
                  </a:lnTo>
                  <a:lnTo>
                    <a:pt x="2909" y="1235"/>
                  </a:lnTo>
                  <a:lnTo>
                    <a:pt x="2804" y="1193"/>
                  </a:lnTo>
                  <a:lnTo>
                    <a:pt x="2679" y="1214"/>
                  </a:lnTo>
                  <a:lnTo>
                    <a:pt x="2595" y="1193"/>
                  </a:lnTo>
                  <a:lnTo>
                    <a:pt x="2511" y="1235"/>
                  </a:lnTo>
                  <a:lnTo>
                    <a:pt x="2491" y="1340"/>
                  </a:lnTo>
                  <a:lnTo>
                    <a:pt x="2595" y="1445"/>
                  </a:lnTo>
                  <a:lnTo>
                    <a:pt x="2658" y="1445"/>
                  </a:lnTo>
                  <a:lnTo>
                    <a:pt x="2679" y="1528"/>
                  </a:lnTo>
                  <a:lnTo>
                    <a:pt x="2511" y="1633"/>
                  </a:lnTo>
                  <a:lnTo>
                    <a:pt x="2449" y="1737"/>
                  </a:lnTo>
                  <a:lnTo>
                    <a:pt x="2281" y="1737"/>
                  </a:lnTo>
                  <a:lnTo>
                    <a:pt x="1947" y="1821"/>
                  </a:lnTo>
                  <a:lnTo>
                    <a:pt x="1821" y="1926"/>
                  </a:lnTo>
                  <a:lnTo>
                    <a:pt x="1633" y="1968"/>
                  </a:lnTo>
                  <a:lnTo>
                    <a:pt x="1507" y="2072"/>
                  </a:lnTo>
                  <a:lnTo>
                    <a:pt x="1403" y="2093"/>
                  </a:lnTo>
                  <a:lnTo>
                    <a:pt x="1340" y="2051"/>
                  </a:lnTo>
                  <a:lnTo>
                    <a:pt x="1298" y="1926"/>
                  </a:lnTo>
                  <a:lnTo>
                    <a:pt x="1235" y="1863"/>
                  </a:lnTo>
                  <a:lnTo>
                    <a:pt x="1151" y="1926"/>
                  </a:lnTo>
                  <a:lnTo>
                    <a:pt x="1151" y="2051"/>
                  </a:lnTo>
                  <a:lnTo>
                    <a:pt x="1110" y="2177"/>
                  </a:lnTo>
                  <a:lnTo>
                    <a:pt x="942" y="2177"/>
                  </a:lnTo>
                  <a:lnTo>
                    <a:pt x="838" y="2198"/>
                  </a:lnTo>
                  <a:lnTo>
                    <a:pt x="733" y="2198"/>
                  </a:lnTo>
                  <a:lnTo>
                    <a:pt x="712" y="2072"/>
                  </a:lnTo>
                  <a:lnTo>
                    <a:pt x="670" y="2030"/>
                  </a:lnTo>
                  <a:lnTo>
                    <a:pt x="670" y="2051"/>
                  </a:lnTo>
                  <a:lnTo>
                    <a:pt x="566" y="2198"/>
                  </a:lnTo>
                  <a:lnTo>
                    <a:pt x="461" y="2240"/>
                  </a:lnTo>
                  <a:lnTo>
                    <a:pt x="398" y="2365"/>
                  </a:lnTo>
                  <a:lnTo>
                    <a:pt x="294" y="2553"/>
                  </a:lnTo>
                  <a:lnTo>
                    <a:pt x="252" y="2679"/>
                  </a:lnTo>
                  <a:lnTo>
                    <a:pt x="147" y="2867"/>
                  </a:lnTo>
                  <a:lnTo>
                    <a:pt x="63" y="2867"/>
                  </a:lnTo>
                  <a:lnTo>
                    <a:pt x="1" y="2930"/>
                  </a:lnTo>
                  <a:lnTo>
                    <a:pt x="42" y="3077"/>
                  </a:lnTo>
                  <a:lnTo>
                    <a:pt x="84" y="3223"/>
                  </a:lnTo>
                  <a:lnTo>
                    <a:pt x="63" y="3349"/>
                  </a:lnTo>
                  <a:lnTo>
                    <a:pt x="84" y="3516"/>
                  </a:lnTo>
                  <a:lnTo>
                    <a:pt x="105" y="3641"/>
                  </a:lnTo>
                  <a:lnTo>
                    <a:pt x="105" y="3872"/>
                  </a:lnTo>
                  <a:lnTo>
                    <a:pt x="168" y="3934"/>
                  </a:lnTo>
                  <a:lnTo>
                    <a:pt x="314" y="4018"/>
                  </a:lnTo>
                  <a:lnTo>
                    <a:pt x="419" y="4123"/>
                  </a:lnTo>
                  <a:lnTo>
                    <a:pt x="461" y="4248"/>
                  </a:lnTo>
                  <a:lnTo>
                    <a:pt x="607" y="4458"/>
                  </a:lnTo>
                  <a:lnTo>
                    <a:pt x="691" y="4604"/>
                  </a:lnTo>
                  <a:lnTo>
                    <a:pt x="775" y="4688"/>
                  </a:lnTo>
                  <a:lnTo>
                    <a:pt x="942" y="4813"/>
                  </a:lnTo>
                  <a:lnTo>
                    <a:pt x="942" y="4960"/>
                  </a:lnTo>
                  <a:lnTo>
                    <a:pt x="942" y="5022"/>
                  </a:lnTo>
                  <a:lnTo>
                    <a:pt x="984" y="5085"/>
                  </a:lnTo>
                  <a:lnTo>
                    <a:pt x="1005" y="5085"/>
                  </a:lnTo>
                  <a:lnTo>
                    <a:pt x="1256" y="4667"/>
                  </a:lnTo>
                  <a:lnTo>
                    <a:pt x="1403" y="4499"/>
                  </a:lnTo>
                  <a:lnTo>
                    <a:pt x="1507" y="4478"/>
                  </a:lnTo>
                  <a:lnTo>
                    <a:pt x="1549" y="4437"/>
                  </a:lnTo>
                  <a:lnTo>
                    <a:pt x="1779" y="4332"/>
                  </a:lnTo>
                  <a:lnTo>
                    <a:pt x="1884" y="4353"/>
                  </a:lnTo>
                  <a:lnTo>
                    <a:pt x="1947" y="4290"/>
                  </a:lnTo>
                  <a:lnTo>
                    <a:pt x="2135" y="4290"/>
                  </a:lnTo>
                  <a:lnTo>
                    <a:pt x="2156" y="4353"/>
                  </a:lnTo>
                  <a:lnTo>
                    <a:pt x="2260" y="4395"/>
                  </a:lnTo>
                  <a:lnTo>
                    <a:pt x="2302" y="4374"/>
                  </a:lnTo>
                  <a:lnTo>
                    <a:pt x="2386" y="4353"/>
                  </a:lnTo>
                  <a:lnTo>
                    <a:pt x="2386" y="4269"/>
                  </a:lnTo>
                  <a:lnTo>
                    <a:pt x="2407" y="4185"/>
                  </a:lnTo>
                  <a:lnTo>
                    <a:pt x="2470" y="4144"/>
                  </a:lnTo>
                  <a:lnTo>
                    <a:pt x="2365" y="4018"/>
                  </a:lnTo>
                  <a:lnTo>
                    <a:pt x="2365" y="3955"/>
                  </a:lnTo>
                  <a:lnTo>
                    <a:pt x="2449" y="3955"/>
                  </a:lnTo>
                  <a:lnTo>
                    <a:pt x="2491" y="3913"/>
                  </a:lnTo>
                  <a:lnTo>
                    <a:pt x="2491" y="3851"/>
                  </a:lnTo>
                  <a:lnTo>
                    <a:pt x="2553" y="3767"/>
                  </a:lnTo>
                  <a:lnTo>
                    <a:pt x="2553" y="3704"/>
                  </a:lnTo>
                  <a:lnTo>
                    <a:pt x="2595" y="3662"/>
                  </a:lnTo>
                  <a:lnTo>
                    <a:pt x="2679" y="3662"/>
                  </a:lnTo>
                  <a:lnTo>
                    <a:pt x="2763" y="3558"/>
                  </a:lnTo>
                  <a:lnTo>
                    <a:pt x="2867" y="3600"/>
                  </a:lnTo>
                  <a:lnTo>
                    <a:pt x="2867" y="3537"/>
                  </a:lnTo>
                  <a:lnTo>
                    <a:pt x="2930" y="3537"/>
                  </a:lnTo>
                  <a:lnTo>
                    <a:pt x="3014" y="3600"/>
                  </a:lnTo>
                  <a:lnTo>
                    <a:pt x="3076" y="3621"/>
                  </a:lnTo>
                  <a:lnTo>
                    <a:pt x="3244" y="3746"/>
                  </a:lnTo>
                  <a:lnTo>
                    <a:pt x="3327" y="3767"/>
                  </a:lnTo>
                  <a:lnTo>
                    <a:pt x="3495" y="3913"/>
                  </a:lnTo>
                  <a:lnTo>
                    <a:pt x="3516" y="3955"/>
                  </a:lnTo>
                  <a:lnTo>
                    <a:pt x="3641" y="3934"/>
                  </a:lnTo>
                  <a:lnTo>
                    <a:pt x="3767" y="4018"/>
                  </a:lnTo>
                  <a:lnTo>
                    <a:pt x="3913" y="4018"/>
                  </a:lnTo>
                  <a:lnTo>
                    <a:pt x="3976" y="4039"/>
                  </a:lnTo>
                  <a:lnTo>
                    <a:pt x="4060" y="3976"/>
                  </a:lnTo>
                  <a:lnTo>
                    <a:pt x="4144" y="3976"/>
                  </a:lnTo>
                  <a:lnTo>
                    <a:pt x="4248" y="4039"/>
                  </a:lnTo>
                  <a:lnTo>
                    <a:pt x="4374" y="4060"/>
                  </a:lnTo>
                  <a:lnTo>
                    <a:pt x="4436" y="4081"/>
                  </a:lnTo>
                  <a:lnTo>
                    <a:pt x="4562" y="4060"/>
                  </a:lnTo>
                  <a:lnTo>
                    <a:pt x="4583" y="4018"/>
                  </a:lnTo>
                  <a:lnTo>
                    <a:pt x="4541" y="3955"/>
                  </a:lnTo>
                  <a:lnTo>
                    <a:pt x="4499" y="3913"/>
                  </a:lnTo>
                  <a:lnTo>
                    <a:pt x="4604" y="3809"/>
                  </a:lnTo>
                  <a:lnTo>
                    <a:pt x="4688" y="3704"/>
                  </a:lnTo>
                  <a:lnTo>
                    <a:pt x="4792" y="3704"/>
                  </a:lnTo>
                  <a:lnTo>
                    <a:pt x="4897" y="3725"/>
                  </a:lnTo>
                  <a:lnTo>
                    <a:pt x="4980" y="3809"/>
                  </a:lnTo>
                  <a:lnTo>
                    <a:pt x="5064" y="3767"/>
                  </a:lnTo>
                  <a:lnTo>
                    <a:pt x="5294" y="3746"/>
                  </a:lnTo>
                  <a:lnTo>
                    <a:pt x="5336" y="3704"/>
                  </a:lnTo>
                  <a:lnTo>
                    <a:pt x="5420" y="3641"/>
                  </a:lnTo>
                  <a:lnTo>
                    <a:pt x="5650" y="3537"/>
                  </a:lnTo>
                  <a:lnTo>
                    <a:pt x="5734" y="3558"/>
                  </a:lnTo>
                  <a:lnTo>
                    <a:pt x="5755" y="3600"/>
                  </a:lnTo>
                  <a:lnTo>
                    <a:pt x="5796" y="3600"/>
                  </a:lnTo>
                  <a:lnTo>
                    <a:pt x="5817" y="3662"/>
                  </a:lnTo>
                  <a:lnTo>
                    <a:pt x="5859" y="3662"/>
                  </a:lnTo>
                  <a:lnTo>
                    <a:pt x="5943" y="3621"/>
                  </a:lnTo>
                  <a:lnTo>
                    <a:pt x="6068" y="3621"/>
                  </a:lnTo>
                  <a:lnTo>
                    <a:pt x="6152" y="3600"/>
                  </a:lnTo>
                  <a:lnTo>
                    <a:pt x="6236" y="3600"/>
                  </a:lnTo>
                  <a:lnTo>
                    <a:pt x="6320" y="3495"/>
                  </a:lnTo>
                  <a:lnTo>
                    <a:pt x="6278" y="3453"/>
                  </a:lnTo>
                  <a:lnTo>
                    <a:pt x="6278" y="3411"/>
                  </a:lnTo>
                  <a:lnTo>
                    <a:pt x="6361" y="3411"/>
                  </a:lnTo>
                  <a:lnTo>
                    <a:pt x="6445" y="3453"/>
                  </a:lnTo>
                  <a:lnTo>
                    <a:pt x="6633" y="3453"/>
                  </a:lnTo>
                  <a:lnTo>
                    <a:pt x="6675" y="3495"/>
                  </a:lnTo>
                  <a:lnTo>
                    <a:pt x="6759" y="3516"/>
                  </a:lnTo>
                  <a:lnTo>
                    <a:pt x="6843" y="3558"/>
                  </a:lnTo>
                  <a:lnTo>
                    <a:pt x="7073" y="3558"/>
                  </a:lnTo>
                  <a:lnTo>
                    <a:pt x="7094" y="3600"/>
                  </a:lnTo>
                  <a:lnTo>
                    <a:pt x="7282" y="3516"/>
                  </a:lnTo>
                  <a:lnTo>
                    <a:pt x="7408" y="3516"/>
                  </a:lnTo>
                  <a:lnTo>
                    <a:pt x="7512" y="3558"/>
                  </a:lnTo>
                  <a:lnTo>
                    <a:pt x="7533" y="3600"/>
                  </a:lnTo>
                  <a:lnTo>
                    <a:pt x="7533" y="3558"/>
                  </a:lnTo>
                  <a:lnTo>
                    <a:pt x="7491" y="3495"/>
                  </a:lnTo>
                  <a:lnTo>
                    <a:pt x="7387" y="3432"/>
                  </a:lnTo>
                  <a:lnTo>
                    <a:pt x="7303" y="3390"/>
                  </a:lnTo>
                  <a:lnTo>
                    <a:pt x="7303" y="3202"/>
                  </a:lnTo>
                  <a:lnTo>
                    <a:pt x="7303" y="3139"/>
                  </a:lnTo>
                  <a:lnTo>
                    <a:pt x="7219" y="3077"/>
                  </a:lnTo>
                  <a:lnTo>
                    <a:pt x="7010" y="3035"/>
                  </a:lnTo>
                  <a:lnTo>
                    <a:pt x="6968" y="2972"/>
                  </a:lnTo>
                  <a:lnTo>
                    <a:pt x="6989" y="2867"/>
                  </a:lnTo>
                  <a:lnTo>
                    <a:pt x="6947" y="2805"/>
                  </a:lnTo>
                  <a:lnTo>
                    <a:pt x="6843" y="2784"/>
                  </a:lnTo>
                  <a:lnTo>
                    <a:pt x="6780" y="2721"/>
                  </a:lnTo>
                  <a:lnTo>
                    <a:pt x="6759" y="2553"/>
                  </a:lnTo>
                  <a:lnTo>
                    <a:pt x="6738" y="2491"/>
                  </a:lnTo>
                  <a:lnTo>
                    <a:pt x="6550" y="2365"/>
                  </a:lnTo>
                  <a:lnTo>
                    <a:pt x="6487" y="2386"/>
                  </a:lnTo>
                  <a:lnTo>
                    <a:pt x="6382" y="2344"/>
                  </a:lnTo>
                  <a:lnTo>
                    <a:pt x="6361" y="2365"/>
                  </a:lnTo>
                  <a:lnTo>
                    <a:pt x="6257" y="2344"/>
                  </a:lnTo>
                  <a:lnTo>
                    <a:pt x="6131" y="2240"/>
                  </a:lnTo>
                  <a:lnTo>
                    <a:pt x="6173" y="2177"/>
                  </a:lnTo>
                  <a:lnTo>
                    <a:pt x="6215" y="2135"/>
                  </a:lnTo>
                  <a:lnTo>
                    <a:pt x="6278" y="2072"/>
                  </a:lnTo>
                  <a:lnTo>
                    <a:pt x="6320" y="1989"/>
                  </a:lnTo>
                  <a:lnTo>
                    <a:pt x="6257" y="1926"/>
                  </a:lnTo>
                  <a:lnTo>
                    <a:pt x="6152" y="1926"/>
                  </a:lnTo>
                  <a:lnTo>
                    <a:pt x="6048" y="1863"/>
                  </a:lnTo>
                  <a:lnTo>
                    <a:pt x="6006" y="1779"/>
                  </a:lnTo>
                  <a:lnTo>
                    <a:pt x="5922" y="1737"/>
                  </a:lnTo>
                  <a:lnTo>
                    <a:pt x="5817" y="1737"/>
                  </a:lnTo>
                  <a:lnTo>
                    <a:pt x="5692" y="1654"/>
                  </a:lnTo>
                  <a:lnTo>
                    <a:pt x="5608" y="1612"/>
                  </a:lnTo>
                  <a:lnTo>
                    <a:pt x="5587" y="1465"/>
                  </a:lnTo>
                  <a:lnTo>
                    <a:pt x="5629" y="1403"/>
                  </a:lnTo>
                  <a:lnTo>
                    <a:pt x="5545" y="1361"/>
                  </a:lnTo>
                  <a:lnTo>
                    <a:pt x="5399" y="1361"/>
                  </a:lnTo>
                  <a:lnTo>
                    <a:pt x="5336" y="1424"/>
                  </a:lnTo>
                  <a:lnTo>
                    <a:pt x="5211" y="1424"/>
                  </a:lnTo>
                  <a:lnTo>
                    <a:pt x="5106" y="1340"/>
                  </a:lnTo>
                  <a:lnTo>
                    <a:pt x="5106" y="1152"/>
                  </a:lnTo>
                  <a:lnTo>
                    <a:pt x="5169" y="1047"/>
                  </a:lnTo>
                  <a:lnTo>
                    <a:pt x="5190" y="1005"/>
                  </a:lnTo>
                  <a:lnTo>
                    <a:pt x="5211" y="880"/>
                  </a:lnTo>
                  <a:lnTo>
                    <a:pt x="5190" y="796"/>
                  </a:lnTo>
                  <a:lnTo>
                    <a:pt x="5085" y="566"/>
                  </a:lnTo>
                  <a:lnTo>
                    <a:pt x="4918" y="377"/>
                  </a:lnTo>
                  <a:lnTo>
                    <a:pt x="4897" y="294"/>
                  </a:lnTo>
                  <a:lnTo>
                    <a:pt x="4771" y="189"/>
                  </a:lnTo>
                  <a:lnTo>
                    <a:pt x="4813" y="168"/>
                  </a:lnTo>
                  <a:lnTo>
                    <a:pt x="4813" y="84"/>
                  </a:lnTo>
                  <a:lnTo>
                    <a:pt x="47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78"/>
            <p:cNvSpPr/>
            <p:nvPr/>
          </p:nvSpPr>
          <p:spPr>
            <a:xfrm>
              <a:off x="3809372" y="2919523"/>
              <a:ext cx="106405" cy="94483"/>
            </a:xfrm>
            <a:custGeom>
              <a:avLst/>
              <a:gdLst/>
              <a:ahLst/>
              <a:cxnLst/>
              <a:rect l="l" t="t" r="r" b="b"/>
              <a:pathLst>
                <a:path w="8936" h="8308" extrusionOk="0">
                  <a:moveTo>
                    <a:pt x="1068" y="1"/>
                  </a:moveTo>
                  <a:lnTo>
                    <a:pt x="1047" y="42"/>
                  </a:lnTo>
                  <a:lnTo>
                    <a:pt x="1089" y="252"/>
                  </a:lnTo>
                  <a:lnTo>
                    <a:pt x="1152" y="314"/>
                  </a:lnTo>
                  <a:lnTo>
                    <a:pt x="1026" y="482"/>
                  </a:lnTo>
                  <a:lnTo>
                    <a:pt x="670" y="691"/>
                  </a:lnTo>
                  <a:lnTo>
                    <a:pt x="670" y="775"/>
                  </a:lnTo>
                  <a:lnTo>
                    <a:pt x="566" y="900"/>
                  </a:lnTo>
                  <a:lnTo>
                    <a:pt x="440" y="900"/>
                  </a:lnTo>
                  <a:lnTo>
                    <a:pt x="357" y="963"/>
                  </a:lnTo>
                  <a:lnTo>
                    <a:pt x="357" y="1047"/>
                  </a:lnTo>
                  <a:lnTo>
                    <a:pt x="336" y="1109"/>
                  </a:lnTo>
                  <a:lnTo>
                    <a:pt x="398" y="1298"/>
                  </a:lnTo>
                  <a:lnTo>
                    <a:pt x="398" y="1423"/>
                  </a:lnTo>
                  <a:lnTo>
                    <a:pt x="357" y="1465"/>
                  </a:lnTo>
                  <a:lnTo>
                    <a:pt x="357" y="1507"/>
                  </a:lnTo>
                  <a:lnTo>
                    <a:pt x="336" y="1570"/>
                  </a:lnTo>
                  <a:lnTo>
                    <a:pt x="294" y="1674"/>
                  </a:lnTo>
                  <a:lnTo>
                    <a:pt x="189" y="1716"/>
                  </a:lnTo>
                  <a:lnTo>
                    <a:pt x="147" y="1737"/>
                  </a:lnTo>
                  <a:lnTo>
                    <a:pt x="85" y="1737"/>
                  </a:lnTo>
                  <a:lnTo>
                    <a:pt x="22" y="1800"/>
                  </a:lnTo>
                  <a:lnTo>
                    <a:pt x="22" y="2009"/>
                  </a:lnTo>
                  <a:lnTo>
                    <a:pt x="85" y="2030"/>
                  </a:lnTo>
                  <a:lnTo>
                    <a:pt x="147" y="2156"/>
                  </a:lnTo>
                  <a:lnTo>
                    <a:pt x="147" y="2553"/>
                  </a:lnTo>
                  <a:lnTo>
                    <a:pt x="189" y="2762"/>
                  </a:lnTo>
                  <a:lnTo>
                    <a:pt x="189" y="2825"/>
                  </a:lnTo>
                  <a:lnTo>
                    <a:pt x="189" y="3139"/>
                  </a:lnTo>
                  <a:lnTo>
                    <a:pt x="252" y="3286"/>
                  </a:lnTo>
                  <a:lnTo>
                    <a:pt x="210" y="3599"/>
                  </a:lnTo>
                  <a:lnTo>
                    <a:pt x="189" y="3662"/>
                  </a:lnTo>
                  <a:lnTo>
                    <a:pt x="231" y="3788"/>
                  </a:lnTo>
                  <a:lnTo>
                    <a:pt x="252" y="3997"/>
                  </a:lnTo>
                  <a:lnTo>
                    <a:pt x="210" y="4081"/>
                  </a:lnTo>
                  <a:lnTo>
                    <a:pt x="85" y="4185"/>
                  </a:lnTo>
                  <a:lnTo>
                    <a:pt x="43" y="4227"/>
                  </a:lnTo>
                  <a:lnTo>
                    <a:pt x="1" y="4290"/>
                  </a:lnTo>
                  <a:lnTo>
                    <a:pt x="85" y="4353"/>
                  </a:lnTo>
                  <a:lnTo>
                    <a:pt x="210" y="4541"/>
                  </a:lnTo>
                  <a:lnTo>
                    <a:pt x="315" y="4771"/>
                  </a:lnTo>
                  <a:lnTo>
                    <a:pt x="357" y="4813"/>
                  </a:lnTo>
                  <a:lnTo>
                    <a:pt x="398" y="4938"/>
                  </a:lnTo>
                  <a:lnTo>
                    <a:pt x="357" y="5022"/>
                  </a:lnTo>
                  <a:lnTo>
                    <a:pt x="398" y="5169"/>
                  </a:lnTo>
                  <a:lnTo>
                    <a:pt x="440" y="5252"/>
                  </a:lnTo>
                  <a:lnTo>
                    <a:pt x="461" y="5357"/>
                  </a:lnTo>
                  <a:lnTo>
                    <a:pt x="545" y="5441"/>
                  </a:lnTo>
                  <a:lnTo>
                    <a:pt x="984" y="5441"/>
                  </a:lnTo>
                  <a:lnTo>
                    <a:pt x="1089" y="5503"/>
                  </a:lnTo>
                  <a:lnTo>
                    <a:pt x="1173" y="5650"/>
                  </a:lnTo>
                  <a:lnTo>
                    <a:pt x="1277" y="5880"/>
                  </a:lnTo>
                  <a:lnTo>
                    <a:pt x="1340" y="5922"/>
                  </a:lnTo>
                  <a:lnTo>
                    <a:pt x="1403" y="6006"/>
                  </a:lnTo>
                  <a:lnTo>
                    <a:pt x="1486" y="6089"/>
                  </a:lnTo>
                  <a:lnTo>
                    <a:pt x="2491" y="6319"/>
                  </a:lnTo>
                  <a:lnTo>
                    <a:pt x="2595" y="6424"/>
                  </a:lnTo>
                  <a:lnTo>
                    <a:pt x="3118" y="6215"/>
                  </a:lnTo>
                  <a:lnTo>
                    <a:pt x="3746" y="5964"/>
                  </a:lnTo>
                  <a:lnTo>
                    <a:pt x="8391" y="8307"/>
                  </a:lnTo>
                  <a:lnTo>
                    <a:pt x="8391" y="8098"/>
                  </a:lnTo>
                  <a:lnTo>
                    <a:pt x="8935" y="8056"/>
                  </a:lnTo>
                  <a:lnTo>
                    <a:pt x="8705" y="2344"/>
                  </a:lnTo>
                  <a:lnTo>
                    <a:pt x="8621" y="2051"/>
                  </a:lnTo>
                  <a:lnTo>
                    <a:pt x="8580" y="1905"/>
                  </a:lnTo>
                  <a:lnTo>
                    <a:pt x="8621" y="1716"/>
                  </a:lnTo>
                  <a:lnTo>
                    <a:pt x="8705" y="1507"/>
                  </a:lnTo>
                  <a:lnTo>
                    <a:pt x="8705" y="1381"/>
                  </a:lnTo>
                  <a:lnTo>
                    <a:pt x="8663" y="1214"/>
                  </a:lnTo>
                  <a:lnTo>
                    <a:pt x="8705" y="984"/>
                  </a:lnTo>
                  <a:lnTo>
                    <a:pt x="8726" y="879"/>
                  </a:lnTo>
                  <a:lnTo>
                    <a:pt x="8684" y="733"/>
                  </a:lnTo>
                  <a:lnTo>
                    <a:pt x="8600" y="649"/>
                  </a:lnTo>
                  <a:lnTo>
                    <a:pt x="8496" y="628"/>
                  </a:lnTo>
                  <a:lnTo>
                    <a:pt x="8391" y="649"/>
                  </a:lnTo>
                  <a:lnTo>
                    <a:pt x="7994" y="586"/>
                  </a:lnTo>
                  <a:lnTo>
                    <a:pt x="7931" y="524"/>
                  </a:lnTo>
                  <a:lnTo>
                    <a:pt x="7764" y="524"/>
                  </a:lnTo>
                  <a:lnTo>
                    <a:pt x="7575" y="461"/>
                  </a:lnTo>
                  <a:lnTo>
                    <a:pt x="7533" y="377"/>
                  </a:lnTo>
                  <a:lnTo>
                    <a:pt x="7575" y="356"/>
                  </a:lnTo>
                  <a:lnTo>
                    <a:pt x="7554" y="314"/>
                  </a:lnTo>
                  <a:lnTo>
                    <a:pt x="7324" y="168"/>
                  </a:lnTo>
                  <a:lnTo>
                    <a:pt x="7199" y="168"/>
                  </a:lnTo>
                  <a:lnTo>
                    <a:pt x="7010" y="126"/>
                  </a:lnTo>
                  <a:lnTo>
                    <a:pt x="6948" y="105"/>
                  </a:lnTo>
                  <a:lnTo>
                    <a:pt x="6885" y="147"/>
                  </a:lnTo>
                  <a:lnTo>
                    <a:pt x="6780" y="63"/>
                  </a:lnTo>
                  <a:lnTo>
                    <a:pt x="6717" y="63"/>
                  </a:lnTo>
                  <a:lnTo>
                    <a:pt x="6529" y="168"/>
                  </a:lnTo>
                  <a:lnTo>
                    <a:pt x="6257" y="210"/>
                  </a:lnTo>
                  <a:lnTo>
                    <a:pt x="6006" y="314"/>
                  </a:lnTo>
                  <a:lnTo>
                    <a:pt x="5880" y="440"/>
                  </a:lnTo>
                  <a:lnTo>
                    <a:pt x="5839" y="586"/>
                  </a:lnTo>
                  <a:lnTo>
                    <a:pt x="5776" y="670"/>
                  </a:lnTo>
                  <a:lnTo>
                    <a:pt x="5755" y="963"/>
                  </a:lnTo>
                  <a:lnTo>
                    <a:pt x="5859" y="1109"/>
                  </a:lnTo>
                  <a:lnTo>
                    <a:pt x="5943" y="1361"/>
                  </a:lnTo>
                  <a:lnTo>
                    <a:pt x="5880" y="1486"/>
                  </a:lnTo>
                  <a:lnTo>
                    <a:pt x="5734" y="1633"/>
                  </a:lnTo>
                  <a:lnTo>
                    <a:pt x="5692" y="1695"/>
                  </a:lnTo>
                  <a:lnTo>
                    <a:pt x="5525" y="1842"/>
                  </a:lnTo>
                  <a:lnTo>
                    <a:pt x="5378" y="1905"/>
                  </a:lnTo>
                  <a:lnTo>
                    <a:pt x="5148" y="1800"/>
                  </a:lnTo>
                  <a:lnTo>
                    <a:pt x="4918" y="1612"/>
                  </a:lnTo>
                  <a:lnTo>
                    <a:pt x="4730" y="1486"/>
                  </a:lnTo>
                  <a:lnTo>
                    <a:pt x="4479" y="1319"/>
                  </a:lnTo>
                  <a:lnTo>
                    <a:pt x="4060" y="1172"/>
                  </a:lnTo>
                  <a:lnTo>
                    <a:pt x="3872" y="1151"/>
                  </a:lnTo>
                  <a:lnTo>
                    <a:pt x="3788" y="1172"/>
                  </a:lnTo>
                  <a:lnTo>
                    <a:pt x="3579" y="1172"/>
                  </a:lnTo>
                  <a:lnTo>
                    <a:pt x="3390" y="1068"/>
                  </a:lnTo>
                  <a:lnTo>
                    <a:pt x="3223" y="733"/>
                  </a:lnTo>
                  <a:lnTo>
                    <a:pt x="3223" y="545"/>
                  </a:lnTo>
                  <a:lnTo>
                    <a:pt x="3056" y="356"/>
                  </a:lnTo>
                  <a:lnTo>
                    <a:pt x="2700" y="314"/>
                  </a:lnTo>
                  <a:lnTo>
                    <a:pt x="2512" y="168"/>
                  </a:lnTo>
                  <a:lnTo>
                    <a:pt x="2198" y="168"/>
                  </a:lnTo>
                  <a:lnTo>
                    <a:pt x="2010" y="105"/>
                  </a:lnTo>
                  <a:lnTo>
                    <a:pt x="1591" y="168"/>
                  </a:lnTo>
                  <a:lnTo>
                    <a:pt x="1298" y="126"/>
                  </a:lnTo>
                  <a:lnTo>
                    <a:pt x="1194" y="21"/>
                  </a:lnTo>
                  <a:lnTo>
                    <a:pt x="106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78"/>
            <p:cNvSpPr/>
            <p:nvPr/>
          </p:nvSpPr>
          <p:spPr>
            <a:xfrm>
              <a:off x="3795917" y="2888589"/>
              <a:ext cx="27173" cy="50699"/>
            </a:xfrm>
            <a:custGeom>
              <a:avLst/>
              <a:gdLst/>
              <a:ahLst/>
              <a:cxnLst/>
              <a:rect l="l" t="t" r="r" b="b"/>
              <a:pathLst>
                <a:path w="2282" h="4458" extrusionOk="0">
                  <a:moveTo>
                    <a:pt x="1235" y="0"/>
                  </a:moveTo>
                  <a:lnTo>
                    <a:pt x="1110" y="21"/>
                  </a:lnTo>
                  <a:lnTo>
                    <a:pt x="1110" y="105"/>
                  </a:lnTo>
                  <a:lnTo>
                    <a:pt x="1026" y="21"/>
                  </a:lnTo>
                  <a:lnTo>
                    <a:pt x="859" y="42"/>
                  </a:lnTo>
                  <a:lnTo>
                    <a:pt x="650" y="147"/>
                  </a:lnTo>
                  <a:lnTo>
                    <a:pt x="524" y="272"/>
                  </a:lnTo>
                  <a:lnTo>
                    <a:pt x="503" y="356"/>
                  </a:lnTo>
                  <a:lnTo>
                    <a:pt x="524" y="440"/>
                  </a:lnTo>
                  <a:lnTo>
                    <a:pt x="503" y="586"/>
                  </a:lnTo>
                  <a:lnTo>
                    <a:pt x="503" y="775"/>
                  </a:lnTo>
                  <a:lnTo>
                    <a:pt x="399" y="1047"/>
                  </a:lnTo>
                  <a:lnTo>
                    <a:pt x="440" y="1193"/>
                  </a:lnTo>
                  <a:lnTo>
                    <a:pt x="503" y="1298"/>
                  </a:lnTo>
                  <a:lnTo>
                    <a:pt x="524" y="1319"/>
                  </a:lnTo>
                  <a:lnTo>
                    <a:pt x="482" y="1381"/>
                  </a:lnTo>
                  <a:lnTo>
                    <a:pt x="419" y="1465"/>
                  </a:lnTo>
                  <a:lnTo>
                    <a:pt x="503" y="1528"/>
                  </a:lnTo>
                  <a:lnTo>
                    <a:pt x="440" y="1591"/>
                  </a:lnTo>
                  <a:lnTo>
                    <a:pt x="419" y="1800"/>
                  </a:lnTo>
                  <a:lnTo>
                    <a:pt x="336" y="1842"/>
                  </a:lnTo>
                  <a:lnTo>
                    <a:pt x="294" y="1925"/>
                  </a:lnTo>
                  <a:lnTo>
                    <a:pt x="210" y="1946"/>
                  </a:lnTo>
                  <a:lnTo>
                    <a:pt x="85" y="2114"/>
                  </a:lnTo>
                  <a:lnTo>
                    <a:pt x="1" y="2365"/>
                  </a:lnTo>
                  <a:lnTo>
                    <a:pt x="64" y="2407"/>
                  </a:lnTo>
                  <a:lnTo>
                    <a:pt x="106" y="2553"/>
                  </a:lnTo>
                  <a:lnTo>
                    <a:pt x="85" y="2616"/>
                  </a:lnTo>
                  <a:lnTo>
                    <a:pt x="168" y="2741"/>
                  </a:lnTo>
                  <a:lnTo>
                    <a:pt x="210" y="2741"/>
                  </a:lnTo>
                  <a:lnTo>
                    <a:pt x="399" y="2888"/>
                  </a:lnTo>
                  <a:lnTo>
                    <a:pt x="419" y="3034"/>
                  </a:lnTo>
                  <a:lnTo>
                    <a:pt x="545" y="3076"/>
                  </a:lnTo>
                  <a:lnTo>
                    <a:pt x="608" y="3139"/>
                  </a:lnTo>
                  <a:lnTo>
                    <a:pt x="712" y="3160"/>
                  </a:lnTo>
                  <a:lnTo>
                    <a:pt x="838" y="3306"/>
                  </a:lnTo>
                  <a:lnTo>
                    <a:pt x="1215" y="4457"/>
                  </a:lnTo>
                  <a:lnTo>
                    <a:pt x="1277" y="4457"/>
                  </a:lnTo>
                  <a:lnTo>
                    <a:pt x="1319" y="4436"/>
                  </a:lnTo>
                  <a:lnTo>
                    <a:pt x="1424" y="4394"/>
                  </a:lnTo>
                  <a:lnTo>
                    <a:pt x="1466" y="4290"/>
                  </a:lnTo>
                  <a:lnTo>
                    <a:pt x="1487" y="4227"/>
                  </a:lnTo>
                  <a:lnTo>
                    <a:pt x="1487" y="4185"/>
                  </a:lnTo>
                  <a:lnTo>
                    <a:pt x="1528" y="4143"/>
                  </a:lnTo>
                  <a:lnTo>
                    <a:pt x="1528" y="4018"/>
                  </a:lnTo>
                  <a:lnTo>
                    <a:pt x="1466" y="3829"/>
                  </a:lnTo>
                  <a:lnTo>
                    <a:pt x="1487" y="3767"/>
                  </a:lnTo>
                  <a:lnTo>
                    <a:pt x="1487" y="3683"/>
                  </a:lnTo>
                  <a:lnTo>
                    <a:pt x="1570" y="3620"/>
                  </a:lnTo>
                  <a:lnTo>
                    <a:pt x="1696" y="3620"/>
                  </a:lnTo>
                  <a:lnTo>
                    <a:pt x="1800" y="3495"/>
                  </a:lnTo>
                  <a:lnTo>
                    <a:pt x="1800" y="3411"/>
                  </a:lnTo>
                  <a:lnTo>
                    <a:pt x="2156" y="3202"/>
                  </a:lnTo>
                  <a:lnTo>
                    <a:pt x="2282" y="3034"/>
                  </a:lnTo>
                  <a:lnTo>
                    <a:pt x="2219" y="2972"/>
                  </a:lnTo>
                  <a:lnTo>
                    <a:pt x="2177" y="2762"/>
                  </a:lnTo>
                  <a:lnTo>
                    <a:pt x="2198" y="2721"/>
                  </a:lnTo>
                  <a:lnTo>
                    <a:pt x="2156" y="2679"/>
                  </a:lnTo>
                  <a:lnTo>
                    <a:pt x="1968" y="2574"/>
                  </a:lnTo>
                  <a:lnTo>
                    <a:pt x="1947" y="2532"/>
                  </a:lnTo>
                  <a:lnTo>
                    <a:pt x="1947" y="2448"/>
                  </a:lnTo>
                  <a:lnTo>
                    <a:pt x="1863" y="2407"/>
                  </a:lnTo>
                  <a:lnTo>
                    <a:pt x="1842" y="2428"/>
                  </a:lnTo>
                  <a:lnTo>
                    <a:pt x="1842" y="2469"/>
                  </a:lnTo>
                  <a:lnTo>
                    <a:pt x="1779" y="2511"/>
                  </a:lnTo>
                  <a:lnTo>
                    <a:pt x="1696" y="2469"/>
                  </a:lnTo>
                  <a:lnTo>
                    <a:pt x="1675" y="2365"/>
                  </a:lnTo>
                  <a:lnTo>
                    <a:pt x="1591" y="2407"/>
                  </a:lnTo>
                  <a:lnTo>
                    <a:pt x="1424" y="2260"/>
                  </a:lnTo>
                  <a:lnTo>
                    <a:pt x="1340" y="2114"/>
                  </a:lnTo>
                  <a:lnTo>
                    <a:pt x="1382" y="1925"/>
                  </a:lnTo>
                  <a:lnTo>
                    <a:pt x="1675" y="1737"/>
                  </a:lnTo>
                  <a:lnTo>
                    <a:pt x="1842" y="1570"/>
                  </a:lnTo>
                  <a:lnTo>
                    <a:pt x="1884" y="1507"/>
                  </a:lnTo>
                  <a:lnTo>
                    <a:pt x="1842" y="1465"/>
                  </a:lnTo>
                  <a:lnTo>
                    <a:pt x="1884" y="1381"/>
                  </a:lnTo>
                  <a:lnTo>
                    <a:pt x="1863" y="1298"/>
                  </a:lnTo>
                  <a:lnTo>
                    <a:pt x="1842" y="1277"/>
                  </a:lnTo>
                  <a:lnTo>
                    <a:pt x="1842" y="1088"/>
                  </a:lnTo>
                  <a:lnTo>
                    <a:pt x="1654" y="1005"/>
                  </a:lnTo>
                  <a:lnTo>
                    <a:pt x="1528" y="837"/>
                  </a:lnTo>
                  <a:lnTo>
                    <a:pt x="1549" y="670"/>
                  </a:lnTo>
                  <a:lnTo>
                    <a:pt x="1675" y="586"/>
                  </a:lnTo>
                  <a:lnTo>
                    <a:pt x="1696" y="482"/>
                  </a:lnTo>
                  <a:lnTo>
                    <a:pt x="1800" y="314"/>
                  </a:lnTo>
                  <a:lnTo>
                    <a:pt x="1800" y="210"/>
                  </a:lnTo>
                  <a:lnTo>
                    <a:pt x="1759" y="147"/>
                  </a:lnTo>
                  <a:lnTo>
                    <a:pt x="1549" y="335"/>
                  </a:lnTo>
                  <a:lnTo>
                    <a:pt x="1487" y="419"/>
                  </a:lnTo>
                  <a:lnTo>
                    <a:pt x="1424" y="377"/>
                  </a:lnTo>
                  <a:lnTo>
                    <a:pt x="1340" y="168"/>
                  </a:lnTo>
                  <a:lnTo>
                    <a:pt x="1277" y="168"/>
                  </a:lnTo>
                  <a:lnTo>
                    <a:pt x="1277" y="63"/>
                  </a:lnTo>
                  <a:lnTo>
                    <a:pt x="12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78"/>
            <p:cNvSpPr/>
            <p:nvPr/>
          </p:nvSpPr>
          <p:spPr>
            <a:xfrm>
              <a:off x="3689035" y="2890250"/>
              <a:ext cx="138044" cy="127554"/>
            </a:xfrm>
            <a:custGeom>
              <a:avLst/>
              <a:gdLst/>
              <a:ahLst/>
              <a:cxnLst/>
              <a:rect l="l" t="t" r="r" b="b"/>
              <a:pathLst>
                <a:path w="11593" h="11216" extrusionOk="0">
                  <a:moveTo>
                    <a:pt x="8307" y="1"/>
                  </a:moveTo>
                  <a:lnTo>
                    <a:pt x="8161" y="22"/>
                  </a:lnTo>
                  <a:lnTo>
                    <a:pt x="8140" y="106"/>
                  </a:lnTo>
                  <a:lnTo>
                    <a:pt x="8035" y="126"/>
                  </a:lnTo>
                  <a:lnTo>
                    <a:pt x="7994" y="210"/>
                  </a:lnTo>
                  <a:lnTo>
                    <a:pt x="7910" y="189"/>
                  </a:lnTo>
                  <a:lnTo>
                    <a:pt x="7805" y="189"/>
                  </a:lnTo>
                  <a:lnTo>
                    <a:pt x="7701" y="294"/>
                  </a:lnTo>
                  <a:lnTo>
                    <a:pt x="7575" y="294"/>
                  </a:lnTo>
                  <a:lnTo>
                    <a:pt x="7491" y="168"/>
                  </a:lnTo>
                  <a:lnTo>
                    <a:pt x="7324" y="168"/>
                  </a:lnTo>
                  <a:lnTo>
                    <a:pt x="7261" y="126"/>
                  </a:lnTo>
                  <a:lnTo>
                    <a:pt x="7115" y="168"/>
                  </a:lnTo>
                  <a:lnTo>
                    <a:pt x="6989" y="126"/>
                  </a:lnTo>
                  <a:lnTo>
                    <a:pt x="6947" y="168"/>
                  </a:lnTo>
                  <a:lnTo>
                    <a:pt x="6843" y="106"/>
                  </a:lnTo>
                  <a:lnTo>
                    <a:pt x="6759" y="126"/>
                  </a:lnTo>
                  <a:lnTo>
                    <a:pt x="6696" y="273"/>
                  </a:lnTo>
                  <a:lnTo>
                    <a:pt x="6571" y="273"/>
                  </a:lnTo>
                  <a:lnTo>
                    <a:pt x="6466" y="210"/>
                  </a:lnTo>
                  <a:lnTo>
                    <a:pt x="6320" y="336"/>
                  </a:lnTo>
                  <a:lnTo>
                    <a:pt x="6236" y="336"/>
                  </a:lnTo>
                  <a:lnTo>
                    <a:pt x="6110" y="273"/>
                  </a:lnTo>
                  <a:lnTo>
                    <a:pt x="5964" y="315"/>
                  </a:lnTo>
                  <a:lnTo>
                    <a:pt x="5629" y="315"/>
                  </a:lnTo>
                  <a:lnTo>
                    <a:pt x="5336" y="524"/>
                  </a:lnTo>
                  <a:lnTo>
                    <a:pt x="5190" y="545"/>
                  </a:lnTo>
                  <a:lnTo>
                    <a:pt x="5106" y="545"/>
                  </a:lnTo>
                  <a:lnTo>
                    <a:pt x="4981" y="629"/>
                  </a:lnTo>
                  <a:lnTo>
                    <a:pt x="4960" y="712"/>
                  </a:lnTo>
                  <a:lnTo>
                    <a:pt x="4897" y="817"/>
                  </a:lnTo>
                  <a:lnTo>
                    <a:pt x="4813" y="817"/>
                  </a:lnTo>
                  <a:lnTo>
                    <a:pt x="4792" y="796"/>
                  </a:lnTo>
                  <a:lnTo>
                    <a:pt x="4709" y="796"/>
                  </a:lnTo>
                  <a:lnTo>
                    <a:pt x="4646" y="817"/>
                  </a:lnTo>
                  <a:lnTo>
                    <a:pt x="4604" y="859"/>
                  </a:lnTo>
                  <a:lnTo>
                    <a:pt x="4457" y="901"/>
                  </a:lnTo>
                  <a:lnTo>
                    <a:pt x="4332" y="942"/>
                  </a:lnTo>
                  <a:lnTo>
                    <a:pt x="4248" y="1026"/>
                  </a:lnTo>
                  <a:lnTo>
                    <a:pt x="4227" y="1068"/>
                  </a:lnTo>
                  <a:lnTo>
                    <a:pt x="4123" y="1214"/>
                  </a:lnTo>
                  <a:lnTo>
                    <a:pt x="3934" y="1256"/>
                  </a:lnTo>
                  <a:lnTo>
                    <a:pt x="3767" y="1256"/>
                  </a:lnTo>
                  <a:lnTo>
                    <a:pt x="3830" y="1340"/>
                  </a:lnTo>
                  <a:lnTo>
                    <a:pt x="3851" y="1382"/>
                  </a:lnTo>
                  <a:lnTo>
                    <a:pt x="3913" y="1486"/>
                  </a:lnTo>
                  <a:lnTo>
                    <a:pt x="3934" y="1591"/>
                  </a:lnTo>
                  <a:lnTo>
                    <a:pt x="3955" y="1633"/>
                  </a:lnTo>
                  <a:lnTo>
                    <a:pt x="3955" y="1800"/>
                  </a:lnTo>
                  <a:lnTo>
                    <a:pt x="3955" y="2051"/>
                  </a:lnTo>
                  <a:lnTo>
                    <a:pt x="3976" y="2114"/>
                  </a:lnTo>
                  <a:lnTo>
                    <a:pt x="4039" y="2575"/>
                  </a:lnTo>
                  <a:lnTo>
                    <a:pt x="4123" y="2721"/>
                  </a:lnTo>
                  <a:lnTo>
                    <a:pt x="4144" y="2847"/>
                  </a:lnTo>
                  <a:lnTo>
                    <a:pt x="4227" y="2847"/>
                  </a:lnTo>
                  <a:lnTo>
                    <a:pt x="4269" y="2909"/>
                  </a:lnTo>
                  <a:lnTo>
                    <a:pt x="4353" y="2930"/>
                  </a:lnTo>
                  <a:lnTo>
                    <a:pt x="4395" y="2951"/>
                  </a:lnTo>
                  <a:lnTo>
                    <a:pt x="4332" y="3119"/>
                  </a:lnTo>
                  <a:lnTo>
                    <a:pt x="4353" y="3160"/>
                  </a:lnTo>
                  <a:lnTo>
                    <a:pt x="4269" y="3265"/>
                  </a:lnTo>
                  <a:lnTo>
                    <a:pt x="3600" y="3265"/>
                  </a:lnTo>
                  <a:lnTo>
                    <a:pt x="3453" y="3307"/>
                  </a:lnTo>
                  <a:lnTo>
                    <a:pt x="3307" y="3516"/>
                  </a:lnTo>
                  <a:lnTo>
                    <a:pt x="3202" y="3621"/>
                  </a:lnTo>
                  <a:lnTo>
                    <a:pt x="3118" y="3746"/>
                  </a:lnTo>
                  <a:lnTo>
                    <a:pt x="3139" y="3935"/>
                  </a:lnTo>
                  <a:lnTo>
                    <a:pt x="3097" y="4060"/>
                  </a:lnTo>
                  <a:lnTo>
                    <a:pt x="2700" y="4311"/>
                  </a:lnTo>
                  <a:lnTo>
                    <a:pt x="2072" y="4688"/>
                  </a:lnTo>
                  <a:lnTo>
                    <a:pt x="1612" y="4939"/>
                  </a:lnTo>
                  <a:lnTo>
                    <a:pt x="1361" y="5002"/>
                  </a:lnTo>
                  <a:lnTo>
                    <a:pt x="1152" y="5002"/>
                  </a:lnTo>
                  <a:lnTo>
                    <a:pt x="1047" y="5043"/>
                  </a:lnTo>
                  <a:lnTo>
                    <a:pt x="880" y="5043"/>
                  </a:lnTo>
                  <a:lnTo>
                    <a:pt x="587" y="5106"/>
                  </a:lnTo>
                  <a:lnTo>
                    <a:pt x="398" y="5211"/>
                  </a:lnTo>
                  <a:lnTo>
                    <a:pt x="294" y="5357"/>
                  </a:lnTo>
                  <a:lnTo>
                    <a:pt x="43" y="5546"/>
                  </a:lnTo>
                  <a:lnTo>
                    <a:pt x="43" y="6048"/>
                  </a:lnTo>
                  <a:lnTo>
                    <a:pt x="1" y="6194"/>
                  </a:lnTo>
                  <a:lnTo>
                    <a:pt x="2093" y="7617"/>
                  </a:lnTo>
                  <a:lnTo>
                    <a:pt x="5901" y="10128"/>
                  </a:lnTo>
                  <a:lnTo>
                    <a:pt x="5943" y="10379"/>
                  </a:lnTo>
                  <a:lnTo>
                    <a:pt x="6069" y="10484"/>
                  </a:lnTo>
                  <a:lnTo>
                    <a:pt x="6278" y="10484"/>
                  </a:lnTo>
                  <a:lnTo>
                    <a:pt x="6445" y="10546"/>
                  </a:lnTo>
                  <a:lnTo>
                    <a:pt x="6550" y="10672"/>
                  </a:lnTo>
                  <a:lnTo>
                    <a:pt x="6696" y="10735"/>
                  </a:lnTo>
                  <a:lnTo>
                    <a:pt x="6801" y="10797"/>
                  </a:lnTo>
                  <a:lnTo>
                    <a:pt x="6801" y="10902"/>
                  </a:lnTo>
                  <a:lnTo>
                    <a:pt x="6738" y="11090"/>
                  </a:lnTo>
                  <a:lnTo>
                    <a:pt x="6780" y="11174"/>
                  </a:lnTo>
                  <a:lnTo>
                    <a:pt x="6906" y="11216"/>
                  </a:lnTo>
                  <a:lnTo>
                    <a:pt x="7178" y="11195"/>
                  </a:lnTo>
                  <a:lnTo>
                    <a:pt x="7408" y="11111"/>
                  </a:lnTo>
                  <a:lnTo>
                    <a:pt x="8266" y="10902"/>
                  </a:lnTo>
                  <a:lnTo>
                    <a:pt x="8998" y="10253"/>
                  </a:lnTo>
                  <a:lnTo>
                    <a:pt x="11592" y="8663"/>
                  </a:lnTo>
                  <a:lnTo>
                    <a:pt x="11509" y="8580"/>
                  </a:lnTo>
                  <a:lnTo>
                    <a:pt x="11446" y="8496"/>
                  </a:lnTo>
                  <a:lnTo>
                    <a:pt x="11383" y="8454"/>
                  </a:lnTo>
                  <a:lnTo>
                    <a:pt x="11279" y="8224"/>
                  </a:lnTo>
                  <a:lnTo>
                    <a:pt x="11195" y="8077"/>
                  </a:lnTo>
                  <a:lnTo>
                    <a:pt x="11090" y="8015"/>
                  </a:lnTo>
                  <a:lnTo>
                    <a:pt x="10651" y="8015"/>
                  </a:lnTo>
                  <a:lnTo>
                    <a:pt x="10567" y="7931"/>
                  </a:lnTo>
                  <a:lnTo>
                    <a:pt x="10546" y="7826"/>
                  </a:lnTo>
                  <a:lnTo>
                    <a:pt x="10504" y="7743"/>
                  </a:lnTo>
                  <a:lnTo>
                    <a:pt x="10463" y="7596"/>
                  </a:lnTo>
                  <a:lnTo>
                    <a:pt x="10504" y="7512"/>
                  </a:lnTo>
                  <a:lnTo>
                    <a:pt x="10463" y="7387"/>
                  </a:lnTo>
                  <a:lnTo>
                    <a:pt x="10421" y="7345"/>
                  </a:lnTo>
                  <a:lnTo>
                    <a:pt x="10316" y="7115"/>
                  </a:lnTo>
                  <a:lnTo>
                    <a:pt x="10191" y="6927"/>
                  </a:lnTo>
                  <a:lnTo>
                    <a:pt x="10107" y="6864"/>
                  </a:lnTo>
                  <a:lnTo>
                    <a:pt x="10149" y="6801"/>
                  </a:lnTo>
                  <a:lnTo>
                    <a:pt x="10191" y="6759"/>
                  </a:lnTo>
                  <a:lnTo>
                    <a:pt x="10316" y="6655"/>
                  </a:lnTo>
                  <a:lnTo>
                    <a:pt x="10358" y="6571"/>
                  </a:lnTo>
                  <a:lnTo>
                    <a:pt x="10337" y="6362"/>
                  </a:lnTo>
                  <a:lnTo>
                    <a:pt x="10295" y="6236"/>
                  </a:lnTo>
                  <a:lnTo>
                    <a:pt x="10316" y="6173"/>
                  </a:lnTo>
                  <a:lnTo>
                    <a:pt x="10358" y="5860"/>
                  </a:lnTo>
                  <a:lnTo>
                    <a:pt x="10295" y="5713"/>
                  </a:lnTo>
                  <a:lnTo>
                    <a:pt x="10295" y="5399"/>
                  </a:lnTo>
                  <a:lnTo>
                    <a:pt x="10295" y="5336"/>
                  </a:lnTo>
                  <a:lnTo>
                    <a:pt x="10253" y="5127"/>
                  </a:lnTo>
                  <a:lnTo>
                    <a:pt x="10253" y="4730"/>
                  </a:lnTo>
                  <a:lnTo>
                    <a:pt x="10191" y="4604"/>
                  </a:lnTo>
                  <a:lnTo>
                    <a:pt x="10128" y="4583"/>
                  </a:lnTo>
                  <a:lnTo>
                    <a:pt x="10128" y="4374"/>
                  </a:lnTo>
                  <a:lnTo>
                    <a:pt x="10191" y="4311"/>
                  </a:lnTo>
                  <a:lnTo>
                    <a:pt x="9814" y="3160"/>
                  </a:lnTo>
                  <a:lnTo>
                    <a:pt x="9688" y="3014"/>
                  </a:lnTo>
                  <a:lnTo>
                    <a:pt x="9584" y="2993"/>
                  </a:lnTo>
                  <a:lnTo>
                    <a:pt x="9521" y="2930"/>
                  </a:lnTo>
                  <a:lnTo>
                    <a:pt x="9395" y="2888"/>
                  </a:lnTo>
                  <a:lnTo>
                    <a:pt x="9375" y="2742"/>
                  </a:lnTo>
                  <a:lnTo>
                    <a:pt x="9186" y="2595"/>
                  </a:lnTo>
                  <a:lnTo>
                    <a:pt x="9144" y="2595"/>
                  </a:lnTo>
                  <a:lnTo>
                    <a:pt x="9061" y="2470"/>
                  </a:lnTo>
                  <a:lnTo>
                    <a:pt x="9082" y="2407"/>
                  </a:lnTo>
                  <a:lnTo>
                    <a:pt x="9040" y="2261"/>
                  </a:lnTo>
                  <a:lnTo>
                    <a:pt x="8977" y="2219"/>
                  </a:lnTo>
                  <a:lnTo>
                    <a:pt x="9061" y="1968"/>
                  </a:lnTo>
                  <a:lnTo>
                    <a:pt x="9186" y="1800"/>
                  </a:lnTo>
                  <a:lnTo>
                    <a:pt x="9270" y="1779"/>
                  </a:lnTo>
                  <a:lnTo>
                    <a:pt x="9312" y="1696"/>
                  </a:lnTo>
                  <a:lnTo>
                    <a:pt x="9395" y="1654"/>
                  </a:lnTo>
                  <a:lnTo>
                    <a:pt x="9416" y="1445"/>
                  </a:lnTo>
                  <a:lnTo>
                    <a:pt x="9479" y="1382"/>
                  </a:lnTo>
                  <a:lnTo>
                    <a:pt x="9395" y="1319"/>
                  </a:lnTo>
                  <a:lnTo>
                    <a:pt x="9458" y="1235"/>
                  </a:lnTo>
                  <a:lnTo>
                    <a:pt x="9500" y="1173"/>
                  </a:lnTo>
                  <a:lnTo>
                    <a:pt x="9479" y="1152"/>
                  </a:lnTo>
                  <a:lnTo>
                    <a:pt x="9416" y="1047"/>
                  </a:lnTo>
                  <a:lnTo>
                    <a:pt x="9375" y="901"/>
                  </a:lnTo>
                  <a:lnTo>
                    <a:pt x="9479" y="629"/>
                  </a:lnTo>
                  <a:lnTo>
                    <a:pt x="9479" y="440"/>
                  </a:lnTo>
                  <a:lnTo>
                    <a:pt x="9500" y="294"/>
                  </a:lnTo>
                  <a:lnTo>
                    <a:pt x="9479" y="210"/>
                  </a:lnTo>
                  <a:lnTo>
                    <a:pt x="9500" y="126"/>
                  </a:lnTo>
                  <a:lnTo>
                    <a:pt x="9479" y="106"/>
                  </a:lnTo>
                  <a:lnTo>
                    <a:pt x="9291" y="126"/>
                  </a:lnTo>
                  <a:lnTo>
                    <a:pt x="9207" y="106"/>
                  </a:lnTo>
                  <a:lnTo>
                    <a:pt x="8977" y="189"/>
                  </a:lnTo>
                  <a:lnTo>
                    <a:pt x="8851" y="85"/>
                  </a:lnTo>
                  <a:lnTo>
                    <a:pt x="8684" y="22"/>
                  </a:lnTo>
                  <a:lnTo>
                    <a:pt x="8684" y="85"/>
                  </a:lnTo>
                  <a:lnTo>
                    <a:pt x="8579" y="189"/>
                  </a:lnTo>
                  <a:lnTo>
                    <a:pt x="8370" y="168"/>
                  </a:lnTo>
                  <a:lnTo>
                    <a:pt x="8370" y="64"/>
                  </a:lnTo>
                  <a:lnTo>
                    <a:pt x="83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78"/>
            <p:cNvSpPr/>
            <p:nvPr/>
          </p:nvSpPr>
          <p:spPr>
            <a:xfrm>
              <a:off x="3661636" y="2898825"/>
              <a:ext cx="79733" cy="60206"/>
            </a:xfrm>
            <a:custGeom>
              <a:avLst/>
              <a:gdLst/>
              <a:ahLst/>
              <a:cxnLst/>
              <a:rect l="l" t="t" r="r" b="b"/>
              <a:pathLst>
                <a:path w="6696" h="5294" extrusionOk="0">
                  <a:moveTo>
                    <a:pt x="4269" y="0"/>
                  </a:moveTo>
                  <a:lnTo>
                    <a:pt x="4164" y="42"/>
                  </a:lnTo>
                  <a:lnTo>
                    <a:pt x="4122" y="84"/>
                  </a:lnTo>
                  <a:lnTo>
                    <a:pt x="4038" y="84"/>
                  </a:lnTo>
                  <a:lnTo>
                    <a:pt x="3913" y="188"/>
                  </a:lnTo>
                  <a:lnTo>
                    <a:pt x="3871" y="502"/>
                  </a:lnTo>
                  <a:lnTo>
                    <a:pt x="3766" y="691"/>
                  </a:lnTo>
                  <a:lnTo>
                    <a:pt x="3745" y="921"/>
                  </a:lnTo>
                  <a:lnTo>
                    <a:pt x="3662" y="1046"/>
                  </a:lnTo>
                  <a:lnTo>
                    <a:pt x="3411" y="1318"/>
                  </a:lnTo>
                  <a:lnTo>
                    <a:pt x="3327" y="1318"/>
                  </a:lnTo>
                  <a:lnTo>
                    <a:pt x="3222" y="1402"/>
                  </a:lnTo>
                  <a:lnTo>
                    <a:pt x="2992" y="1465"/>
                  </a:lnTo>
                  <a:lnTo>
                    <a:pt x="2825" y="1632"/>
                  </a:lnTo>
                  <a:lnTo>
                    <a:pt x="2783" y="1632"/>
                  </a:lnTo>
                  <a:lnTo>
                    <a:pt x="2553" y="1779"/>
                  </a:lnTo>
                  <a:lnTo>
                    <a:pt x="2406" y="1841"/>
                  </a:lnTo>
                  <a:lnTo>
                    <a:pt x="2344" y="1967"/>
                  </a:lnTo>
                  <a:lnTo>
                    <a:pt x="2072" y="2155"/>
                  </a:lnTo>
                  <a:lnTo>
                    <a:pt x="2155" y="2365"/>
                  </a:lnTo>
                  <a:lnTo>
                    <a:pt x="2155" y="2490"/>
                  </a:lnTo>
                  <a:lnTo>
                    <a:pt x="1925" y="2699"/>
                  </a:lnTo>
                  <a:lnTo>
                    <a:pt x="1758" y="3013"/>
                  </a:lnTo>
                  <a:lnTo>
                    <a:pt x="1758" y="3118"/>
                  </a:lnTo>
                  <a:lnTo>
                    <a:pt x="1862" y="3327"/>
                  </a:lnTo>
                  <a:lnTo>
                    <a:pt x="1779" y="3536"/>
                  </a:lnTo>
                  <a:lnTo>
                    <a:pt x="1841" y="3599"/>
                  </a:lnTo>
                  <a:lnTo>
                    <a:pt x="1883" y="3662"/>
                  </a:lnTo>
                  <a:lnTo>
                    <a:pt x="1862" y="3829"/>
                  </a:lnTo>
                  <a:lnTo>
                    <a:pt x="1507" y="4248"/>
                  </a:lnTo>
                  <a:lnTo>
                    <a:pt x="1444" y="4394"/>
                  </a:lnTo>
                  <a:lnTo>
                    <a:pt x="1297" y="4582"/>
                  </a:lnTo>
                  <a:lnTo>
                    <a:pt x="1109" y="4603"/>
                  </a:lnTo>
                  <a:lnTo>
                    <a:pt x="712" y="4959"/>
                  </a:lnTo>
                  <a:lnTo>
                    <a:pt x="147" y="5064"/>
                  </a:lnTo>
                  <a:lnTo>
                    <a:pt x="0" y="5273"/>
                  </a:lnTo>
                  <a:lnTo>
                    <a:pt x="2344" y="5294"/>
                  </a:lnTo>
                  <a:lnTo>
                    <a:pt x="2344" y="4792"/>
                  </a:lnTo>
                  <a:lnTo>
                    <a:pt x="2595" y="4603"/>
                  </a:lnTo>
                  <a:lnTo>
                    <a:pt x="2699" y="4457"/>
                  </a:lnTo>
                  <a:lnTo>
                    <a:pt x="2888" y="4352"/>
                  </a:lnTo>
                  <a:lnTo>
                    <a:pt x="3181" y="4289"/>
                  </a:lnTo>
                  <a:lnTo>
                    <a:pt x="3348" y="4289"/>
                  </a:lnTo>
                  <a:lnTo>
                    <a:pt x="3453" y="4248"/>
                  </a:lnTo>
                  <a:lnTo>
                    <a:pt x="3662" y="4248"/>
                  </a:lnTo>
                  <a:lnTo>
                    <a:pt x="3913" y="4185"/>
                  </a:lnTo>
                  <a:lnTo>
                    <a:pt x="4373" y="3934"/>
                  </a:lnTo>
                  <a:lnTo>
                    <a:pt x="5001" y="3557"/>
                  </a:lnTo>
                  <a:lnTo>
                    <a:pt x="5398" y="3306"/>
                  </a:lnTo>
                  <a:lnTo>
                    <a:pt x="5440" y="3181"/>
                  </a:lnTo>
                  <a:lnTo>
                    <a:pt x="5419" y="2992"/>
                  </a:lnTo>
                  <a:lnTo>
                    <a:pt x="5503" y="2867"/>
                  </a:lnTo>
                  <a:lnTo>
                    <a:pt x="5608" y="2762"/>
                  </a:lnTo>
                  <a:lnTo>
                    <a:pt x="5754" y="2553"/>
                  </a:lnTo>
                  <a:lnTo>
                    <a:pt x="5901" y="2511"/>
                  </a:lnTo>
                  <a:lnTo>
                    <a:pt x="6570" y="2511"/>
                  </a:lnTo>
                  <a:lnTo>
                    <a:pt x="6654" y="2406"/>
                  </a:lnTo>
                  <a:lnTo>
                    <a:pt x="6633" y="2365"/>
                  </a:lnTo>
                  <a:lnTo>
                    <a:pt x="6696" y="2197"/>
                  </a:lnTo>
                  <a:lnTo>
                    <a:pt x="6654" y="2176"/>
                  </a:lnTo>
                  <a:lnTo>
                    <a:pt x="6570" y="2155"/>
                  </a:lnTo>
                  <a:lnTo>
                    <a:pt x="6528" y="2093"/>
                  </a:lnTo>
                  <a:lnTo>
                    <a:pt x="6445" y="2093"/>
                  </a:lnTo>
                  <a:lnTo>
                    <a:pt x="6424" y="1967"/>
                  </a:lnTo>
                  <a:lnTo>
                    <a:pt x="6340" y="1821"/>
                  </a:lnTo>
                  <a:lnTo>
                    <a:pt x="6277" y="1360"/>
                  </a:lnTo>
                  <a:lnTo>
                    <a:pt x="6256" y="1297"/>
                  </a:lnTo>
                  <a:lnTo>
                    <a:pt x="6256" y="1046"/>
                  </a:lnTo>
                  <a:lnTo>
                    <a:pt x="6256" y="879"/>
                  </a:lnTo>
                  <a:lnTo>
                    <a:pt x="6235" y="837"/>
                  </a:lnTo>
                  <a:lnTo>
                    <a:pt x="6214" y="732"/>
                  </a:lnTo>
                  <a:lnTo>
                    <a:pt x="6152" y="628"/>
                  </a:lnTo>
                  <a:lnTo>
                    <a:pt x="6131" y="586"/>
                  </a:lnTo>
                  <a:lnTo>
                    <a:pt x="6068" y="502"/>
                  </a:lnTo>
                  <a:lnTo>
                    <a:pt x="6005" y="523"/>
                  </a:lnTo>
                  <a:lnTo>
                    <a:pt x="5691" y="502"/>
                  </a:lnTo>
                  <a:lnTo>
                    <a:pt x="5608" y="419"/>
                  </a:lnTo>
                  <a:lnTo>
                    <a:pt x="5587" y="314"/>
                  </a:lnTo>
                  <a:lnTo>
                    <a:pt x="5524" y="293"/>
                  </a:lnTo>
                  <a:lnTo>
                    <a:pt x="5419" y="398"/>
                  </a:lnTo>
                  <a:lnTo>
                    <a:pt x="5231" y="460"/>
                  </a:lnTo>
                  <a:lnTo>
                    <a:pt x="5064" y="398"/>
                  </a:lnTo>
                  <a:lnTo>
                    <a:pt x="4959" y="398"/>
                  </a:lnTo>
                  <a:lnTo>
                    <a:pt x="4854" y="460"/>
                  </a:lnTo>
                  <a:lnTo>
                    <a:pt x="4666" y="481"/>
                  </a:lnTo>
                  <a:lnTo>
                    <a:pt x="4541" y="460"/>
                  </a:lnTo>
                  <a:lnTo>
                    <a:pt x="4373" y="293"/>
                  </a:lnTo>
                  <a:lnTo>
                    <a:pt x="4331" y="251"/>
                  </a:lnTo>
                  <a:lnTo>
                    <a:pt x="4290" y="147"/>
                  </a:lnTo>
                  <a:lnTo>
                    <a:pt x="4290" y="84"/>
                  </a:lnTo>
                  <a:lnTo>
                    <a:pt x="4290" y="42"/>
                  </a:lnTo>
                  <a:lnTo>
                    <a:pt x="426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78"/>
            <p:cNvSpPr/>
            <p:nvPr/>
          </p:nvSpPr>
          <p:spPr>
            <a:xfrm>
              <a:off x="3632974" y="2958780"/>
              <a:ext cx="56573" cy="43318"/>
            </a:xfrm>
            <a:custGeom>
              <a:avLst/>
              <a:gdLst/>
              <a:ahLst/>
              <a:cxnLst/>
              <a:rect l="l" t="t" r="r" b="b"/>
              <a:pathLst>
                <a:path w="4751" h="3809" extrusionOk="0">
                  <a:moveTo>
                    <a:pt x="2407" y="1"/>
                  </a:moveTo>
                  <a:lnTo>
                    <a:pt x="2177" y="315"/>
                  </a:lnTo>
                  <a:lnTo>
                    <a:pt x="2177" y="524"/>
                  </a:lnTo>
                  <a:lnTo>
                    <a:pt x="2072" y="545"/>
                  </a:lnTo>
                  <a:lnTo>
                    <a:pt x="1675" y="754"/>
                  </a:lnTo>
                  <a:lnTo>
                    <a:pt x="1633" y="859"/>
                  </a:lnTo>
                  <a:lnTo>
                    <a:pt x="1466" y="942"/>
                  </a:lnTo>
                  <a:lnTo>
                    <a:pt x="1528" y="1089"/>
                  </a:lnTo>
                  <a:lnTo>
                    <a:pt x="1194" y="1612"/>
                  </a:lnTo>
                  <a:lnTo>
                    <a:pt x="1152" y="1779"/>
                  </a:lnTo>
                  <a:lnTo>
                    <a:pt x="901" y="2030"/>
                  </a:lnTo>
                  <a:lnTo>
                    <a:pt x="796" y="2093"/>
                  </a:lnTo>
                  <a:lnTo>
                    <a:pt x="671" y="2365"/>
                  </a:lnTo>
                  <a:lnTo>
                    <a:pt x="671" y="2470"/>
                  </a:lnTo>
                  <a:lnTo>
                    <a:pt x="461" y="2763"/>
                  </a:lnTo>
                  <a:lnTo>
                    <a:pt x="419" y="2847"/>
                  </a:lnTo>
                  <a:lnTo>
                    <a:pt x="503" y="2888"/>
                  </a:lnTo>
                  <a:lnTo>
                    <a:pt x="398" y="2930"/>
                  </a:lnTo>
                  <a:lnTo>
                    <a:pt x="210" y="3265"/>
                  </a:lnTo>
                  <a:lnTo>
                    <a:pt x="147" y="3286"/>
                  </a:lnTo>
                  <a:lnTo>
                    <a:pt x="64" y="3370"/>
                  </a:lnTo>
                  <a:lnTo>
                    <a:pt x="85" y="3495"/>
                  </a:lnTo>
                  <a:lnTo>
                    <a:pt x="1" y="3621"/>
                  </a:lnTo>
                  <a:lnTo>
                    <a:pt x="43" y="3809"/>
                  </a:lnTo>
                  <a:lnTo>
                    <a:pt x="2344" y="3809"/>
                  </a:lnTo>
                  <a:lnTo>
                    <a:pt x="2303" y="2742"/>
                  </a:lnTo>
                  <a:lnTo>
                    <a:pt x="2386" y="2575"/>
                  </a:lnTo>
                  <a:lnTo>
                    <a:pt x="2512" y="2512"/>
                  </a:lnTo>
                  <a:lnTo>
                    <a:pt x="2658" y="2470"/>
                  </a:lnTo>
                  <a:lnTo>
                    <a:pt x="2867" y="2470"/>
                  </a:lnTo>
                  <a:lnTo>
                    <a:pt x="2888" y="963"/>
                  </a:lnTo>
                  <a:lnTo>
                    <a:pt x="4709" y="984"/>
                  </a:lnTo>
                  <a:lnTo>
                    <a:pt x="4709" y="168"/>
                  </a:lnTo>
                  <a:lnTo>
                    <a:pt x="4751" y="22"/>
                  </a:lnTo>
                  <a:lnTo>
                    <a:pt x="24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78"/>
            <p:cNvSpPr/>
            <p:nvPr/>
          </p:nvSpPr>
          <p:spPr>
            <a:xfrm>
              <a:off x="3632736" y="2960691"/>
              <a:ext cx="81233" cy="85430"/>
            </a:xfrm>
            <a:custGeom>
              <a:avLst/>
              <a:gdLst/>
              <a:ahLst/>
              <a:cxnLst/>
              <a:rect l="l" t="t" r="r" b="b"/>
              <a:pathLst>
                <a:path w="6822" h="7512" extrusionOk="0">
                  <a:moveTo>
                    <a:pt x="4729" y="0"/>
                  </a:moveTo>
                  <a:lnTo>
                    <a:pt x="4729" y="816"/>
                  </a:lnTo>
                  <a:lnTo>
                    <a:pt x="2908" y="795"/>
                  </a:lnTo>
                  <a:lnTo>
                    <a:pt x="2887" y="2302"/>
                  </a:lnTo>
                  <a:lnTo>
                    <a:pt x="2678" y="2302"/>
                  </a:lnTo>
                  <a:lnTo>
                    <a:pt x="2532" y="2344"/>
                  </a:lnTo>
                  <a:lnTo>
                    <a:pt x="2406" y="2407"/>
                  </a:lnTo>
                  <a:lnTo>
                    <a:pt x="2323" y="2574"/>
                  </a:lnTo>
                  <a:lnTo>
                    <a:pt x="2364" y="3641"/>
                  </a:lnTo>
                  <a:lnTo>
                    <a:pt x="63" y="3641"/>
                  </a:lnTo>
                  <a:lnTo>
                    <a:pt x="63" y="3662"/>
                  </a:lnTo>
                  <a:lnTo>
                    <a:pt x="0" y="3808"/>
                  </a:lnTo>
                  <a:lnTo>
                    <a:pt x="0" y="4039"/>
                  </a:lnTo>
                  <a:lnTo>
                    <a:pt x="126" y="3871"/>
                  </a:lnTo>
                  <a:lnTo>
                    <a:pt x="188" y="4018"/>
                  </a:lnTo>
                  <a:lnTo>
                    <a:pt x="209" y="4039"/>
                  </a:lnTo>
                  <a:lnTo>
                    <a:pt x="293" y="3976"/>
                  </a:lnTo>
                  <a:lnTo>
                    <a:pt x="439" y="4248"/>
                  </a:lnTo>
                  <a:lnTo>
                    <a:pt x="398" y="4331"/>
                  </a:lnTo>
                  <a:lnTo>
                    <a:pt x="418" y="4436"/>
                  </a:lnTo>
                  <a:lnTo>
                    <a:pt x="398" y="4645"/>
                  </a:lnTo>
                  <a:lnTo>
                    <a:pt x="314" y="4645"/>
                  </a:lnTo>
                  <a:lnTo>
                    <a:pt x="230" y="4687"/>
                  </a:lnTo>
                  <a:lnTo>
                    <a:pt x="418" y="4917"/>
                  </a:lnTo>
                  <a:lnTo>
                    <a:pt x="523" y="5524"/>
                  </a:lnTo>
                  <a:lnTo>
                    <a:pt x="481" y="5943"/>
                  </a:lnTo>
                  <a:lnTo>
                    <a:pt x="335" y="6131"/>
                  </a:lnTo>
                  <a:lnTo>
                    <a:pt x="272" y="6487"/>
                  </a:lnTo>
                  <a:lnTo>
                    <a:pt x="209" y="6738"/>
                  </a:lnTo>
                  <a:lnTo>
                    <a:pt x="314" y="6654"/>
                  </a:lnTo>
                  <a:lnTo>
                    <a:pt x="398" y="6654"/>
                  </a:lnTo>
                  <a:lnTo>
                    <a:pt x="523" y="6549"/>
                  </a:lnTo>
                  <a:lnTo>
                    <a:pt x="837" y="6487"/>
                  </a:lnTo>
                  <a:lnTo>
                    <a:pt x="1130" y="6382"/>
                  </a:lnTo>
                  <a:lnTo>
                    <a:pt x="1235" y="6382"/>
                  </a:lnTo>
                  <a:lnTo>
                    <a:pt x="1486" y="6466"/>
                  </a:lnTo>
                  <a:lnTo>
                    <a:pt x="1653" y="6487"/>
                  </a:lnTo>
                  <a:lnTo>
                    <a:pt x="1779" y="6654"/>
                  </a:lnTo>
                  <a:lnTo>
                    <a:pt x="1779" y="6738"/>
                  </a:lnTo>
                  <a:lnTo>
                    <a:pt x="1862" y="6759"/>
                  </a:lnTo>
                  <a:lnTo>
                    <a:pt x="1946" y="6696"/>
                  </a:lnTo>
                  <a:lnTo>
                    <a:pt x="1988" y="6738"/>
                  </a:lnTo>
                  <a:lnTo>
                    <a:pt x="2071" y="6738"/>
                  </a:lnTo>
                  <a:lnTo>
                    <a:pt x="2113" y="6780"/>
                  </a:lnTo>
                  <a:lnTo>
                    <a:pt x="2155" y="6905"/>
                  </a:lnTo>
                  <a:lnTo>
                    <a:pt x="2281" y="7010"/>
                  </a:lnTo>
                  <a:lnTo>
                    <a:pt x="2281" y="7156"/>
                  </a:lnTo>
                  <a:lnTo>
                    <a:pt x="2406" y="7177"/>
                  </a:lnTo>
                  <a:lnTo>
                    <a:pt x="2427" y="7303"/>
                  </a:lnTo>
                  <a:lnTo>
                    <a:pt x="2532" y="7324"/>
                  </a:lnTo>
                  <a:lnTo>
                    <a:pt x="2699" y="7428"/>
                  </a:lnTo>
                  <a:lnTo>
                    <a:pt x="2720" y="7512"/>
                  </a:lnTo>
                  <a:lnTo>
                    <a:pt x="2846" y="7407"/>
                  </a:lnTo>
                  <a:lnTo>
                    <a:pt x="3034" y="7407"/>
                  </a:lnTo>
                  <a:lnTo>
                    <a:pt x="3097" y="7261"/>
                  </a:lnTo>
                  <a:lnTo>
                    <a:pt x="3097" y="7177"/>
                  </a:lnTo>
                  <a:lnTo>
                    <a:pt x="3097" y="6947"/>
                  </a:lnTo>
                  <a:lnTo>
                    <a:pt x="3264" y="6884"/>
                  </a:lnTo>
                  <a:lnTo>
                    <a:pt x="3411" y="6884"/>
                  </a:lnTo>
                  <a:lnTo>
                    <a:pt x="3431" y="7052"/>
                  </a:lnTo>
                  <a:lnTo>
                    <a:pt x="3515" y="7219"/>
                  </a:lnTo>
                  <a:lnTo>
                    <a:pt x="3578" y="7282"/>
                  </a:lnTo>
                  <a:lnTo>
                    <a:pt x="3724" y="6989"/>
                  </a:lnTo>
                  <a:lnTo>
                    <a:pt x="3996" y="6863"/>
                  </a:lnTo>
                  <a:lnTo>
                    <a:pt x="4143" y="6905"/>
                  </a:lnTo>
                  <a:lnTo>
                    <a:pt x="4164" y="7093"/>
                  </a:lnTo>
                  <a:lnTo>
                    <a:pt x="4206" y="7156"/>
                  </a:lnTo>
                  <a:lnTo>
                    <a:pt x="4310" y="7052"/>
                  </a:lnTo>
                  <a:lnTo>
                    <a:pt x="4394" y="7052"/>
                  </a:lnTo>
                  <a:lnTo>
                    <a:pt x="4457" y="7114"/>
                  </a:lnTo>
                  <a:lnTo>
                    <a:pt x="4520" y="7156"/>
                  </a:lnTo>
                  <a:lnTo>
                    <a:pt x="6570" y="7156"/>
                  </a:lnTo>
                  <a:lnTo>
                    <a:pt x="6758" y="6633"/>
                  </a:lnTo>
                  <a:lnTo>
                    <a:pt x="6570" y="6528"/>
                  </a:lnTo>
                  <a:lnTo>
                    <a:pt x="6131" y="1423"/>
                  </a:lnTo>
                  <a:lnTo>
                    <a:pt x="6821" y="1423"/>
                  </a:lnTo>
                  <a:lnTo>
                    <a:pt x="47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78"/>
            <p:cNvSpPr/>
            <p:nvPr/>
          </p:nvSpPr>
          <p:spPr>
            <a:xfrm>
              <a:off x="3665125" y="2976874"/>
              <a:ext cx="112121" cy="99236"/>
            </a:xfrm>
            <a:custGeom>
              <a:avLst/>
              <a:gdLst/>
              <a:ahLst/>
              <a:cxnLst/>
              <a:rect l="l" t="t" r="r" b="b"/>
              <a:pathLst>
                <a:path w="9416" h="8726" extrusionOk="0">
                  <a:moveTo>
                    <a:pt x="3411" y="0"/>
                  </a:moveTo>
                  <a:lnTo>
                    <a:pt x="3850" y="5105"/>
                  </a:lnTo>
                  <a:lnTo>
                    <a:pt x="4038" y="5210"/>
                  </a:lnTo>
                  <a:lnTo>
                    <a:pt x="3850" y="5733"/>
                  </a:lnTo>
                  <a:lnTo>
                    <a:pt x="1800" y="5733"/>
                  </a:lnTo>
                  <a:lnTo>
                    <a:pt x="1737" y="5691"/>
                  </a:lnTo>
                  <a:lnTo>
                    <a:pt x="1674" y="5629"/>
                  </a:lnTo>
                  <a:lnTo>
                    <a:pt x="1590" y="5629"/>
                  </a:lnTo>
                  <a:lnTo>
                    <a:pt x="1486" y="5733"/>
                  </a:lnTo>
                  <a:lnTo>
                    <a:pt x="1444" y="5670"/>
                  </a:lnTo>
                  <a:lnTo>
                    <a:pt x="1423" y="5482"/>
                  </a:lnTo>
                  <a:lnTo>
                    <a:pt x="1276" y="5440"/>
                  </a:lnTo>
                  <a:lnTo>
                    <a:pt x="1004" y="5566"/>
                  </a:lnTo>
                  <a:lnTo>
                    <a:pt x="858" y="5859"/>
                  </a:lnTo>
                  <a:lnTo>
                    <a:pt x="795" y="5796"/>
                  </a:lnTo>
                  <a:lnTo>
                    <a:pt x="711" y="5629"/>
                  </a:lnTo>
                  <a:lnTo>
                    <a:pt x="691" y="5461"/>
                  </a:lnTo>
                  <a:lnTo>
                    <a:pt x="544" y="5461"/>
                  </a:lnTo>
                  <a:lnTo>
                    <a:pt x="377" y="5524"/>
                  </a:lnTo>
                  <a:lnTo>
                    <a:pt x="377" y="5754"/>
                  </a:lnTo>
                  <a:lnTo>
                    <a:pt x="377" y="5838"/>
                  </a:lnTo>
                  <a:lnTo>
                    <a:pt x="314" y="5984"/>
                  </a:lnTo>
                  <a:lnTo>
                    <a:pt x="126" y="5984"/>
                  </a:lnTo>
                  <a:lnTo>
                    <a:pt x="0" y="6089"/>
                  </a:lnTo>
                  <a:lnTo>
                    <a:pt x="84" y="6173"/>
                  </a:lnTo>
                  <a:lnTo>
                    <a:pt x="84" y="6277"/>
                  </a:lnTo>
                  <a:lnTo>
                    <a:pt x="105" y="6361"/>
                  </a:lnTo>
                  <a:lnTo>
                    <a:pt x="63" y="6591"/>
                  </a:lnTo>
                  <a:lnTo>
                    <a:pt x="84" y="6675"/>
                  </a:lnTo>
                  <a:lnTo>
                    <a:pt x="209" y="6800"/>
                  </a:lnTo>
                  <a:lnTo>
                    <a:pt x="272" y="6926"/>
                  </a:lnTo>
                  <a:lnTo>
                    <a:pt x="335" y="7010"/>
                  </a:lnTo>
                  <a:lnTo>
                    <a:pt x="398" y="6989"/>
                  </a:lnTo>
                  <a:lnTo>
                    <a:pt x="481" y="7030"/>
                  </a:lnTo>
                  <a:lnTo>
                    <a:pt x="502" y="7114"/>
                  </a:lnTo>
                  <a:lnTo>
                    <a:pt x="586" y="7219"/>
                  </a:lnTo>
                  <a:lnTo>
                    <a:pt x="586" y="7261"/>
                  </a:lnTo>
                  <a:lnTo>
                    <a:pt x="523" y="7344"/>
                  </a:lnTo>
                  <a:lnTo>
                    <a:pt x="544" y="7428"/>
                  </a:lnTo>
                  <a:lnTo>
                    <a:pt x="691" y="7512"/>
                  </a:lnTo>
                  <a:lnTo>
                    <a:pt x="691" y="7616"/>
                  </a:lnTo>
                  <a:lnTo>
                    <a:pt x="649" y="7679"/>
                  </a:lnTo>
                  <a:lnTo>
                    <a:pt x="732" y="7721"/>
                  </a:lnTo>
                  <a:lnTo>
                    <a:pt x="837" y="7658"/>
                  </a:lnTo>
                  <a:lnTo>
                    <a:pt x="921" y="7679"/>
                  </a:lnTo>
                  <a:lnTo>
                    <a:pt x="1046" y="7784"/>
                  </a:lnTo>
                  <a:lnTo>
                    <a:pt x="1214" y="7784"/>
                  </a:lnTo>
                  <a:lnTo>
                    <a:pt x="1318" y="7721"/>
                  </a:lnTo>
                  <a:lnTo>
                    <a:pt x="1381" y="7679"/>
                  </a:lnTo>
                  <a:lnTo>
                    <a:pt x="1486" y="7533"/>
                  </a:lnTo>
                  <a:lnTo>
                    <a:pt x="1632" y="7533"/>
                  </a:lnTo>
                  <a:lnTo>
                    <a:pt x="1779" y="7616"/>
                  </a:lnTo>
                  <a:lnTo>
                    <a:pt x="1800" y="7554"/>
                  </a:lnTo>
                  <a:lnTo>
                    <a:pt x="1904" y="7533"/>
                  </a:lnTo>
                  <a:lnTo>
                    <a:pt x="1946" y="7574"/>
                  </a:lnTo>
                  <a:lnTo>
                    <a:pt x="2072" y="7679"/>
                  </a:lnTo>
                  <a:lnTo>
                    <a:pt x="2113" y="7826"/>
                  </a:lnTo>
                  <a:lnTo>
                    <a:pt x="2092" y="7972"/>
                  </a:lnTo>
                  <a:lnTo>
                    <a:pt x="2155" y="8035"/>
                  </a:lnTo>
                  <a:lnTo>
                    <a:pt x="2281" y="8056"/>
                  </a:lnTo>
                  <a:lnTo>
                    <a:pt x="2281" y="8098"/>
                  </a:lnTo>
                  <a:lnTo>
                    <a:pt x="2176" y="8265"/>
                  </a:lnTo>
                  <a:lnTo>
                    <a:pt x="2113" y="8411"/>
                  </a:lnTo>
                  <a:lnTo>
                    <a:pt x="2113" y="8411"/>
                  </a:lnTo>
                  <a:lnTo>
                    <a:pt x="2218" y="8390"/>
                  </a:lnTo>
                  <a:lnTo>
                    <a:pt x="2281" y="8307"/>
                  </a:lnTo>
                  <a:lnTo>
                    <a:pt x="2364" y="8307"/>
                  </a:lnTo>
                  <a:lnTo>
                    <a:pt x="2364" y="8411"/>
                  </a:lnTo>
                  <a:lnTo>
                    <a:pt x="2385" y="8495"/>
                  </a:lnTo>
                  <a:lnTo>
                    <a:pt x="2385" y="8558"/>
                  </a:lnTo>
                  <a:lnTo>
                    <a:pt x="2532" y="8579"/>
                  </a:lnTo>
                  <a:lnTo>
                    <a:pt x="2595" y="8621"/>
                  </a:lnTo>
                  <a:lnTo>
                    <a:pt x="2595" y="8704"/>
                  </a:lnTo>
                  <a:lnTo>
                    <a:pt x="2783" y="8600"/>
                  </a:lnTo>
                  <a:lnTo>
                    <a:pt x="2846" y="8600"/>
                  </a:lnTo>
                  <a:lnTo>
                    <a:pt x="2992" y="8683"/>
                  </a:lnTo>
                  <a:lnTo>
                    <a:pt x="3222" y="8683"/>
                  </a:lnTo>
                  <a:lnTo>
                    <a:pt x="3264" y="8662"/>
                  </a:lnTo>
                  <a:lnTo>
                    <a:pt x="3264" y="8600"/>
                  </a:lnTo>
                  <a:lnTo>
                    <a:pt x="3452" y="8558"/>
                  </a:lnTo>
                  <a:lnTo>
                    <a:pt x="3620" y="8579"/>
                  </a:lnTo>
                  <a:lnTo>
                    <a:pt x="3578" y="8621"/>
                  </a:lnTo>
                  <a:lnTo>
                    <a:pt x="3620" y="8683"/>
                  </a:lnTo>
                  <a:lnTo>
                    <a:pt x="3787" y="8725"/>
                  </a:lnTo>
                  <a:lnTo>
                    <a:pt x="3892" y="8579"/>
                  </a:lnTo>
                  <a:lnTo>
                    <a:pt x="3976" y="8516"/>
                  </a:lnTo>
                  <a:lnTo>
                    <a:pt x="3997" y="8390"/>
                  </a:lnTo>
                  <a:lnTo>
                    <a:pt x="3976" y="8307"/>
                  </a:lnTo>
                  <a:lnTo>
                    <a:pt x="3976" y="8181"/>
                  </a:lnTo>
                  <a:lnTo>
                    <a:pt x="4080" y="8160"/>
                  </a:lnTo>
                  <a:lnTo>
                    <a:pt x="4059" y="7993"/>
                  </a:lnTo>
                  <a:lnTo>
                    <a:pt x="4038" y="7888"/>
                  </a:lnTo>
                  <a:lnTo>
                    <a:pt x="4143" y="7826"/>
                  </a:lnTo>
                  <a:lnTo>
                    <a:pt x="4269" y="7679"/>
                  </a:lnTo>
                  <a:lnTo>
                    <a:pt x="4457" y="7407"/>
                  </a:lnTo>
                  <a:lnTo>
                    <a:pt x="4561" y="7219"/>
                  </a:lnTo>
                  <a:lnTo>
                    <a:pt x="4582" y="7135"/>
                  </a:lnTo>
                  <a:lnTo>
                    <a:pt x="4708" y="6926"/>
                  </a:lnTo>
                  <a:lnTo>
                    <a:pt x="4792" y="6905"/>
                  </a:lnTo>
                  <a:lnTo>
                    <a:pt x="4813" y="6821"/>
                  </a:lnTo>
                  <a:lnTo>
                    <a:pt x="4980" y="6800"/>
                  </a:lnTo>
                  <a:lnTo>
                    <a:pt x="5043" y="6821"/>
                  </a:lnTo>
                  <a:lnTo>
                    <a:pt x="5336" y="6738"/>
                  </a:lnTo>
                  <a:lnTo>
                    <a:pt x="5398" y="6612"/>
                  </a:lnTo>
                  <a:lnTo>
                    <a:pt x="5712" y="6403"/>
                  </a:lnTo>
                  <a:lnTo>
                    <a:pt x="6152" y="6173"/>
                  </a:lnTo>
                  <a:lnTo>
                    <a:pt x="6277" y="6047"/>
                  </a:lnTo>
                  <a:lnTo>
                    <a:pt x="6465" y="5942"/>
                  </a:lnTo>
                  <a:lnTo>
                    <a:pt x="6758" y="5901"/>
                  </a:lnTo>
                  <a:lnTo>
                    <a:pt x="6884" y="5880"/>
                  </a:lnTo>
                  <a:lnTo>
                    <a:pt x="7072" y="5942"/>
                  </a:lnTo>
                  <a:lnTo>
                    <a:pt x="7177" y="5942"/>
                  </a:lnTo>
                  <a:lnTo>
                    <a:pt x="7198" y="5984"/>
                  </a:lnTo>
                  <a:lnTo>
                    <a:pt x="7219" y="5963"/>
                  </a:lnTo>
                  <a:lnTo>
                    <a:pt x="7344" y="5984"/>
                  </a:lnTo>
                  <a:lnTo>
                    <a:pt x="7742" y="5963"/>
                  </a:lnTo>
                  <a:lnTo>
                    <a:pt x="7867" y="5963"/>
                  </a:lnTo>
                  <a:lnTo>
                    <a:pt x="8035" y="5880"/>
                  </a:lnTo>
                  <a:lnTo>
                    <a:pt x="8390" y="5880"/>
                  </a:lnTo>
                  <a:lnTo>
                    <a:pt x="8558" y="5775"/>
                  </a:lnTo>
                  <a:lnTo>
                    <a:pt x="8746" y="5775"/>
                  </a:lnTo>
                  <a:lnTo>
                    <a:pt x="8893" y="5670"/>
                  </a:lnTo>
                  <a:lnTo>
                    <a:pt x="9186" y="5524"/>
                  </a:lnTo>
                  <a:lnTo>
                    <a:pt x="9227" y="5377"/>
                  </a:lnTo>
                  <a:lnTo>
                    <a:pt x="9269" y="5210"/>
                  </a:lnTo>
                  <a:lnTo>
                    <a:pt x="9332" y="5126"/>
                  </a:lnTo>
                  <a:lnTo>
                    <a:pt x="9395" y="4624"/>
                  </a:lnTo>
                  <a:lnTo>
                    <a:pt x="9416" y="3494"/>
                  </a:lnTo>
                  <a:lnTo>
                    <a:pt x="9186" y="3578"/>
                  </a:lnTo>
                  <a:lnTo>
                    <a:pt x="8914" y="3599"/>
                  </a:lnTo>
                  <a:lnTo>
                    <a:pt x="8788" y="3557"/>
                  </a:lnTo>
                  <a:lnTo>
                    <a:pt x="8746" y="3473"/>
                  </a:lnTo>
                  <a:lnTo>
                    <a:pt x="8809" y="3285"/>
                  </a:lnTo>
                  <a:lnTo>
                    <a:pt x="8809" y="3180"/>
                  </a:lnTo>
                  <a:lnTo>
                    <a:pt x="8704" y="3118"/>
                  </a:lnTo>
                  <a:lnTo>
                    <a:pt x="8558" y="3055"/>
                  </a:lnTo>
                  <a:lnTo>
                    <a:pt x="8453" y="2929"/>
                  </a:lnTo>
                  <a:lnTo>
                    <a:pt x="8286" y="2867"/>
                  </a:lnTo>
                  <a:lnTo>
                    <a:pt x="8077" y="2867"/>
                  </a:lnTo>
                  <a:lnTo>
                    <a:pt x="7951" y="2762"/>
                  </a:lnTo>
                  <a:lnTo>
                    <a:pt x="7909" y="2511"/>
                  </a:lnTo>
                  <a:lnTo>
                    <a:pt x="41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78"/>
            <p:cNvSpPr/>
            <p:nvPr/>
          </p:nvSpPr>
          <p:spPr>
            <a:xfrm>
              <a:off x="3712457" y="3043733"/>
              <a:ext cx="51833" cy="35948"/>
            </a:xfrm>
            <a:custGeom>
              <a:avLst/>
              <a:gdLst/>
              <a:ahLst/>
              <a:cxnLst/>
              <a:rect l="l" t="t" r="r" b="b"/>
              <a:pathLst>
                <a:path w="4353" h="3161" extrusionOk="0">
                  <a:moveTo>
                    <a:pt x="2909" y="1"/>
                  </a:moveTo>
                  <a:lnTo>
                    <a:pt x="2783" y="22"/>
                  </a:lnTo>
                  <a:lnTo>
                    <a:pt x="2490" y="63"/>
                  </a:lnTo>
                  <a:lnTo>
                    <a:pt x="2302" y="168"/>
                  </a:lnTo>
                  <a:lnTo>
                    <a:pt x="2177" y="294"/>
                  </a:lnTo>
                  <a:lnTo>
                    <a:pt x="1737" y="524"/>
                  </a:lnTo>
                  <a:lnTo>
                    <a:pt x="1423" y="733"/>
                  </a:lnTo>
                  <a:lnTo>
                    <a:pt x="1361" y="859"/>
                  </a:lnTo>
                  <a:lnTo>
                    <a:pt x="1068" y="942"/>
                  </a:lnTo>
                  <a:lnTo>
                    <a:pt x="1005" y="921"/>
                  </a:lnTo>
                  <a:lnTo>
                    <a:pt x="838" y="942"/>
                  </a:lnTo>
                  <a:lnTo>
                    <a:pt x="817" y="1026"/>
                  </a:lnTo>
                  <a:lnTo>
                    <a:pt x="733" y="1047"/>
                  </a:lnTo>
                  <a:lnTo>
                    <a:pt x="607" y="1256"/>
                  </a:lnTo>
                  <a:lnTo>
                    <a:pt x="586" y="1340"/>
                  </a:lnTo>
                  <a:lnTo>
                    <a:pt x="482" y="1528"/>
                  </a:lnTo>
                  <a:lnTo>
                    <a:pt x="294" y="1800"/>
                  </a:lnTo>
                  <a:lnTo>
                    <a:pt x="168" y="1947"/>
                  </a:lnTo>
                  <a:lnTo>
                    <a:pt x="63" y="2009"/>
                  </a:lnTo>
                  <a:lnTo>
                    <a:pt x="84" y="2114"/>
                  </a:lnTo>
                  <a:lnTo>
                    <a:pt x="105" y="2281"/>
                  </a:lnTo>
                  <a:lnTo>
                    <a:pt x="1" y="2302"/>
                  </a:lnTo>
                  <a:lnTo>
                    <a:pt x="1" y="2428"/>
                  </a:lnTo>
                  <a:lnTo>
                    <a:pt x="22" y="2511"/>
                  </a:lnTo>
                  <a:lnTo>
                    <a:pt x="1" y="2637"/>
                  </a:lnTo>
                  <a:lnTo>
                    <a:pt x="22" y="2637"/>
                  </a:lnTo>
                  <a:lnTo>
                    <a:pt x="189" y="2783"/>
                  </a:lnTo>
                  <a:lnTo>
                    <a:pt x="398" y="2888"/>
                  </a:lnTo>
                  <a:lnTo>
                    <a:pt x="503" y="2888"/>
                  </a:lnTo>
                  <a:lnTo>
                    <a:pt x="545" y="2930"/>
                  </a:lnTo>
                  <a:lnTo>
                    <a:pt x="649" y="2930"/>
                  </a:lnTo>
                  <a:lnTo>
                    <a:pt x="754" y="2993"/>
                  </a:lnTo>
                  <a:lnTo>
                    <a:pt x="838" y="3097"/>
                  </a:lnTo>
                  <a:lnTo>
                    <a:pt x="1026" y="3160"/>
                  </a:lnTo>
                  <a:lnTo>
                    <a:pt x="1151" y="3139"/>
                  </a:lnTo>
                  <a:lnTo>
                    <a:pt x="1256" y="3055"/>
                  </a:lnTo>
                  <a:lnTo>
                    <a:pt x="1340" y="3055"/>
                  </a:lnTo>
                  <a:lnTo>
                    <a:pt x="1423" y="3139"/>
                  </a:lnTo>
                  <a:lnTo>
                    <a:pt x="1549" y="3139"/>
                  </a:lnTo>
                  <a:lnTo>
                    <a:pt x="1549" y="2993"/>
                  </a:lnTo>
                  <a:lnTo>
                    <a:pt x="1465" y="2825"/>
                  </a:lnTo>
                  <a:lnTo>
                    <a:pt x="1423" y="2783"/>
                  </a:lnTo>
                  <a:lnTo>
                    <a:pt x="1361" y="2595"/>
                  </a:lnTo>
                  <a:lnTo>
                    <a:pt x="1382" y="2470"/>
                  </a:lnTo>
                  <a:lnTo>
                    <a:pt x="1591" y="2428"/>
                  </a:lnTo>
                  <a:lnTo>
                    <a:pt x="2365" y="2428"/>
                  </a:lnTo>
                  <a:lnTo>
                    <a:pt x="2574" y="2386"/>
                  </a:lnTo>
                  <a:lnTo>
                    <a:pt x="2721" y="2386"/>
                  </a:lnTo>
                  <a:lnTo>
                    <a:pt x="2846" y="2323"/>
                  </a:lnTo>
                  <a:lnTo>
                    <a:pt x="2930" y="2323"/>
                  </a:lnTo>
                  <a:lnTo>
                    <a:pt x="3537" y="2491"/>
                  </a:lnTo>
                  <a:lnTo>
                    <a:pt x="3558" y="2428"/>
                  </a:lnTo>
                  <a:lnTo>
                    <a:pt x="3683" y="2386"/>
                  </a:lnTo>
                  <a:lnTo>
                    <a:pt x="3683" y="2281"/>
                  </a:lnTo>
                  <a:lnTo>
                    <a:pt x="3767" y="2198"/>
                  </a:lnTo>
                  <a:lnTo>
                    <a:pt x="3767" y="2093"/>
                  </a:lnTo>
                  <a:lnTo>
                    <a:pt x="3871" y="2051"/>
                  </a:lnTo>
                  <a:lnTo>
                    <a:pt x="3955" y="2072"/>
                  </a:lnTo>
                  <a:lnTo>
                    <a:pt x="4143" y="1967"/>
                  </a:lnTo>
                  <a:lnTo>
                    <a:pt x="4206" y="1967"/>
                  </a:lnTo>
                  <a:lnTo>
                    <a:pt x="4353" y="1800"/>
                  </a:lnTo>
                  <a:lnTo>
                    <a:pt x="4353" y="1737"/>
                  </a:lnTo>
                  <a:lnTo>
                    <a:pt x="4311" y="1737"/>
                  </a:lnTo>
                  <a:lnTo>
                    <a:pt x="4185" y="1570"/>
                  </a:lnTo>
                  <a:lnTo>
                    <a:pt x="4248" y="1465"/>
                  </a:lnTo>
                  <a:lnTo>
                    <a:pt x="4248" y="1361"/>
                  </a:lnTo>
                  <a:lnTo>
                    <a:pt x="4185" y="1319"/>
                  </a:lnTo>
                  <a:lnTo>
                    <a:pt x="4185" y="1256"/>
                  </a:lnTo>
                  <a:lnTo>
                    <a:pt x="4102" y="1214"/>
                  </a:lnTo>
                  <a:lnTo>
                    <a:pt x="3871" y="1340"/>
                  </a:lnTo>
                  <a:lnTo>
                    <a:pt x="3662" y="1214"/>
                  </a:lnTo>
                  <a:lnTo>
                    <a:pt x="3662" y="963"/>
                  </a:lnTo>
                  <a:lnTo>
                    <a:pt x="3118" y="607"/>
                  </a:lnTo>
                  <a:lnTo>
                    <a:pt x="3118" y="419"/>
                  </a:lnTo>
                  <a:lnTo>
                    <a:pt x="3202" y="314"/>
                  </a:lnTo>
                  <a:lnTo>
                    <a:pt x="3202" y="168"/>
                  </a:lnTo>
                  <a:lnTo>
                    <a:pt x="3223" y="105"/>
                  </a:lnTo>
                  <a:lnTo>
                    <a:pt x="3202" y="63"/>
                  </a:lnTo>
                  <a:lnTo>
                    <a:pt x="3097" y="63"/>
                  </a:lnTo>
                  <a:lnTo>
                    <a:pt x="290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78"/>
            <p:cNvSpPr/>
            <p:nvPr/>
          </p:nvSpPr>
          <p:spPr>
            <a:xfrm>
              <a:off x="3628997" y="3033259"/>
              <a:ext cx="44355" cy="30956"/>
            </a:xfrm>
            <a:custGeom>
              <a:avLst/>
              <a:gdLst/>
              <a:ahLst/>
              <a:cxnLst/>
              <a:rect l="l" t="t" r="r" b="b"/>
              <a:pathLst>
                <a:path w="3725" h="2722" extrusionOk="0">
                  <a:moveTo>
                    <a:pt x="1444" y="1"/>
                  </a:moveTo>
                  <a:lnTo>
                    <a:pt x="1151" y="106"/>
                  </a:lnTo>
                  <a:lnTo>
                    <a:pt x="837" y="168"/>
                  </a:lnTo>
                  <a:lnTo>
                    <a:pt x="712" y="273"/>
                  </a:lnTo>
                  <a:lnTo>
                    <a:pt x="628" y="273"/>
                  </a:lnTo>
                  <a:lnTo>
                    <a:pt x="523" y="357"/>
                  </a:lnTo>
                  <a:lnTo>
                    <a:pt x="502" y="524"/>
                  </a:lnTo>
                  <a:lnTo>
                    <a:pt x="377" y="817"/>
                  </a:lnTo>
                  <a:lnTo>
                    <a:pt x="0" y="1131"/>
                  </a:lnTo>
                  <a:lnTo>
                    <a:pt x="188" y="1298"/>
                  </a:lnTo>
                  <a:lnTo>
                    <a:pt x="314" y="1528"/>
                  </a:lnTo>
                  <a:lnTo>
                    <a:pt x="419" y="1528"/>
                  </a:lnTo>
                  <a:lnTo>
                    <a:pt x="419" y="1654"/>
                  </a:lnTo>
                  <a:lnTo>
                    <a:pt x="398" y="1654"/>
                  </a:lnTo>
                  <a:lnTo>
                    <a:pt x="523" y="1759"/>
                  </a:lnTo>
                  <a:lnTo>
                    <a:pt x="440" y="1821"/>
                  </a:lnTo>
                  <a:lnTo>
                    <a:pt x="481" y="1863"/>
                  </a:lnTo>
                  <a:lnTo>
                    <a:pt x="732" y="1863"/>
                  </a:lnTo>
                  <a:lnTo>
                    <a:pt x="795" y="1842"/>
                  </a:lnTo>
                  <a:lnTo>
                    <a:pt x="900" y="1842"/>
                  </a:lnTo>
                  <a:lnTo>
                    <a:pt x="1109" y="1675"/>
                  </a:lnTo>
                  <a:lnTo>
                    <a:pt x="1256" y="1612"/>
                  </a:lnTo>
                  <a:lnTo>
                    <a:pt x="1360" y="1633"/>
                  </a:lnTo>
                  <a:lnTo>
                    <a:pt x="1486" y="1633"/>
                  </a:lnTo>
                  <a:lnTo>
                    <a:pt x="1674" y="1759"/>
                  </a:lnTo>
                  <a:lnTo>
                    <a:pt x="1779" y="1759"/>
                  </a:lnTo>
                  <a:lnTo>
                    <a:pt x="2051" y="1926"/>
                  </a:lnTo>
                  <a:lnTo>
                    <a:pt x="2093" y="1884"/>
                  </a:lnTo>
                  <a:lnTo>
                    <a:pt x="2155" y="1968"/>
                  </a:lnTo>
                  <a:lnTo>
                    <a:pt x="2093" y="2052"/>
                  </a:lnTo>
                  <a:lnTo>
                    <a:pt x="1967" y="2052"/>
                  </a:lnTo>
                  <a:lnTo>
                    <a:pt x="1779" y="1968"/>
                  </a:lnTo>
                  <a:lnTo>
                    <a:pt x="1632" y="1926"/>
                  </a:lnTo>
                  <a:lnTo>
                    <a:pt x="1528" y="1926"/>
                  </a:lnTo>
                  <a:lnTo>
                    <a:pt x="1381" y="1821"/>
                  </a:lnTo>
                  <a:lnTo>
                    <a:pt x="1318" y="1842"/>
                  </a:lnTo>
                  <a:lnTo>
                    <a:pt x="1235" y="1926"/>
                  </a:lnTo>
                  <a:lnTo>
                    <a:pt x="1214" y="1884"/>
                  </a:lnTo>
                  <a:lnTo>
                    <a:pt x="1130" y="1863"/>
                  </a:lnTo>
                  <a:lnTo>
                    <a:pt x="1005" y="1947"/>
                  </a:lnTo>
                  <a:lnTo>
                    <a:pt x="900" y="1968"/>
                  </a:lnTo>
                  <a:lnTo>
                    <a:pt x="795" y="2093"/>
                  </a:lnTo>
                  <a:lnTo>
                    <a:pt x="419" y="2093"/>
                  </a:lnTo>
                  <a:lnTo>
                    <a:pt x="377" y="2156"/>
                  </a:lnTo>
                  <a:lnTo>
                    <a:pt x="377" y="2282"/>
                  </a:lnTo>
                  <a:lnTo>
                    <a:pt x="314" y="2344"/>
                  </a:lnTo>
                  <a:lnTo>
                    <a:pt x="335" y="2386"/>
                  </a:lnTo>
                  <a:lnTo>
                    <a:pt x="481" y="2303"/>
                  </a:lnTo>
                  <a:lnTo>
                    <a:pt x="691" y="2386"/>
                  </a:lnTo>
                  <a:lnTo>
                    <a:pt x="544" y="2470"/>
                  </a:lnTo>
                  <a:lnTo>
                    <a:pt x="502" y="2449"/>
                  </a:lnTo>
                  <a:lnTo>
                    <a:pt x="398" y="2407"/>
                  </a:lnTo>
                  <a:lnTo>
                    <a:pt x="398" y="2407"/>
                  </a:lnTo>
                  <a:lnTo>
                    <a:pt x="440" y="2470"/>
                  </a:lnTo>
                  <a:lnTo>
                    <a:pt x="419" y="2575"/>
                  </a:lnTo>
                  <a:lnTo>
                    <a:pt x="586" y="2616"/>
                  </a:lnTo>
                  <a:lnTo>
                    <a:pt x="753" y="2512"/>
                  </a:lnTo>
                  <a:lnTo>
                    <a:pt x="1151" y="2554"/>
                  </a:lnTo>
                  <a:lnTo>
                    <a:pt x="1256" y="2407"/>
                  </a:lnTo>
                  <a:lnTo>
                    <a:pt x="1465" y="2344"/>
                  </a:lnTo>
                  <a:lnTo>
                    <a:pt x="1988" y="2344"/>
                  </a:lnTo>
                  <a:lnTo>
                    <a:pt x="2113" y="2386"/>
                  </a:lnTo>
                  <a:lnTo>
                    <a:pt x="2113" y="2365"/>
                  </a:lnTo>
                  <a:lnTo>
                    <a:pt x="2260" y="2344"/>
                  </a:lnTo>
                  <a:lnTo>
                    <a:pt x="2595" y="2365"/>
                  </a:lnTo>
                  <a:lnTo>
                    <a:pt x="2825" y="2470"/>
                  </a:lnTo>
                  <a:lnTo>
                    <a:pt x="2929" y="2554"/>
                  </a:lnTo>
                  <a:lnTo>
                    <a:pt x="3118" y="2554"/>
                  </a:lnTo>
                  <a:lnTo>
                    <a:pt x="3306" y="2616"/>
                  </a:lnTo>
                  <a:lnTo>
                    <a:pt x="3411" y="2554"/>
                  </a:lnTo>
                  <a:lnTo>
                    <a:pt x="3515" y="2575"/>
                  </a:lnTo>
                  <a:lnTo>
                    <a:pt x="3557" y="2616"/>
                  </a:lnTo>
                  <a:lnTo>
                    <a:pt x="3683" y="2616"/>
                  </a:lnTo>
                  <a:lnTo>
                    <a:pt x="3683" y="2721"/>
                  </a:lnTo>
                  <a:lnTo>
                    <a:pt x="3725" y="2658"/>
                  </a:lnTo>
                  <a:lnTo>
                    <a:pt x="3725" y="2554"/>
                  </a:lnTo>
                  <a:lnTo>
                    <a:pt x="3578" y="2470"/>
                  </a:lnTo>
                  <a:lnTo>
                    <a:pt x="3557" y="2386"/>
                  </a:lnTo>
                  <a:lnTo>
                    <a:pt x="3620" y="2303"/>
                  </a:lnTo>
                  <a:lnTo>
                    <a:pt x="3620" y="2261"/>
                  </a:lnTo>
                  <a:lnTo>
                    <a:pt x="3536" y="2156"/>
                  </a:lnTo>
                  <a:lnTo>
                    <a:pt x="3515" y="2072"/>
                  </a:lnTo>
                  <a:lnTo>
                    <a:pt x="3432" y="2031"/>
                  </a:lnTo>
                  <a:lnTo>
                    <a:pt x="3369" y="2052"/>
                  </a:lnTo>
                  <a:lnTo>
                    <a:pt x="3306" y="1968"/>
                  </a:lnTo>
                  <a:lnTo>
                    <a:pt x="3243" y="1842"/>
                  </a:lnTo>
                  <a:lnTo>
                    <a:pt x="3118" y="1717"/>
                  </a:lnTo>
                  <a:lnTo>
                    <a:pt x="3097" y="1633"/>
                  </a:lnTo>
                  <a:lnTo>
                    <a:pt x="3139" y="1403"/>
                  </a:lnTo>
                  <a:lnTo>
                    <a:pt x="3118" y="1319"/>
                  </a:lnTo>
                  <a:lnTo>
                    <a:pt x="3118" y="1215"/>
                  </a:lnTo>
                  <a:lnTo>
                    <a:pt x="3034" y="1131"/>
                  </a:lnTo>
                  <a:lnTo>
                    <a:pt x="3013" y="1047"/>
                  </a:lnTo>
                  <a:lnTo>
                    <a:pt x="2846" y="943"/>
                  </a:lnTo>
                  <a:lnTo>
                    <a:pt x="2741" y="922"/>
                  </a:lnTo>
                  <a:lnTo>
                    <a:pt x="2720" y="796"/>
                  </a:lnTo>
                  <a:lnTo>
                    <a:pt x="2595" y="775"/>
                  </a:lnTo>
                  <a:lnTo>
                    <a:pt x="2595" y="629"/>
                  </a:lnTo>
                  <a:lnTo>
                    <a:pt x="2469" y="524"/>
                  </a:lnTo>
                  <a:lnTo>
                    <a:pt x="2427" y="399"/>
                  </a:lnTo>
                  <a:lnTo>
                    <a:pt x="2385" y="357"/>
                  </a:lnTo>
                  <a:lnTo>
                    <a:pt x="2302" y="357"/>
                  </a:lnTo>
                  <a:lnTo>
                    <a:pt x="2260" y="315"/>
                  </a:lnTo>
                  <a:lnTo>
                    <a:pt x="2176" y="378"/>
                  </a:lnTo>
                  <a:lnTo>
                    <a:pt x="2093" y="357"/>
                  </a:lnTo>
                  <a:lnTo>
                    <a:pt x="2093" y="273"/>
                  </a:lnTo>
                  <a:lnTo>
                    <a:pt x="1967" y="106"/>
                  </a:lnTo>
                  <a:lnTo>
                    <a:pt x="1800" y="85"/>
                  </a:lnTo>
                  <a:lnTo>
                    <a:pt x="15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78"/>
            <p:cNvSpPr/>
            <p:nvPr/>
          </p:nvSpPr>
          <p:spPr>
            <a:xfrm>
              <a:off x="3633975" y="3059916"/>
              <a:ext cx="21195" cy="12146"/>
            </a:xfrm>
            <a:custGeom>
              <a:avLst/>
              <a:gdLst/>
              <a:ahLst/>
              <a:cxnLst/>
              <a:rect l="l" t="t" r="r" b="b"/>
              <a:pathLst>
                <a:path w="1780" h="1068" extrusionOk="0">
                  <a:moveTo>
                    <a:pt x="1047" y="0"/>
                  </a:moveTo>
                  <a:lnTo>
                    <a:pt x="838" y="63"/>
                  </a:lnTo>
                  <a:lnTo>
                    <a:pt x="733" y="210"/>
                  </a:lnTo>
                  <a:lnTo>
                    <a:pt x="335" y="168"/>
                  </a:lnTo>
                  <a:lnTo>
                    <a:pt x="168" y="272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63" y="314"/>
                  </a:lnTo>
                  <a:lnTo>
                    <a:pt x="273" y="335"/>
                  </a:lnTo>
                  <a:lnTo>
                    <a:pt x="335" y="335"/>
                  </a:lnTo>
                  <a:lnTo>
                    <a:pt x="231" y="419"/>
                  </a:lnTo>
                  <a:lnTo>
                    <a:pt x="335" y="524"/>
                  </a:lnTo>
                  <a:lnTo>
                    <a:pt x="440" y="524"/>
                  </a:lnTo>
                  <a:lnTo>
                    <a:pt x="482" y="586"/>
                  </a:lnTo>
                  <a:lnTo>
                    <a:pt x="545" y="586"/>
                  </a:lnTo>
                  <a:lnTo>
                    <a:pt x="691" y="544"/>
                  </a:lnTo>
                  <a:lnTo>
                    <a:pt x="838" y="524"/>
                  </a:lnTo>
                  <a:lnTo>
                    <a:pt x="1005" y="586"/>
                  </a:lnTo>
                  <a:lnTo>
                    <a:pt x="942" y="649"/>
                  </a:lnTo>
                  <a:lnTo>
                    <a:pt x="649" y="649"/>
                  </a:lnTo>
                  <a:lnTo>
                    <a:pt x="691" y="691"/>
                  </a:lnTo>
                  <a:lnTo>
                    <a:pt x="796" y="691"/>
                  </a:lnTo>
                  <a:lnTo>
                    <a:pt x="838" y="754"/>
                  </a:lnTo>
                  <a:lnTo>
                    <a:pt x="817" y="796"/>
                  </a:lnTo>
                  <a:lnTo>
                    <a:pt x="859" y="796"/>
                  </a:lnTo>
                  <a:lnTo>
                    <a:pt x="733" y="963"/>
                  </a:lnTo>
                  <a:lnTo>
                    <a:pt x="963" y="942"/>
                  </a:lnTo>
                  <a:lnTo>
                    <a:pt x="963" y="1047"/>
                  </a:lnTo>
                  <a:lnTo>
                    <a:pt x="1005" y="1068"/>
                  </a:lnTo>
                  <a:lnTo>
                    <a:pt x="1131" y="1047"/>
                  </a:lnTo>
                  <a:lnTo>
                    <a:pt x="1214" y="879"/>
                  </a:lnTo>
                  <a:lnTo>
                    <a:pt x="1319" y="858"/>
                  </a:lnTo>
                  <a:lnTo>
                    <a:pt x="1465" y="775"/>
                  </a:lnTo>
                  <a:lnTo>
                    <a:pt x="1675" y="733"/>
                  </a:lnTo>
                  <a:lnTo>
                    <a:pt x="1758" y="670"/>
                  </a:lnTo>
                  <a:lnTo>
                    <a:pt x="1779" y="565"/>
                  </a:lnTo>
                  <a:lnTo>
                    <a:pt x="1695" y="482"/>
                  </a:lnTo>
                  <a:lnTo>
                    <a:pt x="1695" y="314"/>
                  </a:lnTo>
                  <a:lnTo>
                    <a:pt x="1737" y="210"/>
                  </a:lnTo>
                  <a:lnTo>
                    <a:pt x="1695" y="42"/>
                  </a:lnTo>
                  <a:lnTo>
                    <a:pt x="15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8" name="Google Shape;1458;p78"/>
            <p:cNvGrpSpPr/>
            <p:nvPr/>
          </p:nvGrpSpPr>
          <p:grpSpPr>
            <a:xfrm>
              <a:off x="3632736" y="3051591"/>
              <a:ext cx="63288" cy="45217"/>
              <a:chOff x="3450375" y="3038225"/>
              <a:chExt cx="132875" cy="99400"/>
            </a:xfrm>
            <a:grpFill/>
          </p:grpSpPr>
          <p:sp>
            <p:nvSpPr>
              <p:cNvPr id="1459" name="Google Shape;1459;p78"/>
              <p:cNvSpPr/>
              <p:nvPr/>
            </p:nvSpPr>
            <p:spPr>
              <a:xfrm>
                <a:off x="3450375" y="3038225"/>
                <a:ext cx="460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545" extrusionOk="0">
                    <a:moveTo>
                      <a:pt x="942" y="0"/>
                    </a:moveTo>
                    <a:lnTo>
                      <a:pt x="795" y="63"/>
                    </a:lnTo>
                    <a:lnTo>
                      <a:pt x="586" y="230"/>
                    </a:lnTo>
                    <a:lnTo>
                      <a:pt x="481" y="230"/>
                    </a:lnTo>
                    <a:lnTo>
                      <a:pt x="418" y="251"/>
                    </a:lnTo>
                    <a:lnTo>
                      <a:pt x="167" y="251"/>
                    </a:lnTo>
                    <a:lnTo>
                      <a:pt x="188" y="335"/>
                    </a:lnTo>
                    <a:lnTo>
                      <a:pt x="314" y="419"/>
                    </a:lnTo>
                    <a:lnTo>
                      <a:pt x="439" y="377"/>
                    </a:lnTo>
                    <a:lnTo>
                      <a:pt x="439" y="377"/>
                    </a:lnTo>
                    <a:lnTo>
                      <a:pt x="377" y="460"/>
                    </a:lnTo>
                    <a:lnTo>
                      <a:pt x="209" y="460"/>
                    </a:lnTo>
                    <a:lnTo>
                      <a:pt x="105" y="314"/>
                    </a:lnTo>
                    <a:lnTo>
                      <a:pt x="0" y="419"/>
                    </a:lnTo>
                    <a:lnTo>
                      <a:pt x="63" y="481"/>
                    </a:lnTo>
                    <a:lnTo>
                      <a:pt x="63" y="544"/>
                    </a:lnTo>
                    <a:lnTo>
                      <a:pt x="105" y="481"/>
                    </a:lnTo>
                    <a:lnTo>
                      <a:pt x="481" y="481"/>
                    </a:lnTo>
                    <a:lnTo>
                      <a:pt x="586" y="356"/>
                    </a:lnTo>
                    <a:lnTo>
                      <a:pt x="691" y="335"/>
                    </a:lnTo>
                    <a:lnTo>
                      <a:pt x="816" y="251"/>
                    </a:lnTo>
                    <a:lnTo>
                      <a:pt x="900" y="272"/>
                    </a:lnTo>
                    <a:lnTo>
                      <a:pt x="921" y="314"/>
                    </a:lnTo>
                    <a:lnTo>
                      <a:pt x="1004" y="230"/>
                    </a:lnTo>
                    <a:lnTo>
                      <a:pt x="1067" y="209"/>
                    </a:lnTo>
                    <a:lnTo>
                      <a:pt x="1214" y="314"/>
                    </a:lnTo>
                    <a:lnTo>
                      <a:pt x="1318" y="314"/>
                    </a:lnTo>
                    <a:lnTo>
                      <a:pt x="1465" y="356"/>
                    </a:lnTo>
                    <a:lnTo>
                      <a:pt x="1653" y="440"/>
                    </a:lnTo>
                    <a:lnTo>
                      <a:pt x="1779" y="440"/>
                    </a:lnTo>
                    <a:lnTo>
                      <a:pt x="1841" y="356"/>
                    </a:lnTo>
                    <a:lnTo>
                      <a:pt x="1779" y="272"/>
                    </a:lnTo>
                    <a:lnTo>
                      <a:pt x="1737" y="314"/>
                    </a:lnTo>
                    <a:lnTo>
                      <a:pt x="1465" y="147"/>
                    </a:lnTo>
                    <a:lnTo>
                      <a:pt x="1360" y="147"/>
                    </a:lnTo>
                    <a:lnTo>
                      <a:pt x="1172" y="21"/>
                    </a:lnTo>
                    <a:lnTo>
                      <a:pt x="1046" y="21"/>
                    </a:lnTo>
                    <a:lnTo>
                      <a:pt x="94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78"/>
              <p:cNvSpPr/>
              <p:nvPr/>
            </p:nvSpPr>
            <p:spPr>
              <a:xfrm>
                <a:off x="3481225" y="3056525"/>
                <a:ext cx="1020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3244" extrusionOk="0">
                    <a:moveTo>
                      <a:pt x="712" y="0"/>
                    </a:moveTo>
                    <a:lnTo>
                      <a:pt x="565" y="21"/>
                    </a:lnTo>
                    <a:lnTo>
                      <a:pt x="565" y="42"/>
                    </a:lnTo>
                    <a:lnTo>
                      <a:pt x="607" y="210"/>
                    </a:lnTo>
                    <a:lnTo>
                      <a:pt x="565" y="314"/>
                    </a:lnTo>
                    <a:lnTo>
                      <a:pt x="565" y="482"/>
                    </a:lnTo>
                    <a:lnTo>
                      <a:pt x="649" y="565"/>
                    </a:lnTo>
                    <a:lnTo>
                      <a:pt x="628" y="670"/>
                    </a:lnTo>
                    <a:lnTo>
                      <a:pt x="545" y="733"/>
                    </a:lnTo>
                    <a:lnTo>
                      <a:pt x="335" y="775"/>
                    </a:lnTo>
                    <a:lnTo>
                      <a:pt x="189" y="858"/>
                    </a:lnTo>
                    <a:lnTo>
                      <a:pt x="84" y="879"/>
                    </a:lnTo>
                    <a:lnTo>
                      <a:pt x="1" y="1046"/>
                    </a:lnTo>
                    <a:lnTo>
                      <a:pt x="21" y="1005"/>
                    </a:lnTo>
                    <a:lnTo>
                      <a:pt x="105" y="1109"/>
                    </a:lnTo>
                    <a:lnTo>
                      <a:pt x="42" y="1319"/>
                    </a:lnTo>
                    <a:lnTo>
                      <a:pt x="189" y="1507"/>
                    </a:lnTo>
                    <a:lnTo>
                      <a:pt x="314" y="1528"/>
                    </a:lnTo>
                    <a:lnTo>
                      <a:pt x="398" y="1570"/>
                    </a:lnTo>
                    <a:lnTo>
                      <a:pt x="440" y="1486"/>
                    </a:lnTo>
                    <a:lnTo>
                      <a:pt x="545" y="1528"/>
                    </a:lnTo>
                    <a:lnTo>
                      <a:pt x="503" y="1570"/>
                    </a:lnTo>
                    <a:lnTo>
                      <a:pt x="503" y="1674"/>
                    </a:lnTo>
                    <a:lnTo>
                      <a:pt x="545" y="1716"/>
                    </a:lnTo>
                    <a:lnTo>
                      <a:pt x="670" y="1716"/>
                    </a:lnTo>
                    <a:lnTo>
                      <a:pt x="733" y="1904"/>
                    </a:lnTo>
                    <a:lnTo>
                      <a:pt x="879" y="1988"/>
                    </a:lnTo>
                    <a:lnTo>
                      <a:pt x="963" y="2051"/>
                    </a:lnTo>
                    <a:lnTo>
                      <a:pt x="1047" y="2030"/>
                    </a:lnTo>
                    <a:lnTo>
                      <a:pt x="1235" y="1946"/>
                    </a:lnTo>
                    <a:lnTo>
                      <a:pt x="1235" y="1884"/>
                    </a:lnTo>
                    <a:lnTo>
                      <a:pt x="1381" y="1716"/>
                    </a:lnTo>
                    <a:lnTo>
                      <a:pt x="1486" y="1632"/>
                    </a:lnTo>
                    <a:lnTo>
                      <a:pt x="1612" y="1570"/>
                    </a:lnTo>
                    <a:lnTo>
                      <a:pt x="2114" y="1570"/>
                    </a:lnTo>
                    <a:lnTo>
                      <a:pt x="2197" y="1716"/>
                    </a:lnTo>
                    <a:lnTo>
                      <a:pt x="2239" y="1821"/>
                    </a:lnTo>
                    <a:lnTo>
                      <a:pt x="2407" y="2093"/>
                    </a:lnTo>
                    <a:lnTo>
                      <a:pt x="2386" y="2156"/>
                    </a:lnTo>
                    <a:lnTo>
                      <a:pt x="2490" y="2260"/>
                    </a:lnTo>
                    <a:lnTo>
                      <a:pt x="2490" y="2365"/>
                    </a:lnTo>
                    <a:lnTo>
                      <a:pt x="2407" y="2407"/>
                    </a:lnTo>
                    <a:lnTo>
                      <a:pt x="2407" y="2511"/>
                    </a:lnTo>
                    <a:lnTo>
                      <a:pt x="2449" y="2532"/>
                    </a:lnTo>
                    <a:lnTo>
                      <a:pt x="2449" y="2574"/>
                    </a:lnTo>
                    <a:lnTo>
                      <a:pt x="2595" y="2532"/>
                    </a:lnTo>
                    <a:lnTo>
                      <a:pt x="2637" y="2532"/>
                    </a:lnTo>
                    <a:lnTo>
                      <a:pt x="2867" y="2449"/>
                    </a:lnTo>
                    <a:lnTo>
                      <a:pt x="3014" y="2511"/>
                    </a:lnTo>
                    <a:lnTo>
                      <a:pt x="3055" y="2637"/>
                    </a:lnTo>
                    <a:lnTo>
                      <a:pt x="3181" y="2721"/>
                    </a:lnTo>
                    <a:lnTo>
                      <a:pt x="3160" y="2930"/>
                    </a:lnTo>
                    <a:lnTo>
                      <a:pt x="3139" y="3055"/>
                    </a:lnTo>
                    <a:lnTo>
                      <a:pt x="3286" y="3202"/>
                    </a:lnTo>
                    <a:lnTo>
                      <a:pt x="3369" y="3202"/>
                    </a:lnTo>
                    <a:lnTo>
                      <a:pt x="3537" y="3076"/>
                    </a:lnTo>
                    <a:lnTo>
                      <a:pt x="3578" y="3076"/>
                    </a:lnTo>
                    <a:lnTo>
                      <a:pt x="3683" y="3181"/>
                    </a:lnTo>
                    <a:lnTo>
                      <a:pt x="3704" y="3244"/>
                    </a:lnTo>
                    <a:lnTo>
                      <a:pt x="3704" y="3202"/>
                    </a:lnTo>
                    <a:lnTo>
                      <a:pt x="3809" y="3181"/>
                    </a:lnTo>
                    <a:lnTo>
                      <a:pt x="3976" y="2846"/>
                    </a:lnTo>
                    <a:lnTo>
                      <a:pt x="3976" y="2721"/>
                    </a:lnTo>
                    <a:lnTo>
                      <a:pt x="3955" y="2658"/>
                    </a:lnTo>
                    <a:lnTo>
                      <a:pt x="3850" y="2553"/>
                    </a:lnTo>
                    <a:lnTo>
                      <a:pt x="3850" y="2469"/>
                    </a:lnTo>
                    <a:lnTo>
                      <a:pt x="3913" y="2428"/>
                    </a:lnTo>
                    <a:lnTo>
                      <a:pt x="3997" y="2449"/>
                    </a:lnTo>
                    <a:lnTo>
                      <a:pt x="4018" y="2365"/>
                    </a:lnTo>
                    <a:lnTo>
                      <a:pt x="3955" y="2239"/>
                    </a:lnTo>
                    <a:lnTo>
                      <a:pt x="3871" y="2218"/>
                    </a:lnTo>
                    <a:lnTo>
                      <a:pt x="3871" y="2009"/>
                    </a:lnTo>
                    <a:lnTo>
                      <a:pt x="3892" y="1925"/>
                    </a:lnTo>
                    <a:lnTo>
                      <a:pt x="3871" y="1674"/>
                    </a:lnTo>
                    <a:lnTo>
                      <a:pt x="3809" y="1612"/>
                    </a:lnTo>
                    <a:lnTo>
                      <a:pt x="3809" y="1507"/>
                    </a:lnTo>
                    <a:lnTo>
                      <a:pt x="4060" y="1423"/>
                    </a:lnTo>
                    <a:lnTo>
                      <a:pt x="4081" y="1402"/>
                    </a:lnTo>
                    <a:lnTo>
                      <a:pt x="4081" y="1319"/>
                    </a:lnTo>
                    <a:lnTo>
                      <a:pt x="4018" y="1277"/>
                    </a:lnTo>
                    <a:lnTo>
                      <a:pt x="3871" y="1256"/>
                    </a:lnTo>
                    <a:lnTo>
                      <a:pt x="3871" y="1193"/>
                    </a:lnTo>
                    <a:lnTo>
                      <a:pt x="3850" y="1109"/>
                    </a:lnTo>
                    <a:lnTo>
                      <a:pt x="3850" y="1005"/>
                    </a:lnTo>
                    <a:lnTo>
                      <a:pt x="3767" y="1005"/>
                    </a:lnTo>
                    <a:lnTo>
                      <a:pt x="3704" y="1088"/>
                    </a:lnTo>
                    <a:lnTo>
                      <a:pt x="3599" y="1109"/>
                    </a:lnTo>
                    <a:lnTo>
                      <a:pt x="3599" y="1109"/>
                    </a:lnTo>
                    <a:lnTo>
                      <a:pt x="3662" y="963"/>
                    </a:lnTo>
                    <a:lnTo>
                      <a:pt x="3767" y="796"/>
                    </a:lnTo>
                    <a:lnTo>
                      <a:pt x="3767" y="754"/>
                    </a:lnTo>
                    <a:lnTo>
                      <a:pt x="3641" y="733"/>
                    </a:lnTo>
                    <a:lnTo>
                      <a:pt x="3578" y="670"/>
                    </a:lnTo>
                    <a:lnTo>
                      <a:pt x="3599" y="524"/>
                    </a:lnTo>
                    <a:lnTo>
                      <a:pt x="3558" y="377"/>
                    </a:lnTo>
                    <a:lnTo>
                      <a:pt x="3432" y="272"/>
                    </a:lnTo>
                    <a:lnTo>
                      <a:pt x="3390" y="231"/>
                    </a:lnTo>
                    <a:lnTo>
                      <a:pt x="3286" y="252"/>
                    </a:lnTo>
                    <a:lnTo>
                      <a:pt x="3265" y="314"/>
                    </a:lnTo>
                    <a:lnTo>
                      <a:pt x="3118" y="231"/>
                    </a:lnTo>
                    <a:lnTo>
                      <a:pt x="2972" y="231"/>
                    </a:lnTo>
                    <a:lnTo>
                      <a:pt x="2867" y="377"/>
                    </a:lnTo>
                    <a:lnTo>
                      <a:pt x="2804" y="419"/>
                    </a:lnTo>
                    <a:lnTo>
                      <a:pt x="2700" y="482"/>
                    </a:lnTo>
                    <a:lnTo>
                      <a:pt x="2532" y="482"/>
                    </a:lnTo>
                    <a:lnTo>
                      <a:pt x="2407" y="377"/>
                    </a:lnTo>
                    <a:lnTo>
                      <a:pt x="2323" y="356"/>
                    </a:lnTo>
                    <a:lnTo>
                      <a:pt x="2218" y="419"/>
                    </a:lnTo>
                    <a:lnTo>
                      <a:pt x="2135" y="377"/>
                    </a:lnTo>
                    <a:lnTo>
                      <a:pt x="2135" y="272"/>
                    </a:lnTo>
                    <a:lnTo>
                      <a:pt x="2009" y="272"/>
                    </a:lnTo>
                    <a:lnTo>
                      <a:pt x="1967" y="231"/>
                    </a:lnTo>
                    <a:lnTo>
                      <a:pt x="1863" y="210"/>
                    </a:lnTo>
                    <a:lnTo>
                      <a:pt x="1758" y="272"/>
                    </a:lnTo>
                    <a:lnTo>
                      <a:pt x="1570" y="210"/>
                    </a:lnTo>
                    <a:lnTo>
                      <a:pt x="1381" y="210"/>
                    </a:lnTo>
                    <a:lnTo>
                      <a:pt x="1277" y="126"/>
                    </a:lnTo>
                    <a:lnTo>
                      <a:pt x="1047" y="21"/>
                    </a:lnTo>
                    <a:lnTo>
                      <a:pt x="7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1" name="Google Shape;1461;p78"/>
            <p:cNvSpPr/>
            <p:nvPr/>
          </p:nvSpPr>
          <p:spPr>
            <a:xfrm>
              <a:off x="3657897" y="3077759"/>
              <a:ext cx="19195" cy="21903"/>
            </a:xfrm>
            <a:custGeom>
              <a:avLst/>
              <a:gdLst/>
              <a:ahLst/>
              <a:cxnLst/>
              <a:rect l="l" t="t" r="r" b="b"/>
              <a:pathLst>
                <a:path w="1612" h="1926" extrusionOk="0">
                  <a:moveTo>
                    <a:pt x="733" y="1"/>
                  </a:moveTo>
                  <a:lnTo>
                    <a:pt x="607" y="63"/>
                  </a:lnTo>
                  <a:lnTo>
                    <a:pt x="502" y="147"/>
                  </a:lnTo>
                  <a:lnTo>
                    <a:pt x="356" y="315"/>
                  </a:lnTo>
                  <a:lnTo>
                    <a:pt x="356" y="377"/>
                  </a:lnTo>
                  <a:lnTo>
                    <a:pt x="168" y="461"/>
                  </a:lnTo>
                  <a:lnTo>
                    <a:pt x="84" y="482"/>
                  </a:lnTo>
                  <a:lnTo>
                    <a:pt x="42" y="587"/>
                  </a:lnTo>
                  <a:lnTo>
                    <a:pt x="0" y="670"/>
                  </a:lnTo>
                  <a:lnTo>
                    <a:pt x="105" y="733"/>
                  </a:lnTo>
                  <a:lnTo>
                    <a:pt x="42" y="880"/>
                  </a:lnTo>
                  <a:lnTo>
                    <a:pt x="63" y="963"/>
                  </a:lnTo>
                  <a:lnTo>
                    <a:pt x="168" y="984"/>
                  </a:lnTo>
                  <a:lnTo>
                    <a:pt x="251" y="1172"/>
                  </a:lnTo>
                  <a:lnTo>
                    <a:pt x="251" y="1298"/>
                  </a:lnTo>
                  <a:lnTo>
                    <a:pt x="377" y="1424"/>
                  </a:lnTo>
                  <a:lnTo>
                    <a:pt x="482" y="1382"/>
                  </a:lnTo>
                  <a:lnTo>
                    <a:pt x="482" y="1403"/>
                  </a:lnTo>
                  <a:lnTo>
                    <a:pt x="419" y="1507"/>
                  </a:lnTo>
                  <a:lnTo>
                    <a:pt x="502" y="1591"/>
                  </a:lnTo>
                  <a:lnTo>
                    <a:pt x="586" y="1675"/>
                  </a:lnTo>
                  <a:lnTo>
                    <a:pt x="565" y="1737"/>
                  </a:lnTo>
                  <a:lnTo>
                    <a:pt x="691" y="1779"/>
                  </a:lnTo>
                  <a:lnTo>
                    <a:pt x="1005" y="1926"/>
                  </a:lnTo>
                  <a:lnTo>
                    <a:pt x="1046" y="1926"/>
                  </a:lnTo>
                  <a:lnTo>
                    <a:pt x="1088" y="1842"/>
                  </a:lnTo>
                  <a:lnTo>
                    <a:pt x="1151" y="1696"/>
                  </a:lnTo>
                  <a:lnTo>
                    <a:pt x="1298" y="1633"/>
                  </a:lnTo>
                  <a:lnTo>
                    <a:pt x="1402" y="1507"/>
                  </a:lnTo>
                  <a:lnTo>
                    <a:pt x="1402" y="1403"/>
                  </a:lnTo>
                  <a:lnTo>
                    <a:pt x="1444" y="1256"/>
                  </a:lnTo>
                  <a:lnTo>
                    <a:pt x="1528" y="1214"/>
                  </a:lnTo>
                  <a:lnTo>
                    <a:pt x="1528" y="1152"/>
                  </a:lnTo>
                  <a:lnTo>
                    <a:pt x="1549" y="1005"/>
                  </a:lnTo>
                  <a:lnTo>
                    <a:pt x="1570" y="1005"/>
                  </a:lnTo>
                  <a:lnTo>
                    <a:pt x="1570" y="963"/>
                  </a:lnTo>
                  <a:lnTo>
                    <a:pt x="1528" y="942"/>
                  </a:lnTo>
                  <a:lnTo>
                    <a:pt x="1528" y="838"/>
                  </a:lnTo>
                  <a:lnTo>
                    <a:pt x="1611" y="796"/>
                  </a:lnTo>
                  <a:lnTo>
                    <a:pt x="1611" y="691"/>
                  </a:lnTo>
                  <a:lnTo>
                    <a:pt x="1507" y="587"/>
                  </a:lnTo>
                  <a:lnTo>
                    <a:pt x="1528" y="524"/>
                  </a:lnTo>
                  <a:lnTo>
                    <a:pt x="1360" y="252"/>
                  </a:lnTo>
                  <a:lnTo>
                    <a:pt x="1318" y="147"/>
                  </a:lnTo>
                  <a:lnTo>
                    <a:pt x="12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78"/>
            <p:cNvSpPr/>
            <p:nvPr/>
          </p:nvSpPr>
          <p:spPr>
            <a:xfrm>
              <a:off x="3670352" y="3087756"/>
              <a:ext cx="27911" cy="28568"/>
            </a:xfrm>
            <a:custGeom>
              <a:avLst/>
              <a:gdLst/>
              <a:ahLst/>
              <a:cxnLst/>
              <a:rect l="l" t="t" r="r" b="b"/>
              <a:pathLst>
                <a:path w="2344" h="2512" extrusionOk="0">
                  <a:moveTo>
                    <a:pt x="942" y="1"/>
                  </a:moveTo>
                  <a:lnTo>
                    <a:pt x="712" y="84"/>
                  </a:lnTo>
                  <a:lnTo>
                    <a:pt x="670" y="84"/>
                  </a:lnTo>
                  <a:lnTo>
                    <a:pt x="524" y="126"/>
                  </a:lnTo>
                  <a:lnTo>
                    <a:pt x="503" y="126"/>
                  </a:lnTo>
                  <a:lnTo>
                    <a:pt x="482" y="273"/>
                  </a:lnTo>
                  <a:lnTo>
                    <a:pt x="482" y="335"/>
                  </a:lnTo>
                  <a:lnTo>
                    <a:pt x="398" y="377"/>
                  </a:lnTo>
                  <a:lnTo>
                    <a:pt x="356" y="524"/>
                  </a:lnTo>
                  <a:lnTo>
                    <a:pt x="356" y="628"/>
                  </a:lnTo>
                  <a:lnTo>
                    <a:pt x="252" y="754"/>
                  </a:lnTo>
                  <a:lnTo>
                    <a:pt x="105" y="817"/>
                  </a:lnTo>
                  <a:lnTo>
                    <a:pt x="42" y="963"/>
                  </a:lnTo>
                  <a:lnTo>
                    <a:pt x="0" y="1047"/>
                  </a:lnTo>
                  <a:lnTo>
                    <a:pt x="168" y="1047"/>
                  </a:lnTo>
                  <a:lnTo>
                    <a:pt x="252" y="1109"/>
                  </a:lnTo>
                  <a:lnTo>
                    <a:pt x="210" y="1172"/>
                  </a:lnTo>
                  <a:lnTo>
                    <a:pt x="293" y="1235"/>
                  </a:lnTo>
                  <a:lnTo>
                    <a:pt x="461" y="1444"/>
                  </a:lnTo>
                  <a:lnTo>
                    <a:pt x="524" y="1444"/>
                  </a:lnTo>
                  <a:lnTo>
                    <a:pt x="775" y="1591"/>
                  </a:lnTo>
                  <a:lnTo>
                    <a:pt x="796" y="1591"/>
                  </a:lnTo>
                  <a:lnTo>
                    <a:pt x="1130" y="1967"/>
                  </a:lnTo>
                  <a:lnTo>
                    <a:pt x="1256" y="1988"/>
                  </a:lnTo>
                  <a:lnTo>
                    <a:pt x="1716" y="2302"/>
                  </a:lnTo>
                  <a:lnTo>
                    <a:pt x="2260" y="2511"/>
                  </a:lnTo>
                  <a:lnTo>
                    <a:pt x="2260" y="2386"/>
                  </a:lnTo>
                  <a:lnTo>
                    <a:pt x="2197" y="2281"/>
                  </a:lnTo>
                  <a:lnTo>
                    <a:pt x="2260" y="2156"/>
                  </a:lnTo>
                  <a:lnTo>
                    <a:pt x="2239" y="2072"/>
                  </a:lnTo>
                  <a:lnTo>
                    <a:pt x="2260" y="1967"/>
                  </a:lnTo>
                  <a:lnTo>
                    <a:pt x="2302" y="1884"/>
                  </a:lnTo>
                  <a:lnTo>
                    <a:pt x="2260" y="1800"/>
                  </a:lnTo>
                  <a:lnTo>
                    <a:pt x="2344" y="1758"/>
                  </a:lnTo>
                  <a:lnTo>
                    <a:pt x="2302" y="1653"/>
                  </a:lnTo>
                  <a:lnTo>
                    <a:pt x="2239" y="1633"/>
                  </a:lnTo>
                  <a:lnTo>
                    <a:pt x="2156" y="1570"/>
                  </a:lnTo>
                  <a:lnTo>
                    <a:pt x="2093" y="1465"/>
                  </a:lnTo>
                  <a:lnTo>
                    <a:pt x="2030" y="1444"/>
                  </a:lnTo>
                  <a:lnTo>
                    <a:pt x="1967" y="1444"/>
                  </a:lnTo>
                  <a:lnTo>
                    <a:pt x="1884" y="1361"/>
                  </a:lnTo>
                  <a:lnTo>
                    <a:pt x="1779" y="1361"/>
                  </a:lnTo>
                  <a:lnTo>
                    <a:pt x="1758" y="1381"/>
                  </a:lnTo>
                  <a:lnTo>
                    <a:pt x="1653" y="1361"/>
                  </a:lnTo>
                  <a:lnTo>
                    <a:pt x="1633" y="1256"/>
                  </a:lnTo>
                  <a:lnTo>
                    <a:pt x="1716" y="1151"/>
                  </a:lnTo>
                  <a:lnTo>
                    <a:pt x="1821" y="942"/>
                  </a:lnTo>
                  <a:lnTo>
                    <a:pt x="1758" y="837"/>
                  </a:lnTo>
                  <a:lnTo>
                    <a:pt x="1779" y="796"/>
                  </a:lnTo>
                  <a:lnTo>
                    <a:pt x="1758" y="733"/>
                  </a:lnTo>
                  <a:lnTo>
                    <a:pt x="1653" y="628"/>
                  </a:lnTo>
                  <a:lnTo>
                    <a:pt x="1612" y="628"/>
                  </a:lnTo>
                  <a:lnTo>
                    <a:pt x="1444" y="754"/>
                  </a:lnTo>
                  <a:lnTo>
                    <a:pt x="1361" y="754"/>
                  </a:lnTo>
                  <a:lnTo>
                    <a:pt x="1214" y="607"/>
                  </a:lnTo>
                  <a:lnTo>
                    <a:pt x="1235" y="482"/>
                  </a:lnTo>
                  <a:lnTo>
                    <a:pt x="1256" y="273"/>
                  </a:lnTo>
                  <a:lnTo>
                    <a:pt x="1130" y="189"/>
                  </a:lnTo>
                  <a:lnTo>
                    <a:pt x="1089" y="63"/>
                  </a:lnTo>
                  <a:lnTo>
                    <a:pt x="94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78"/>
            <p:cNvSpPr/>
            <p:nvPr/>
          </p:nvSpPr>
          <p:spPr>
            <a:xfrm>
              <a:off x="3689785" y="3073722"/>
              <a:ext cx="42617" cy="42840"/>
            </a:xfrm>
            <a:custGeom>
              <a:avLst/>
              <a:gdLst/>
              <a:ahLst/>
              <a:cxnLst/>
              <a:rect l="l" t="t" r="r" b="b"/>
              <a:pathLst>
                <a:path w="3579" h="3767" extrusionOk="0">
                  <a:moveTo>
                    <a:pt x="1905" y="0"/>
                  </a:moveTo>
                  <a:lnTo>
                    <a:pt x="1821" y="63"/>
                  </a:lnTo>
                  <a:lnTo>
                    <a:pt x="1716" y="209"/>
                  </a:lnTo>
                  <a:lnTo>
                    <a:pt x="1549" y="167"/>
                  </a:lnTo>
                  <a:lnTo>
                    <a:pt x="1507" y="105"/>
                  </a:lnTo>
                  <a:lnTo>
                    <a:pt x="1549" y="63"/>
                  </a:lnTo>
                  <a:lnTo>
                    <a:pt x="1381" y="42"/>
                  </a:lnTo>
                  <a:lnTo>
                    <a:pt x="1193" y="84"/>
                  </a:lnTo>
                  <a:lnTo>
                    <a:pt x="1193" y="146"/>
                  </a:lnTo>
                  <a:lnTo>
                    <a:pt x="1151" y="167"/>
                  </a:lnTo>
                  <a:lnTo>
                    <a:pt x="921" y="167"/>
                  </a:lnTo>
                  <a:lnTo>
                    <a:pt x="775" y="84"/>
                  </a:lnTo>
                  <a:lnTo>
                    <a:pt x="712" y="84"/>
                  </a:lnTo>
                  <a:lnTo>
                    <a:pt x="503" y="209"/>
                  </a:lnTo>
                  <a:lnTo>
                    <a:pt x="252" y="293"/>
                  </a:lnTo>
                  <a:lnTo>
                    <a:pt x="252" y="398"/>
                  </a:lnTo>
                  <a:lnTo>
                    <a:pt x="314" y="460"/>
                  </a:lnTo>
                  <a:lnTo>
                    <a:pt x="335" y="711"/>
                  </a:lnTo>
                  <a:lnTo>
                    <a:pt x="314" y="795"/>
                  </a:lnTo>
                  <a:lnTo>
                    <a:pt x="314" y="1004"/>
                  </a:lnTo>
                  <a:lnTo>
                    <a:pt x="398" y="1025"/>
                  </a:lnTo>
                  <a:lnTo>
                    <a:pt x="461" y="1151"/>
                  </a:lnTo>
                  <a:lnTo>
                    <a:pt x="440" y="1235"/>
                  </a:lnTo>
                  <a:lnTo>
                    <a:pt x="356" y="1214"/>
                  </a:lnTo>
                  <a:lnTo>
                    <a:pt x="293" y="1255"/>
                  </a:lnTo>
                  <a:lnTo>
                    <a:pt x="293" y="1339"/>
                  </a:lnTo>
                  <a:lnTo>
                    <a:pt x="398" y="1444"/>
                  </a:lnTo>
                  <a:lnTo>
                    <a:pt x="419" y="1507"/>
                  </a:lnTo>
                  <a:lnTo>
                    <a:pt x="419" y="1632"/>
                  </a:lnTo>
                  <a:lnTo>
                    <a:pt x="252" y="1967"/>
                  </a:lnTo>
                  <a:lnTo>
                    <a:pt x="147" y="1988"/>
                  </a:lnTo>
                  <a:lnTo>
                    <a:pt x="147" y="2030"/>
                  </a:lnTo>
                  <a:lnTo>
                    <a:pt x="126" y="2071"/>
                  </a:lnTo>
                  <a:lnTo>
                    <a:pt x="189" y="2176"/>
                  </a:lnTo>
                  <a:lnTo>
                    <a:pt x="84" y="2385"/>
                  </a:lnTo>
                  <a:lnTo>
                    <a:pt x="1" y="2490"/>
                  </a:lnTo>
                  <a:lnTo>
                    <a:pt x="21" y="2595"/>
                  </a:lnTo>
                  <a:lnTo>
                    <a:pt x="126" y="2615"/>
                  </a:lnTo>
                  <a:lnTo>
                    <a:pt x="147" y="2595"/>
                  </a:lnTo>
                  <a:lnTo>
                    <a:pt x="252" y="2595"/>
                  </a:lnTo>
                  <a:lnTo>
                    <a:pt x="335" y="2678"/>
                  </a:lnTo>
                  <a:lnTo>
                    <a:pt x="398" y="2678"/>
                  </a:lnTo>
                  <a:lnTo>
                    <a:pt x="461" y="2699"/>
                  </a:lnTo>
                  <a:lnTo>
                    <a:pt x="524" y="2804"/>
                  </a:lnTo>
                  <a:lnTo>
                    <a:pt x="607" y="2867"/>
                  </a:lnTo>
                  <a:lnTo>
                    <a:pt x="670" y="2887"/>
                  </a:lnTo>
                  <a:lnTo>
                    <a:pt x="712" y="2992"/>
                  </a:lnTo>
                  <a:lnTo>
                    <a:pt x="628" y="3034"/>
                  </a:lnTo>
                  <a:lnTo>
                    <a:pt x="670" y="3118"/>
                  </a:lnTo>
                  <a:lnTo>
                    <a:pt x="628" y="3201"/>
                  </a:lnTo>
                  <a:lnTo>
                    <a:pt x="607" y="3306"/>
                  </a:lnTo>
                  <a:lnTo>
                    <a:pt x="628" y="3390"/>
                  </a:lnTo>
                  <a:lnTo>
                    <a:pt x="565" y="3515"/>
                  </a:lnTo>
                  <a:lnTo>
                    <a:pt x="628" y="3620"/>
                  </a:lnTo>
                  <a:lnTo>
                    <a:pt x="628" y="3745"/>
                  </a:lnTo>
                  <a:lnTo>
                    <a:pt x="712" y="3766"/>
                  </a:lnTo>
                  <a:lnTo>
                    <a:pt x="879" y="3599"/>
                  </a:lnTo>
                  <a:lnTo>
                    <a:pt x="1026" y="3599"/>
                  </a:lnTo>
                  <a:lnTo>
                    <a:pt x="1068" y="3536"/>
                  </a:lnTo>
                  <a:lnTo>
                    <a:pt x="1465" y="3390"/>
                  </a:lnTo>
                  <a:lnTo>
                    <a:pt x="1465" y="3327"/>
                  </a:lnTo>
                  <a:lnTo>
                    <a:pt x="1674" y="3306"/>
                  </a:lnTo>
                  <a:lnTo>
                    <a:pt x="2449" y="3306"/>
                  </a:lnTo>
                  <a:lnTo>
                    <a:pt x="2742" y="3201"/>
                  </a:lnTo>
                  <a:lnTo>
                    <a:pt x="3014" y="3327"/>
                  </a:lnTo>
                  <a:lnTo>
                    <a:pt x="3034" y="3201"/>
                  </a:lnTo>
                  <a:lnTo>
                    <a:pt x="3139" y="3180"/>
                  </a:lnTo>
                  <a:lnTo>
                    <a:pt x="3223" y="3306"/>
                  </a:lnTo>
                  <a:lnTo>
                    <a:pt x="3244" y="3285"/>
                  </a:lnTo>
                  <a:lnTo>
                    <a:pt x="3348" y="3285"/>
                  </a:lnTo>
                  <a:lnTo>
                    <a:pt x="3453" y="3243"/>
                  </a:lnTo>
                  <a:lnTo>
                    <a:pt x="3453" y="3097"/>
                  </a:lnTo>
                  <a:lnTo>
                    <a:pt x="3390" y="2992"/>
                  </a:lnTo>
                  <a:lnTo>
                    <a:pt x="3265" y="2971"/>
                  </a:lnTo>
                  <a:lnTo>
                    <a:pt x="3244" y="2804"/>
                  </a:lnTo>
                  <a:lnTo>
                    <a:pt x="3160" y="2595"/>
                  </a:lnTo>
                  <a:lnTo>
                    <a:pt x="3076" y="2511"/>
                  </a:lnTo>
                  <a:lnTo>
                    <a:pt x="3118" y="2469"/>
                  </a:lnTo>
                  <a:lnTo>
                    <a:pt x="3139" y="2448"/>
                  </a:lnTo>
                  <a:lnTo>
                    <a:pt x="3139" y="2176"/>
                  </a:lnTo>
                  <a:lnTo>
                    <a:pt x="3181" y="2092"/>
                  </a:lnTo>
                  <a:lnTo>
                    <a:pt x="3223" y="1967"/>
                  </a:lnTo>
                  <a:lnTo>
                    <a:pt x="3244" y="1883"/>
                  </a:lnTo>
                  <a:lnTo>
                    <a:pt x="3244" y="1758"/>
                  </a:lnTo>
                  <a:lnTo>
                    <a:pt x="3432" y="1507"/>
                  </a:lnTo>
                  <a:lnTo>
                    <a:pt x="3537" y="1423"/>
                  </a:lnTo>
                  <a:lnTo>
                    <a:pt x="3537" y="1318"/>
                  </a:lnTo>
                  <a:lnTo>
                    <a:pt x="3578" y="1193"/>
                  </a:lnTo>
                  <a:lnTo>
                    <a:pt x="3537" y="1025"/>
                  </a:lnTo>
                  <a:lnTo>
                    <a:pt x="3453" y="942"/>
                  </a:lnTo>
                  <a:lnTo>
                    <a:pt x="3453" y="879"/>
                  </a:lnTo>
                  <a:lnTo>
                    <a:pt x="3390" y="732"/>
                  </a:lnTo>
                  <a:lnTo>
                    <a:pt x="3453" y="565"/>
                  </a:lnTo>
                  <a:lnTo>
                    <a:pt x="3453" y="502"/>
                  </a:lnTo>
                  <a:lnTo>
                    <a:pt x="3327" y="502"/>
                  </a:lnTo>
                  <a:lnTo>
                    <a:pt x="3244" y="418"/>
                  </a:lnTo>
                  <a:lnTo>
                    <a:pt x="3160" y="418"/>
                  </a:lnTo>
                  <a:lnTo>
                    <a:pt x="3055" y="502"/>
                  </a:lnTo>
                  <a:lnTo>
                    <a:pt x="2930" y="523"/>
                  </a:lnTo>
                  <a:lnTo>
                    <a:pt x="2742" y="460"/>
                  </a:lnTo>
                  <a:lnTo>
                    <a:pt x="2658" y="356"/>
                  </a:lnTo>
                  <a:lnTo>
                    <a:pt x="2553" y="293"/>
                  </a:lnTo>
                  <a:lnTo>
                    <a:pt x="2449" y="293"/>
                  </a:lnTo>
                  <a:lnTo>
                    <a:pt x="2407" y="251"/>
                  </a:lnTo>
                  <a:lnTo>
                    <a:pt x="2302" y="251"/>
                  </a:lnTo>
                  <a:lnTo>
                    <a:pt x="2093" y="146"/>
                  </a:lnTo>
                  <a:lnTo>
                    <a:pt x="19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78"/>
            <p:cNvSpPr/>
            <p:nvPr/>
          </p:nvSpPr>
          <p:spPr>
            <a:xfrm>
              <a:off x="3726412" y="3070151"/>
              <a:ext cx="29161" cy="43557"/>
            </a:xfrm>
            <a:custGeom>
              <a:avLst/>
              <a:gdLst/>
              <a:ahLst/>
              <a:cxnLst/>
              <a:rect l="l" t="t" r="r" b="b"/>
              <a:pathLst>
                <a:path w="2449" h="3830" extrusionOk="0">
                  <a:moveTo>
                    <a:pt x="1674" y="0"/>
                  </a:moveTo>
                  <a:lnTo>
                    <a:pt x="1549" y="63"/>
                  </a:lnTo>
                  <a:lnTo>
                    <a:pt x="1402" y="63"/>
                  </a:lnTo>
                  <a:lnTo>
                    <a:pt x="1193" y="105"/>
                  </a:lnTo>
                  <a:lnTo>
                    <a:pt x="419" y="105"/>
                  </a:lnTo>
                  <a:lnTo>
                    <a:pt x="210" y="147"/>
                  </a:lnTo>
                  <a:lnTo>
                    <a:pt x="189" y="272"/>
                  </a:lnTo>
                  <a:lnTo>
                    <a:pt x="251" y="460"/>
                  </a:lnTo>
                  <a:lnTo>
                    <a:pt x="293" y="502"/>
                  </a:lnTo>
                  <a:lnTo>
                    <a:pt x="377" y="670"/>
                  </a:lnTo>
                  <a:lnTo>
                    <a:pt x="377" y="816"/>
                  </a:lnTo>
                  <a:lnTo>
                    <a:pt x="377" y="879"/>
                  </a:lnTo>
                  <a:lnTo>
                    <a:pt x="314" y="1046"/>
                  </a:lnTo>
                  <a:lnTo>
                    <a:pt x="377" y="1193"/>
                  </a:lnTo>
                  <a:lnTo>
                    <a:pt x="377" y="1256"/>
                  </a:lnTo>
                  <a:lnTo>
                    <a:pt x="461" y="1339"/>
                  </a:lnTo>
                  <a:lnTo>
                    <a:pt x="502" y="1507"/>
                  </a:lnTo>
                  <a:lnTo>
                    <a:pt x="461" y="1632"/>
                  </a:lnTo>
                  <a:lnTo>
                    <a:pt x="461" y="1737"/>
                  </a:lnTo>
                  <a:lnTo>
                    <a:pt x="356" y="1821"/>
                  </a:lnTo>
                  <a:lnTo>
                    <a:pt x="168" y="2072"/>
                  </a:lnTo>
                  <a:lnTo>
                    <a:pt x="168" y="2197"/>
                  </a:lnTo>
                  <a:lnTo>
                    <a:pt x="147" y="2281"/>
                  </a:lnTo>
                  <a:lnTo>
                    <a:pt x="105" y="2406"/>
                  </a:lnTo>
                  <a:lnTo>
                    <a:pt x="63" y="2490"/>
                  </a:lnTo>
                  <a:lnTo>
                    <a:pt x="63" y="2762"/>
                  </a:lnTo>
                  <a:lnTo>
                    <a:pt x="42" y="2783"/>
                  </a:lnTo>
                  <a:lnTo>
                    <a:pt x="0" y="2825"/>
                  </a:lnTo>
                  <a:lnTo>
                    <a:pt x="84" y="2909"/>
                  </a:lnTo>
                  <a:lnTo>
                    <a:pt x="168" y="3118"/>
                  </a:lnTo>
                  <a:lnTo>
                    <a:pt x="189" y="3285"/>
                  </a:lnTo>
                  <a:lnTo>
                    <a:pt x="314" y="3306"/>
                  </a:lnTo>
                  <a:lnTo>
                    <a:pt x="377" y="3411"/>
                  </a:lnTo>
                  <a:lnTo>
                    <a:pt x="377" y="3557"/>
                  </a:lnTo>
                  <a:lnTo>
                    <a:pt x="272" y="3599"/>
                  </a:lnTo>
                  <a:lnTo>
                    <a:pt x="168" y="3599"/>
                  </a:lnTo>
                  <a:lnTo>
                    <a:pt x="147" y="3620"/>
                  </a:lnTo>
                  <a:lnTo>
                    <a:pt x="168" y="3662"/>
                  </a:lnTo>
                  <a:lnTo>
                    <a:pt x="482" y="3725"/>
                  </a:lnTo>
                  <a:lnTo>
                    <a:pt x="712" y="3829"/>
                  </a:lnTo>
                  <a:lnTo>
                    <a:pt x="1214" y="3599"/>
                  </a:lnTo>
                  <a:lnTo>
                    <a:pt x="1549" y="3557"/>
                  </a:lnTo>
                  <a:lnTo>
                    <a:pt x="1863" y="3306"/>
                  </a:lnTo>
                  <a:lnTo>
                    <a:pt x="2135" y="3181"/>
                  </a:lnTo>
                  <a:lnTo>
                    <a:pt x="2448" y="3118"/>
                  </a:lnTo>
                  <a:lnTo>
                    <a:pt x="2386" y="3034"/>
                  </a:lnTo>
                  <a:lnTo>
                    <a:pt x="2302" y="2971"/>
                  </a:lnTo>
                  <a:lnTo>
                    <a:pt x="2260" y="2929"/>
                  </a:lnTo>
                  <a:lnTo>
                    <a:pt x="2197" y="2804"/>
                  </a:lnTo>
                  <a:lnTo>
                    <a:pt x="2176" y="2657"/>
                  </a:lnTo>
                  <a:lnTo>
                    <a:pt x="2197" y="2490"/>
                  </a:lnTo>
                  <a:lnTo>
                    <a:pt x="2197" y="2448"/>
                  </a:lnTo>
                  <a:lnTo>
                    <a:pt x="2260" y="2302"/>
                  </a:lnTo>
                  <a:lnTo>
                    <a:pt x="2260" y="1967"/>
                  </a:lnTo>
                  <a:lnTo>
                    <a:pt x="2197" y="1883"/>
                  </a:lnTo>
                  <a:lnTo>
                    <a:pt x="2239" y="1674"/>
                  </a:lnTo>
                  <a:lnTo>
                    <a:pt x="2176" y="1611"/>
                  </a:lnTo>
                  <a:lnTo>
                    <a:pt x="2239" y="1528"/>
                  </a:lnTo>
                  <a:lnTo>
                    <a:pt x="2197" y="1423"/>
                  </a:lnTo>
                  <a:lnTo>
                    <a:pt x="2155" y="1360"/>
                  </a:lnTo>
                  <a:lnTo>
                    <a:pt x="2176" y="1297"/>
                  </a:lnTo>
                  <a:lnTo>
                    <a:pt x="2197" y="1214"/>
                  </a:lnTo>
                  <a:lnTo>
                    <a:pt x="2197" y="1004"/>
                  </a:lnTo>
                  <a:lnTo>
                    <a:pt x="2155" y="1004"/>
                  </a:lnTo>
                  <a:lnTo>
                    <a:pt x="2093" y="942"/>
                  </a:lnTo>
                  <a:lnTo>
                    <a:pt x="2093" y="732"/>
                  </a:lnTo>
                  <a:lnTo>
                    <a:pt x="2135" y="586"/>
                  </a:lnTo>
                  <a:lnTo>
                    <a:pt x="1988" y="502"/>
                  </a:lnTo>
                  <a:lnTo>
                    <a:pt x="1946" y="419"/>
                  </a:lnTo>
                  <a:lnTo>
                    <a:pt x="1821" y="293"/>
                  </a:lnTo>
                  <a:lnTo>
                    <a:pt x="1821" y="209"/>
                  </a:lnTo>
                  <a:lnTo>
                    <a:pt x="1758" y="168"/>
                  </a:lnTo>
                  <a:lnTo>
                    <a:pt x="171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78"/>
            <p:cNvSpPr/>
            <p:nvPr/>
          </p:nvSpPr>
          <p:spPr>
            <a:xfrm>
              <a:off x="3746846" y="3070151"/>
              <a:ext cx="13956" cy="35459"/>
            </a:xfrm>
            <a:custGeom>
              <a:avLst/>
              <a:gdLst/>
              <a:ahLst/>
              <a:cxnLst/>
              <a:rect l="l" t="t" r="r" b="b"/>
              <a:pathLst>
                <a:path w="1172" h="3118" extrusionOk="0">
                  <a:moveTo>
                    <a:pt x="0" y="0"/>
                  </a:moveTo>
                  <a:lnTo>
                    <a:pt x="42" y="168"/>
                  </a:lnTo>
                  <a:lnTo>
                    <a:pt x="105" y="209"/>
                  </a:lnTo>
                  <a:lnTo>
                    <a:pt x="105" y="293"/>
                  </a:lnTo>
                  <a:lnTo>
                    <a:pt x="230" y="419"/>
                  </a:lnTo>
                  <a:lnTo>
                    <a:pt x="272" y="502"/>
                  </a:lnTo>
                  <a:lnTo>
                    <a:pt x="419" y="586"/>
                  </a:lnTo>
                  <a:lnTo>
                    <a:pt x="377" y="732"/>
                  </a:lnTo>
                  <a:lnTo>
                    <a:pt x="377" y="942"/>
                  </a:lnTo>
                  <a:lnTo>
                    <a:pt x="439" y="1004"/>
                  </a:lnTo>
                  <a:lnTo>
                    <a:pt x="481" y="1004"/>
                  </a:lnTo>
                  <a:lnTo>
                    <a:pt x="481" y="1214"/>
                  </a:lnTo>
                  <a:lnTo>
                    <a:pt x="460" y="1297"/>
                  </a:lnTo>
                  <a:lnTo>
                    <a:pt x="439" y="1360"/>
                  </a:lnTo>
                  <a:lnTo>
                    <a:pt x="481" y="1423"/>
                  </a:lnTo>
                  <a:lnTo>
                    <a:pt x="523" y="1528"/>
                  </a:lnTo>
                  <a:lnTo>
                    <a:pt x="460" y="1611"/>
                  </a:lnTo>
                  <a:lnTo>
                    <a:pt x="523" y="1674"/>
                  </a:lnTo>
                  <a:lnTo>
                    <a:pt x="481" y="1883"/>
                  </a:lnTo>
                  <a:lnTo>
                    <a:pt x="544" y="1967"/>
                  </a:lnTo>
                  <a:lnTo>
                    <a:pt x="544" y="2302"/>
                  </a:lnTo>
                  <a:lnTo>
                    <a:pt x="481" y="2448"/>
                  </a:lnTo>
                  <a:lnTo>
                    <a:pt x="481" y="2490"/>
                  </a:lnTo>
                  <a:lnTo>
                    <a:pt x="460" y="2657"/>
                  </a:lnTo>
                  <a:lnTo>
                    <a:pt x="481" y="2804"/>
                  </a:lnTo>
                  <a:lnTo>
                    <a:pt x="544" y="2929"/>
                  </a:lnTo>
                  <a:lnTo>
                    <a:pt x="586" y="2971"/>
                  </a:lnTo>
                  <a:lnTo>
                    <a:pt x="670" y="3034"/>
                  </a:lnTo>
                  <a:lnTo>
                    <a:pt x="732" y="3118"/>
                  </a:lnTo>
                  <a:lnTo>
                    <a:pt x="774" y="3118"/>
                  </a:lnTo>
                  <a:lnTo>
                    <a:pt x="1088" y="2929"/>
                  </a:lnTo>
                  <a:lnTo>
                    <a:pt x="1151" y="2929"/>
                  </a:lnTo>
                  <a:lnTo>
                    <a:pt x="1172" y="2825"/>
                  </a:lnTo>
                  <a:lnTo>
                    <a:pt x="1088" y="2699"/>
                  </a:lnTo>
                  <a:lnTo>
                    <a:pt x="1088" y="2553"/>
                  </a:lnTo>
                  <a:lnTo>
                    <a:pt x="1046" y="2385"/>
                  </a:lnTo>
                  <a:lnTo>
                    <a:pt x="1067" y="1716"/>
                  </a:lnTo>
                  <a:lnTo>
                    <a:pt x="1067" y="1611"/>
                  </a:lnTo>
                  <a:lnTo>
                    <a:pt x="1109" y="1528"/>
                  </a:lnTo>
                  <a:lnTo>
                    <a:pt x="1109" y="1402"/>
                  </a:lnTo>
                  <a:lnTo>
                    <a:pt x="1088" y="1297"/>
                  </a:lnTo>
                  <a:lnTo>
                    <a:pt x="1088" y="1130"/>
                  </a:lnTo>
                  <a:lnTo>
                    <a:pt x="1046" y="900"/>
                  </a:lnTo>
                  <a:lnTo>
                    <a:pt x="900" y="586"/>
                  </a:lnTo>
                  <a:lnTo>
                    <a:pt x="858" y="565"/>
                  </a:lnTo>
                  <a:lnTo>
                    <a:pt x="774" y="481"/>
                  </a:lnTo>
                  <a:lnTo>
                    <a:pt x="649" y="398"/>
                  </a:lnTo>
                  <a:lnTo>
                    <a:pt x="628" y="209"/>
                  </a:lnTo>
                  <a:lnTo>
                    <a:pt x="649" y="168"/>
                  </a:lnTo>
                  <a:lnTo>
                    <a:pt x="4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78"/>
            <p:cNvSpPr/>
            <p:nvPr/>
          </p:nvSpPr>
          <p:spPr>
            <a:xfrm>
              <a:off x="3754312" y="3061110"/>
              <a:ext cx="21445" cy="42840"/>
            </a:xfrm>
            <a:custGeom>
              <a:avLst/>
              <a:gdLst/>
              <a:ahLst/>
              <a:cxnLst/>
              <a:rect l="l" t="t" r="r" b="b"/>
              <a:pathLst>
                <a:path w="1801" h="3767" extrusionOk="0">
                  <a:moveTo>
                    <a:pt x="1047" y="0"/>
                  </a:moveTo>
                  <a:lnTo>
                    <a:pt x="984" y="105"/>
                  </a:lnTo>
                  <a:lnTo>
                    <a:pt x="1005" y="147"/>
                  </a:lnTo>
                  <a:lnTo>
                    <a:pt x="900" y="209"/>
                  </a:lnTo>
                  <a:lnTo>
                    <a:pt x="838" y="209"/>
                  </a:lnTo>
                  <a:lnTo>
                    <a:pt x="838" y="272"/>
                  </a:lnTo>
                  <a:lnTo>
                    <a:pt x="691" y="439"/>
                  </a:lnTo>
                  <a:lnTo>
                    <a:pt x="628" y="439"/>
                  </a:lnTo>
                  <a:lnTo>
                    <a:pt x="440" y="544"/>
                  </a:lnTo>
                  <a:lnTo>
                    <a:pt x="356" y="523"/>
                  </a:lnTo>
                  <a:lnTo>
                    <a:pt x="252" y="565"/>
                  </a:lnTo>
                  <a:lnTo>
                    <a:pt x="252" y="670"/>
                  </a:lnTo>
                  <a:lnTo>
                    <a:pt x="168" y="753"/>
                  </a:lnTo>
                  <a:lnTo>
                    <a:pt x="168" y="858"/>
                  </a:lnTo>
                  <a:lnTo>
                    <a:pt x="43" y="900"/>
                  </a:lnTo>
                  <a:lnTo>
                    <a:pt x="22" y="963"/>
                  </a:lnTo>
                  <a:lnTo>
                    <a:pt x="1" y="1004"/>
                  </a:lnTo>
                  <a:lnTo>
                    <a:pt x="22" y="1193"/>
                  </a:lnTo>
                  <a:lnTo>
                    <a:pt x="147" y="1276"/>
                  </a:lnTo>
                  <a:lnTo>
                    <a:pt x="231" y="1360"/>
                  </a:lnTo>
                  <a:lnTo>
                    <a:pt x="273" y="1381"/>
                  </a:lnTo>
                  <a:lnTo>
                    <a:pt x="419" y="1695"/>
                  </a:lnTo>
                  <a:lnTo>
                    <a:pt x="461" y="1925"/>
                  </a:lnTo>
                  <a:lnTo>
                    <a:pt x="461" y="2092"/>
                  </a:lnTo>
                  <a:lnTo>
                    <a:pt x="482" y="2197"/>
                  </a:lnTo>
                  <a:lnTo>
                    <a:pt x="482" y="2323"/>
                  </a:lnTo>
                  <a:lnTo>
                    <a:pt x="440" y="2406"/>
                  </a:lnTo>
                  <a:lnTo>
                    <a:pt x="440" y="2511"/>
                  </a:lnTo>
                  <a:lnTo>
                    <a:pt x="419" y="3180"/>
                  </a:lnTo>
                  <a:lnTo>
                    <a:pt x="461" y="3348"/>
                  </a:lnTo>
                  <a:lnTo>
                    <a:pt x="461" y="3494"/>
                  </a:lnTo>
                  <a:lnTo>
                    <a:pt x="545" y="3620"/>
                  </a:lnTo>
                  <a:lnTo>
                    <a:pt x="524" y="3724"/>
                  </a:lnTo>
                  <a:lnTo>
                    <a:pt x="733" y="3766"/>
                  </a:lnTo>
                  <a:lnTo>
                    <a:pt x="1110" y="3620"/>
                  </a:lnTo>
                  <a:lnTo>
                    <a:pt x="1152" y="3620"/>
                  </a:lnTo>
                  <a:lnTo>
                    <a:pt x="1110" y="3515"/>
                  </a:lnTo>
                  <a:lnTo>
                    <a:pt x="1152" y="3243"/>
                  </a:lnTo>
                  <a:lnTo>
                    <a:pt x="1110" y="3139"/>
                  </a:lnTo>
                  <a:lnTo>
                    <a:pt x="1152" y="3055"/>
                  </a:lnTo>
                  <a:lnTo>
                    <a:pt x="1110" y="2825"/>
                  </a:lnTo>
                  <a:lnTo>
                    <a:pt x="1110" y="2720"/>
                  </a:lnTo>
                  <a:lnTo>
                    <a:pt x="1110" y="2657"/>
                  </a:lnTo>
                  <a:lnTo>
                    <a:pt x="1089" y="2616"/>
                  </a:lnTo>
                  <a:lnTo>
                    <a:pt x="1110" y="2553"/>
                  </a:lnTo>
                  <a:lnTo>
                    <a:pt x="1089" y="2469"/>
                  </a:lnTo>
                  <a:lnTo>
                    <a:pt x="1089" y="2427"/>
                  </a:lnTo>
                  <a:lnTo>
                    <a:pt x="1089" y="2302"/>
                  </a:lnTo>
                  <a:lnTo>
                    <a:pt x="1110" y="2218"/>
                  </a:lnTo>
                  <a:lnTo>
                    <a:pt x="1110" y="2113"/>
                  </a:lnTo>
                  <a:lnTo>
                    <a:pt x="1152" y="2051"/>
                  </a:lnTo>
                  <a:lnTo>
                    <a:pt x="1256" y="2009"/>
                  </a:lnTo>
                  <a:lnTo>
                    <a:pt x="1298" y="2009"/>
                  </a:lnTo>
                  <a:lnTo>
                    <a:pt x="1361" y="1946"/>
                  </a:lnTo>
                  <a:lnTo>
                    <a:pt x="1403" y="1841"/>
                  </a:lnTo>
                  <a:lnTo>
                    <a:pt x="1486" y="1716"/>
                  </a:lnTo>
                  <a:lnTo>
                    <a:pt x="1528" y="1611"/>
                  </a:lnTo>
                  <a:lnTo>
                    <a:pt x="1612" y="1569"/>
                  </a:lnTo>
                  <a:lnTo>
                    <a:pt x="1696" y="1569"/>
                  </a:lnTo>
                  <a:lnTo>
                    <a:pt x="1716" y="1507"/>
                  </a:lnTo>
                  <a:lnTo>
                    <a:pt x="1591" y="1381"/>
                  </a:lnTo>
                  <a:lnTo>
                    <a:pt x="1591" y="1318"/>
                  </a:lnTo>
                  <a:lnTo>
                    <a:pt x="1633" y="1255"/>
                  </a:lnTo>
                  <a:lnTo>
                    <a:pt x="1779" y="1255"/>
                  </a:lnTo>
                  <a:lnTo>
                    <a:pt x="1800" y="1172"/>
                  </a:lnTo>
                  <a:lnTo>
                    <a:pt x="1737" y="963"/>
                  </a:lnTo>
                  <a:lnTo>
                    <a:pt x="1716" y="837"/>
                  </a:lnTo>
                  <a:lnTo>
                    <a:pt x="1570" y="691"/>
                  </a:lnTo>
                  <a:lnTo>
                    <a:pt x="1528" y="628"/>
                  </a:lnTo>
                  <a:lnTo>
                    <a:pt x="1570" y="481"/>
                  </a:lnTo>
                  <a:lnTo>
                    <a:pt x="1591" y="481"/>
                  </a:lnTo>
                  <a:lnTo>
                    <a:pt x="1465" y="314"/>
                  </a:lnTo>
                  <a:lnTo>
                    <a:pt x="1319" y="272"/>
                  </a:lnTo>
                  <a:lnTo>
                    <a:pt x="1214" y="147"/>
                  </a:lnTo>
                  <a:lnTo>
                    <a:pt x="10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78"/>
            <p:cNvSpPr/>
            <p:nvPr/>
          </p:nvSpPr>
          <p:spPr>
            <a:xfrm>
              <a:off x="3838283" y="2987337"/>
              <a:ext cx="71755" cy="108994"/>
            </a:xfrm>
            <a:custGeom>
              <a:avLst/>
              <a:gdLst/>
              <a:ahLst/>
              <a:cxnLst/>
              <a:rect l="l" t="t" r="r" b="b"/>
              <a:pathLst>
                <a:path w="6026" h="9584" extrusionOk="0">
                  <a:moveTo>
                    <a:pt x="1318" y="1"/>
                  </a:moveTo>
                  <a:lnTo>
                    <a:pt x="690" y="252"/>
                  </a:lnTo>
                  <a:lnTo>
                    <a:pt x="732" y="336"/>
                  </a:lnTo>
                  <a:lnTo>
                    <a:pt x="1025" y="1110"/>
                  </a:lnTo>
                  <a:lnTo>
                    <a:pt x="1004" y="1277"/>
                  </a:lnTo>
                  <a:lnTo>
                    <a:pt x="962" y="1361"/>
                  </a:lnTo>
                  <a:lnTo>
                    <a:pt x="1360" y="1821"/>
                  </a:lnTo>
                  <a:lnTo>
                    <a:pt x="1339" y="2030"/>
                  </a:lnTo>
                  <a:lnTo>
                    <a:pt x="1255" y="2114"/>
                  </a:lnTo>
                  <a:lnTo>
                    <a:pt x="1109" y="3202"/>
                  </a:lnTo>
                  <a:lnTo>
                    <a:pt x="1130" y="4039"/>
                  </a:lnTo>
                  <a:lnTo>
                    <a:pt x="167" y="5022"/>
                  </a:lnTo>
                  <a:lnTo>
                    <a:pt x="126" y="5085"/>
                  </a:lnTo>
                  <a:lnTo>
                    <a:pt x="0" y="5085"/>
                  </a:lnTo>
                  <a:lnTo>
                    <a:pt x="0" y="5169"/>
                  </a:lnTo>
                  <a:lnTo>
                    <a:pt x="21" y="5901"/>
                  </a:lnTo>
                  <a:lnTo>
                    <a:pt x="105" y="5922"/>
                  </a:lnTo>
                  <a:lnTo>
                    <a:pt x="272" y="6131"/>
                  </a:lnTo>
                  <a:lnTo>
                    <a:pt x="335" y="6278"/>
                  </a:lnTo>
                  <a:lnTo>
                    <a:pt x="628" y="6424"/>
                  </a:lnTo>
                  <a:lnTo>
                    <a:pt x="753" y="6529"/>
                  </a:lnTo>
                  <a:lnTo>
                    <a:pt x="795" y="6717"/>
                  </a:lnTo>
                  <a:lnTo>
                    <a:pt x="837" y="6759"/>
                  </a:lnTo>
                  <a:lnTo>
                    <a:pt x="858" y="6864"/>
                  </a:lnTo>
                  <a:lnTo>
                    <a:pt x="942" y="7031"/>
                  </a:lnTo>
                  <a:lnTo>
                    <a:pt x="942" y="7115"/>
                  </a:lnTo>
                  <a:lnTo>
                    <a:pt x="921" y="7157"/>
                  </a:lnTo>
                  <a:lnTo>
                    <a:pt x="900" y="7219"/>
                  </a:lnTo>
                  <a:lnTo>
                    <a:pt x="962" y="7282"/>
                  </a:lnTo>
                  <a:lnTo>
                    <a:pt x="921" y="7429"/>
                  </a:lnTo>
                  <a:lnTo>
                    <a:pt x="837" y="7491"/>
                  </a:lnTo>
                  <a:lnTo>
                    <a:pt x="858" y="7596"/>
                  </a:lnTo>
                  <a:lnTo>
                    <a:pt x="962" y="7763"/>
                  </a:lnTo>
                  <a:lnTo>
                    <a:pt x="1046" y="7805"/>
                  </a:lnTo>
                  <a:lnTo>
                    <a:pt x="1067" y="7910"/>
                  </a:lnTo>
                  <a:lnTo>
                    <a:pt x="1234" y="8056"/>
                  </a:lnTo>
                  <a:lnTo>
                    <a:pt x="1276" y="8077"/>
                  </a:lnTo>
                  <a:lnTo>
                    <a:pt x="1234" y="8119"/>
                  </a:lnTo>
                  <a:lnTo>
                    <a:pt x="1151" y="8098"/>
                  </a:lnTo>
                  <a:lnTo>
                    <a:pt x="1067" y="8077"/>
                  </a:lnTo>
                  <a:lnTo>
                    <a:pt x="942" y="8056"/>
                  </a:lnTo>
                  <a:lnTo>
                    <a:pt x="900" y="8077"/>
                  </a:lnTo>
                  <a:lnTo>
                    <a:pt x="795" y="8056"/>
                  </a:lnTo>
                  <a:lnTo>
                    <a:pt x="690" y="8077"/>
                  </a:lnTo>
                  <a:lnTo>
                    <a:pt x="628" y="8056"/>
                  </a:lnTo>
                  <a:lnTo>
                    <a:pt x="439" y="8056"/>
                  </a:lnTo>
                  <a:lnTo>
                    <a:pt x="439" y="8161"/>
                  </a:lnTo>
                  <a:lnTo>
                    <a:pt x="418" y="8203"/>
                  </a:lnTo>
                  <a:lnTo>
                    <a:pt x="418" y="8307"/>
                  </a:lnTo>
                  <a:lnTo>
                    <a:pt x="418" y="8370"/>
                  </a:lnTo>
                  <a:lnTo>
                    <a:pt x="502" y="8412"/>
                  </a:lnTo>
                  <a:lnTo>
                    <a:pt x="502" y="8496"/>
                  </a:lnTo>
                  <a:lnTo>
                    <a:pt x="607" y="8517"/>
                  </a:lnTo>
                  <a:lnTo>
                    <a:pt x="816" y="8705"/>
                  </a:lnTo>
                  <a:lnTo>
                    <a:pt x="1025" y="8914"/>
                  </a:lnTo>
                  <a:lnTo>
                    <a:pt x="1109" y="8998"/>
                  </a:lnTo>
                  <a:lnTo>
                    <a:pt x="1214" y="9144"/>
                  </a:lnTo>
                  <a:lnTo>
                    <a:pt x="1276" y="9312"/>
                  </a:lnTo>
                  <a:lnTo>
                    <a:pt x="1318" y="9416"/>
                  </a:lnTo>
                  <a:lnTo>
                    <a:pt x="1360" y="9458"/>
                  </a:lnTo>
                  <a:lnTo>
                    <a:pt x="1381" y="9584"/>
                  </a:lnTo>
                  <a:lnTo>
                    <a:pt x="1486" y="9584"/>
                  </a:lnTo>
                  <a:lnTo>
                    <a:pt x="1590" y="9563"/>
                  </a:lnTo>
                  <a:lnTo>
                    <a:pt x="1758" y="9563"/>
                  </a:lnTo>
                  <a:lnTo>
                    <a:pt x="1799" y="9437"/>
                  </a:lnTo>
                  <a:lnTo>
                    <a:pt x="1799" y="9312"/>
                  </a:lnTo>
                  <a:lnTo>
                    <a:pt x="1883" y="9249"/>
                  </a:lnTo>
                  <a:lnTo>
                    <a:pt x="1946" y="9312"/>
                  </a:lnTo>
                  <a:lnTo>
                    <a:pt x="1988" y="9437"/>
                  </a:lnTo>
                  <a:lnTo>
                    <a:pt x="2051" y="9479"/>
                  </a:lnTo>
                  <a:lnTo>
                    <a:pt x="2155" y="9458"/>
                  </a:lnTo>
                  <a:lnTo>
                    <a:pt x="2281" y="9354"/>
                  </a:lnTo>
                  <a:lnTo>
                    <a:pt x="2469" y="9312"/>
                  </a:lnTo>
                  <a:lnTo>
                    <a:pt x="2595" y="9207"/>
                  </a:lnTo>
                  <a:lnTo>
                    <a:pt x="2929" y="9123"/>
                  </a:lnTo>
                  <a:lnTo>
                    <a:pt x="3097" y="9123"/>
                  </a:lnTo>
                  <a:lnTo>
                    <a:pt x="3159" y="9019"/>
                  </a:lnTo>
                  <a:lnTo>
                    <a:pt x="3327" y="8914"/>
                  </a:lnTo>
                  <a:lnTo>
                    <a:pt x="3306" y="8831"/>
                  </a:lnTo>
                  <a:lnTo>
                    <a:pt x="3243" y="8831"/>
                  </a:lnTo>
                  <a:lnTo>
                    <a:pt x="3139" y="8726"/>
                  </a:lnTo>
                  <a:lnTo>
                    <a:pt x="3159" y="8621"/>
                  </a:lnTo>
                  <a:lnTo>
                    <a:pt x="3243" y="8579"/>
                  </a:lnTo>
                  <a:lnTo>
                    <a:pt x="3327" y="8600"/>
                  </a:lnTo>
                  <a:lnTo>
                    <a:pt x="3452" y="8579"/>
                  </a:lnTo>
                  <a:lnTo>
                    <a:pt x="3557" y="8621"/>
                  </a:lnTo>
                  <a:lnTo>
                    <a:pt x="3683" y="8642"/>
                  </a:lnTo>
                  <a:lnTo>
                    <a:pt x="3850" y="8621"/>
                  </a:lnTo>
                  <a:lnTo>
                    <a:pt x="4080" y="8600"/>
                  </a:lnTo>
                  <a:lnTo>
                    <a:pt x="4185" y="8517"/>
                  </a:lnTo>
                  <a:lnTo>
                    <a:pt x="4289" y="8475"/>
                  </a:lnTo>
                  <a:lnTo>
                    <a:pt x="4310" y="8370"/>
                  </a:lnTo>
                  <a:lnTo>
                    <a:pt x="4289" y="8286"/>
                  </a:lnTo>
                  <a:lnTo>
                    <a:pt x="4310" y="8182"/>
                  </a:lnTo>
                  <a:lnTo>
                    <a:pt x="4394" y="8119"/>
                  </a:lnTo>
                  <a:lnTo>
                    <a:pt x="4394" y="8056"/>
                  </a:lnTo>
                  <a:lnTo>
                    <a:pt x="4478" y="7952"/>
                  </a:lnTo>
                  <a:lnTo>
                    <a:pt x="4520" y="7973"/>
                  </a:lnTo>
                  <a:lnTo>
                    <a:pt x="4582" y="7973"/>
                  </a:lnTo>
                  <a:lnTo>
                    <a:pt x="4687" y="7805"/>
                  </a:lnTo>
                  <a:lnTo>
                    <a:pt x="4771" y="7784"/>
                  </a:lnTo>
                  <a:lnTo>
                    <a:pt x="4729" y="7701"/>
                  </a:lnTo>
                  <a:lnTo>
                    <a:pt x="4771" y="7638"/>
                  </a:lnTo>
                  <a:lnTo>
                    <a:pt x="4917" y="7554"/>
                  </a:lnTo>
                  <a:lnTo>
                    <a:pt x="5022" y="7470"/>
                  </a:lnTo>
                  <a:lnTo>
                    <a:pt x="5147" y="7470"/>
                  </a:lnTo>
                  <a:lnTo>
                    <a:pt x="5231" y="7533"/>
                  </a:lnTo>
                  <a:lnTo>
                    <a:pt x="5356" y="7450"/>
                  </a:lnTo>
                  <a:lnTo>
                    <a:pt x="5398" y="7387"/>
                  </a:lnTo>
                  <a:lnTo>
                    <a:pt x="5419" y="7366"/>
                  </a:lnTo>
                  <a:lnTo>
                    <a:pt x="5419" y="7282"/>
                  </a:lnTo>
                  <a:lnTo>
                    <a:pt x="5461" y="7219"/>
                  </a:lnTo>
                  <a:lnTo>
                    <a:pt x="5419" y="7136"/>
                  </a:lnTo>
                  <a:lnTo>
                    <a:pt x="5189" y="7052"/>
                  </a:lnTo>
                  <a:lnTo>
                    <a:pt x="5147" y="6947"/>
                  </a:lnTo>
                  <a:lnTo>
                    <a:pt x="5147" y="6822"/>
                  </a:lnTo>
                  <a:lnTo>
                    <a:pt x="5105" y="6717"/>
                  </a:lnTo>
                  <a:lnTo>
                    <a:pt x="5147" y="6634"/>
                  </a:lnTo>
                  <a:lnTo>
                    <a:pt x="5084" y="6592"/>
                  </a:lnTo>
                  <a:lnTo>
                    <a:pt x="5126" y="6529"/>
                  </a:lnTo>
                  <a:lnTo>
                    <a:pt x="5126" y="6445"/>
                  </a:lnTo>
                  <a:lnTo>
                    <a:pt x="5084" y="6424"/>
                  </a:lnTo>
                  <a:lnTo>
                    <a:pt x="4938" y="6529"/>
                  </a:lnTo>
                  <a:lnTo>
                    <a:pt x="4875" y="6445"/>
                  </a:lnTo>
                  <a:lnTo>
                    <a:pt x="4875" y="6320"/>
                  </a:lnTo>
                  <a:lnTo>
                    <a:pt x="5043" y="6131"/>
                  </a:lnTo>
                  <a:lnTo>
                    <a:pt x="5105" y="6027"/>
                  </a:lnTo>
                  <a:lnTo>
                    <a:pt x="5084" y="5922"/>
                  </a:lnTo>
                  <a:lnTo>
                    <a:pt x="4980" y="5880"/>
                  </a:lnTo>
                  <a:lnTo>
                    <a:pt x="5001" y="5797"/>
                  </a:lnTo>
                  <a:lnTo>
                    <a:pt x="5126" y="5713"/>
                  </a:lnTo>
                  <a:lnTo>
                    <a:pt x="5189" y="5587"/>
                  </a:lnTo>
                  <a:lnTo>
                    <a:pt x="5126" y="5545"/>
                  </a:lnTo>
                  <a:lnTo>
                    <a:pt x="5105" y="5441"/>
                  </a:lnTo>
                  <a:lnTo>
                    <a:pt x="5210" y="5357"/>
                  </a:lnTo>
                  <a:lnTo>
                    <a:pt x="5252" y="5357"/>
                  </a:lnTo>
                  <a:lnTo>
                    <a:pt x="5461" y="5085"/>
                  </a:lnTo>
                  <a:lnTo>
                    <a:pt x="5524" y="4960"/>
                  </a:lnTo>
                  <a:lnTo>
                    <a:pt x="5461" y="4876"/>
                  </a:lnTo>
                  <a:lnTo>
                    <a:pt x="5461" y="4750"/>
                  </a:lnTo>
                  <a:lnTo>
                    <a:pt x="5566" y="4667"/>
                  </a:lnTo>
                  <a:lnTo>
                    <a:pt x="5712" y="4667"/>
                  </a:lnTo>
                  <a:lnTo>
                    <a:pt x="5817" y="4729"/>
                  </a:lnTo>
                  <a:lnTo>
                    <a:pt x="5921" y="4646"/>
                  </a:lnTo>
                  <a:lnTo>
                    <a:pt x="6026" y="4625"/>
                  </a:lnTo>
                  <a:lnTo>
                    <a:pt x="5963" y="2344"/>
                  </a:lnTo>
                  <a:lnTo>
                    <a:pt x="13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78"/>
            <p:cNvSpPr/>
            <p:nvPr/>
          </p:nvSpPr>
          <p:spPr>
            <a:xfrm>
              <a:off x="3829555" y="3057778"/>
              <a:ext cx="2251" cy="1194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78"/>
            <p:cNvSpPr/>
            <p:nvPr/>
          </p:nvSpPr>
          <p:spPr>
            <a:xfrm>
              <a:off x="3749584" y="2988770"/>
              <a:ext cx="104905" cy="77822"/>
            </a:xfrm>
            <a:custGeom>
              <a:avLst/>
              <a:gdLst/>
              <a:ahLst/>
              <a:cxnLst/>
              <a:rect l="l" t="t" r="r" b="b"/>
              <a:pathLst>
                <a:path w="8810" h="6843" extrusionOk="0">
                  <a:moveTo>
                    <a:pt x="6507" y="0"/>
                  </a:moveTo>
                  <a:lnTo>
                    <a:pt x="3913" y="1590"/>
                  </a:lnTo>
                  <a:lnTo>
                    <a:pt x="3181" y="2239"/>
                  </a:lnTo>
                  <a:lnTo>
                    <a:pt x="2323" y="2448"/>
                  </a:lnTo>
                  <a:lnTo>
                    <a:pt x="2302" y="3578"/>
                  </a:lnTo>
                  <a:lnTo>
                    <a:pt x="2239" y="4080"/>
                  </a:lnTo>
                  <a:lnTo>
                    <a:pt x="2176" y="4164"/>
                  </a:lnTo>
                  <a:lnTo>
                    <a:pt x="2134" y="4331"/>
                  </a:lnTo>
                  <a:lnTo>
                    <a:pt x="2093" y="4478"/>
                  </a:lnTo>
                  <a:lnTo>
                    <a:pt x="1800" y="4624"/>
                  </a:lnTo>
                  <a:lnTo>
                    <a:pt x="1653" y="4729"/>
                  </a:lnTo>
                  <a:lnTo>
                    <a:pt x="1465" y="4729"/>
                  </a:lnTo>
                  <a:lnTo>
                    <a:pt x="1297" y="4834"/>
                  </a:lnTo>
                  <a:lnTo>
                    <a:pt x="942" y="4834"/>
                  </a:lnTo>
                  <a:lnTo>
                    <a:pt x="774" y="4917"/>
                  </a:lnTo>
                  <a:lnTo>
                    <a:pt x="649" y="4917"/>
                  </a:lnTo>
                  <a:lnTo>
                    <a:pt x="251" y="4938"/>
                  </a:lnTo>
                  <a:lnTo>
                    <a:pt x="126" y="4917"/>
                  </a:lnTo>
                  <a:lnTo>
                    <a:pt x="84" y="5001"/>
                  </a:lnTo>
                  <a:lnTo>
                    <a:pt x="84" y="5147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544" y="5796"/>
                  </a:lnTo>
                  <a:lnTo>
                    <a:pt x="544" y="6047"/>
                  </a:lnTo>
                  <a:lnTo>
                    <a:pt x="753" y="6173"/>
                  </a:lnTo>
                  <a:lnTo>
                    <a:pt x="984" y="6047"/>
                  </a:lnTo>
                  <a:lnTo>
                    <a:pt x="1067" y="6089"/>
                  </a:lnTo>
                  <a:lnTo>
                    <a:pt x="1067" y="6152"/>
                  </a:lnTo>
                  <a:lnTo>
                    <a:pt x="1130" y="6194"/>
                  </a:lnTo>
                  <a:lnTo>
                    <a:pt x="1130" y="6298"/>
                  </a:lnTo>
                  <a:lnTo>
                    <a:pt x="1067" y="6403"/>
                  </a:lnTo>
                  <a:lnTo>
                    <a:pt x="1193" y="6570"/>
                  </a:lnTo>
                  <a:lnTo>
                    <a:pt x="1297" y="6570"/>
                  </a:lnTo>
                  <a:lnTo>
                    <a:pt x="1402" y="6508"/>
                  </a:lnTo>
                  <a:lnTo>
                    <a:pt x="1381" y="6466"/>
                  </a:lnTo>
                  <a:lnTo>
                    <a:pt x="1444" y="6361"/>
                  </a:lnTo>
                  <a:lnTo>
                    <a:pt x="1611" y="6508"/>
                  </a:lnTo>
                  <a:lnTo>
                    <a:pt x="1716" y="6633"/>
                  </a:lnTo>
                  <a:lnTo>
                    <a:pt x="1862" y="6675"/>
                  </a:lnTo>
                  <a:lnTo>
                    <a:pt x="1988" y="6842"/>
                  </a:lnTo>
                  <a:lnTo>
                    <a:pt x="2072" y="6780"/>
                  </a:lnTo>
                  <a:lnTo>
                    <a:pt x="2072" y="6717"/>
                  </a:lnTo>
                  <a:lnTo>
                    <a:pt x="2009" y="6696"/>
                  </a:lnTo>
                  <a:lnTo>
                    <a:pt x="1925" y="6528"/>
                  </a:lnTo>
                  <a:lnTo>
                    <a:pt x="1967" y="6487"/>
                  </a:lnTo>
                  <a:lnTo>
                    <a:pt x="1967" y="6403"/>
                  </a:lnTo>
                  <a:lnTo>
                    <a:pt x="2072" y="6298"/>
                  </a:lnTo>
                  <a:lnTo>
                    <a:pt x="2176" y="6298"/>
                  </a:lnTo>
                  <a:lnTo>
                    <a:pt x="2176" y="6215"/>
                  </a:lnTo>
                  <a:lnTo>
                    <a:pt x="2113" y="6173"/>
                  </a:lnTo>
                  <a:lnTo>
                    <a:pt x="2093" y="6068"/>
                  </a:lnTo>
                  <a:lnTo>
                    <a:pt x="2113" y="6005"/>
                  </a:lnTo>
                  <a:lnTo>
                    <a:pt x="2134" y="5984"/>
                  </a:lnTo>
                  <a:lnTo>
                    <a:pt x="2113" y="5943"/>
                  </a:lnTo>
                  <a:lnTo>
                    <a:pt x="2113" y="5880"/>
                  </a:lnTo>
                  <a:lnTo>
                    <a:pt x="2239" y="5775"/>
                  </a:lnTo>
                  <a:lnTo>
                    <a:pt x="2323" y="5754"/>
                  </a:lnTo>
                  <a:lnTo>
                    <a:pt x="2385" y="5733"/>
                  </a:lnTo>
                  <a:lnTo>
                    <a:pt x="2490" y="5692"/>
                  </a:lnTo>
                  <a:lnTo>
                    <a:pt x="2804" y="5692"/>
                  </a:lnTo>
                  <a:lnTo>
                    <a:pt x="2846" y="5650"/>
                  </a:lnTo>
                  <a:lnTo>
                    <a:pt x="2930" y="5650"/>
                  </a:lnTo>
                  <a:lnTo>
                    <a:pt x="3013" y="5671"/>
                  </a:lnTo>
                  <a:lnTo>
                    <a:pt x="3160" y="5692"/>
                  </a:lnTo>
                  <a:lnTo>
                    <a:pt x="3243" y="5733"/>
                  </a:lnTo>
                  <a:lnTo>
                    <a:pt x="3327" y="5754"/>
                  </a:lnTo>
                  <a:lnTo>
                    <a:pt x="3494" y="5796"/>
                  </a:lnTo>
                  <a:lnTo>
                    <a:pt x="3557" y="5880"/>
                  </a:lnTo>
                  <a:lnTo>
                    <a:pt x="3683" y="6068"/>
                  </a:lnTo>
                  <a:lnTo>
                    <a:pt x="3787" y="6152"/>
                  </a:lnTo>
                  <a:lnTo>
                    <a:pt x="3850" y="6110"/>
                  </a:lnTo>
                  <a:lnTo>
                    <a:pt x="3913" y="6047"/>
                  </a:lnTo>
                  <a:lnTo>
                    <a:pt x="3997" y="6005"/>
                  </a:lnTo>
                  <a:lnTo>
                    <a:pt x="4080" y="5984"/>
                  </a:lnTo>
                  <a:lnTo>
                    <a:pt x="4227" y="5964"/>
                  </a:lnTo>
                  <a:lnTo>
                    <a:pt x="4269" y="5943"/>
                  </a:lnTo>
                  <a:lnTo>
                    <a:pt x="4373" y="5943"/>
                  </a:lnTo>
                  <a:lnTo>
                    <a:pt x="4478" y="6005"/>
                  </a:lnTo>
                  <a:lnTo>
                    <a:pt x="4478" y="6068"/>
                  </a:lnTo>
                  <a:lnTo>
                    <a:pt x="4582" y="6089"/>
                  </a:lnTo>
                  <a:lnTo>
                    <a:pt x="4750" y="6194"/>
                  </a:lnTo>
                  <a:lnTo>
                    <a:pt x="4896" y="6215"/>
                  </a:lnTo>
                  <a:lnTo>
                    <a:pt x="5126" y="6298"/>
                  </a:lnTo>
                  <a:lnTo>
                    <a:pt x="5231" y="6319"/>
                  </a:lnTo>
                  <a:lnTo>
                    <a:pt x="5357" y="6256"/>
                  </a:lnTo>
                  <a:lnTo>
                    <a:pt x="5524" y="6047"/>
                  </a:lnTo>
                  <a:lnTo>
                    <a:pt x="5629" y="5984"/>
                  </a:lnTo>
                  <a:lnTo>
                    <a:pt x="5943" y="6005"/>
                  </a:lnTo>
                  <a:lnTo>
                    <a:pt x="6068" y="5964"/>
                  </a:lnTo>
                  <a:lnTo>
                    <a:pt x="6319" y="5984"/>
                  </a:lnTo>
                  <a:lnTo>
                    <a:pt x="6507" y="6068"/>
                  </a:lnTo>
                  <a:lnTo>
                    <a:pt x="6675" y="6089"/>
                  </a:lnTo>
                  <a:lnTo>
                    <a:pt x="6717" y="6110"/>
                  </a:lnTo>
                  <a:lnTo>
                    <a:pt x="6905" y="6068"/>
                  </a:lnTo>
                  <a:lnTo>
                    <a:pt x="6926" y="6047"/>
                  </a:lnTo>
                  <a:lnTo>
                    <a:pt x="7031" y="5984"/>
                  </a:lnTo>
                  <a:lnTo>
                    <a:pt x="7093" y="5943"/>
                  </a:lnTo>
                  <a:lnTo>
                    <a:pt x="7156" y="5901"/>
                  </a:lnTo>
                  <a:lnTo>
                    <a:pt x="7240" y="5943"/>
                  </a:lnTo>
                  <a:lnTo>
                    <a:pt x="7303" y="5901"/>
                  </a:lnTo>
                  <a:lnTo>
                    <a:pt x="7323" y="5838"/>
                  </a:lnTo>
                  <a:lnTo>
                    <a:pt x="7365" y="5733"/>
                  </a:lnTo>
                  <a:lnTo>
                    <a:pt x="7470" y="5775"/>
                  </a:lnTo>
                  <a:lnTo>
                    <a:pt x="7470" y="5775"/>
                  </a:lnTo>
                  <a:lnTo>
                    <a:pt x="7449" y="5043"/>
                  </a:lnTo>
                  <a:lnTo>
                    <a:pt x="7449" y="4959"/>
                  </a:lnTo>
                  <a:lnTo>
                    <a:pt x="7575" y="4959"/>
                  </a:lnTo>
                  <a:lnTo>
                    <a:pt x="7616" y="4896"/>
                  </a:lnTo>
                  <a:lnTo>
                    <a:pt x="8579" y="3913"/>
                  </a:lnTo>
                  <a:lnTo>
                    <a:pt x="8558" y="3076"/>
                  </a:lnTo>
                  <a:lnTo>
                    <a:pt x="8704" y="1988"/>
                  </a:lnTo>
                  <a:lnTo>
                    <a:pt x="8788" y="1904"/>
                  </a:lnTo>
                  <a:lnTo>
                    <a:pt x="8809" y="1695"/>
                  </a:lnTo>
                  <a:lnTo>
                    <a:pt x="8411" y="1235"/>
                  </a:lnTo>
                  <a:lnTo>
                    <a:pt x="8453" y="1151"/>
                  </a:lnTo>
                  <a:lnTo>
                    <a:pt x="8474" y="984"/>
                  </a:lnTo>
                  <a:lnTo>
                    <a:pt x="8181" y="210"/>
                  </a:lnTo>
                  <a:lnTo>
                    <a:pt x="8139" y="126"/>
                  </a:lnTo>
                  <a:lnTo>
                    <a:pt x="7616" y="335"/>
                  </a:lnTo>
                  <a:lnTo>
                    <a:pt x="7512" y="230"/>
                  </a:lnTo>
                  <a:lnTo>
                    <a:pt x="65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1470" name="Google Shape;1470;p78"/>
            <p:cNvSpPr/>
            <p:nvPr/>
          </p:nvSpPr>
          <p:spPr>
            <a:xfrm>
              <a:off x="3767267" y="3053013"/>
              <a:ext cx="78744" cy="64493"/>
            </a:xfrm>
            <a:custGeom>
              <a:avLst/>
              <a:gdLst/>
              <a:ahLst/>
              <a:cxnLst/>
              <a:rect l="l" t="t" r="r" b="b"/>
              <a:pathLst>
                <a:path w="6613" h="5671" extrusionOk="0">
                  <a:moveTo>
                    <a:pt x="1361" y="1"/>
                  </a:moveTo>
                  <a:lnTo>
                    <a:pt x="1319" y="43"/>
                  </a:lnTo>
                  <a:lnTo>
                    <a:pt x="1005" y="43"/>
                  </a:lnTo>
                  <a:lnTo>
                    <a:pt x="900" y="84"/>
                  </a:lnTo>
                  <a:lnTo>
                    <a:pt x="838" y="105"/>
                  </a:lnTo>
                  <a:lnTo>
                    <a:pt x="754" y="126"/>
                  </a:lnTo>
                  <a:lnTo>
                    <a:pt x="628" y="231"/>
                  </a:lnTo>
                  <a:lnTo>
                    <a:pt x="628" y="294"/>
                  </a:lnTo>
                  <a:lnTo>
                    <a:pt x="649" y="335"/>
                  </a:lnTo>
                  <a:lnTo>
                    <a:pt x="628" y="356"/>
                  </a:lnTo>
                  <a:lnTo>
                    <a:pt x="608" y="419"/>
                  </a:lnTo>
                  <a:lnTo>
                    <a:pt x="628" y="524"/>
                  </a:lnTo>
                  <a:lnTo>
                    <a:pt x="691" y="566"/>
                  </a:lnTo>
                  <a:lnTo>
                    <a:pt x="691" y="649"/>
                  </a:lnTo>
                  <a:lnTo>
                    <a:pt x="587" y="649"/>
                  </a:lnTo>
                  <a:lnTo>
                    <a:pt x="482" y="754"/>
                  </a:lnTo>
                  <a:lnTo>
                    <a:pt x="482" y="838"/>
                  </a:lnTo>
                  <a:lnTo>
                    <a:pt x="440" y="879"/>
                  </a:lnTo>
                  <a:lnTo>
                    <a:pt x="524" y="1047"/>
                  </a:lnTo>
                  <a:lnTo>
                    <a:pt x="587" y="1068"/>
                  </a:lnTo>
                  <a:lnTo>
                    <a:pt x="587" y="1131"/>
                  </a:lnTo>
                  <a:lnTo>
                    <a:pt x="503" y="1193"/>
                  </a:lnTo>
                  <a:lnTo>
                    <a:pt x="482" y="1193"/>
                  </a:lnTo>
                  <a:lnTo>
                    <a:pt x="440" y="1340"/>
                  </a:lnTo>
                  <a:lnTo>
                    <a:pt x="482" y="1403"/>
                  </a:lnTo>
                  <a:lnTo>
                    <a:pt x="628" y="1549"/>
                  </a:lnTo>
                  <a:lnTo>
                    <a:pt x="649" y="1675"/>
                  </a:lnTo>
                  <a:lnTo>
                    <a:pt x="712" y="1884"/>
                  </a:lnTo>
                  <a:lnTo>
                    <a:pt x="691" y="1967"/>
                  </a:lnTo>
                  <a:lnTo>
                    <a:pt x="545" y="1967"/>
                  </a:lnTo>
                  <a:lnTo>
                    <a:pt x="503" y="2030"/>
                  </a:lnTo>
                  <a:lnTo>
                    <a:pt x="503" y="2093"/>
                  </a:lnTo>
                  <a:lnTo>
                    <a:pt x="628" y="2219"/>
                  </a:lnTo>
                  <a:lnTo>
                    <a:pt x="608" y="2281"/>
                  </a:lnTo>
                  <a:lnTo>
                    <a:pt x="524" y="2281"/>
                  </a:lnTo>
                  <a:lnTo>
                    <a:pt x="440" y="2323"/>
                  </a:lnTo>
                  <a:lnTo>
                    <a:pt x="398" y="2428"/>
                  </a:lnTo>
                  <a:lnTo>
                    <a:pt x="315" y="2553"/>
                  </a:lnTo>
                  <a:lnTo>
                    <a:pt x="273" y="2658"/>
                  </a:lnTo>
                  <a:lnTo>
                    <a:pt x="210" y="2721"/>
                  </a:lnTo>
                  <a:lnTo>
                    <a:pt x="168" y="2721"/>
                  </a:lnTo>
                  <a:lnTo>
                    <a:pt x="64" y="2763"/>
                  </a:lnTo>
                  <a:lnTo>
                    <a:pt x="22" y="2825"/>
                  </a:lnTo>
                  <a:lnTo>
                    <a:pt x="22" y="2930"/>
                  </a:lnTo>
                  <a:lnTo>
                    <a:pt x="1" y="3014"/>
                  </a:lnTo>
                  <a:lnTo>
                    <a:pt x="1" y="3139"/>
                  </a:lnTo>
                  <a:lnTo>
                    <a:pt x="1" y="3181"/>
                  </a:lnTo>
                  <a:lnTo>
                    <a:pt x="22" y="3265"/>
                  </a:lnTo>
                  <a:lnTo>
                    <a:pt x="1" y="3328"/>
                  </a:lnTo>
                  <a:lnTo>
                    <a:pt x="22" y="3369"/>
                  </a:lnTo>
                  <a:lnTo>
                    <a:pt x="22" y="3432"/>
                  </a:lnTo>
                  <a:lnTo>
                    <a:pt x="22" y="3537"/>
                  </a:lnTo>
                  <a:lnTo>
                    <a:pt x="64" y="3767"/>
                  </a:lnTo>
                  <a:lnTo>
                    <a:pt x="22" y="3851"/>
                  </a:lnTo>
                  <a:lnTo>
                    <a:pt x="64" y="3955"/>
                  </a:lnTo>
                  <a:lnTo>
                    <a:pt x="22" y="4227"/>
                  </a:lnTo>
                  <a:lnTo>
                    <a:pt x="64" y="4332"/>
                  </a:lnTo>
                  <a:lnTo>
                    <a:pt x="294" y="4395"/>
                  </a:lnTo>
                  <a:lnTo>
                    <a:pt x="482" y="4311"/>
                  </a:lnTo>
                  <a:lnTo>
                    <a:pt x="900" y="4541"/>
                  </a:lnTo>
                  <a:lnTo>
                    <a:pt x="1131" y="4750"/>
                  </a:lnTo>
                  <a:lnTo>
                    <a:pt x="1256" y="5043"/>
                  </a:lnTo>
                  <a:lnTo>
                    <a:pt x="1256" y="5232"/>
                  </a:lnTo>
                  <a:lnTo>
                    <a:pt x="1340" y="5273"/>
                  </a:lnTo>
                  <a:lnTo>
                    <a:pt x="1424" y="5462"/>
                  </a:lnTo>
                  <a:lnTo>
                    <a:pt x="1549" y="5587"/>
                  </a:lnTo>
                  <a:lnTo>
                    <a:pt x="1758" y="5671"/>
                  </a:lnTo>
                  <a:lnTo>
                    <a:pt x="2323" y="5629"/>
                  </a:lnTo>
                  <a:lnTo>
                    <a:pt x="2428" y="5566"/>
                  </a:lnTo>
                  <a:lnTo>
                    <a:pt x="2512" y="5587"/>
                  </a:lnTo>
                  <a:lnTo>
                    <a:pt x="2784" y="5483"/>
                  </a:lnTo>
                  <a:lnTo>
                    <a:pt x="2888" y="5545"/>
                  </a:lnTo>
                  <a:lnTo>
                    <a:pt x="3014" y="5524"/>
                  </a:lnTo>
                  <a:lnTo>
                    <a:pt x="3056" y="5357"/>
                  </a:lnTo>
                  <a:lnTo>
                    <a:pt x="3160" y="5462"/>
                  </a:lnTo>
                  <a:lnTo>
                    <a:pt x="3223" y="5441"/>
                  </a:lnTo>
                  <a:lnTo>
                    <a:pt x="3223" y="5357"/>
                  </a:lnTo>
                  <a:lnTo>
                    <a:pt x="3369" y="5211"/>
                  </a:lnTo>
                  <a:lnTo>
                    <a:pt x="3432" y="5043"/>
                  </a:lnTo>
                  <a:lnTo>
                    <a:pt x="3432" y="4918"/>
                  </a:lnTo>
                  <a:lnTo>
                    <a:pt x="3411" y="4792"/>
                  </a:lnTo>
                  <a:lnTo>
                    <a:pt x="3474" y="4729"/>
                  </a:lnTo>
                  <a:lnTo>
                    <a:pt x="3474" y="4646"/>
                  </a:lnTo>
                  <a:lnTo>
                    <a:pt x="3558" y="4583"/>
                  </a:lnTo>
                  <a:lnTo>
                    <a:pt x="3662" y="4499"/>
                  </a:lnTo>
                  <a:lnTo>
                    <a:pt x="3725" y="4436"/>
                  </a:lnTo>
                  <a:lnTo>
                    <a:pt x="3893" y="4311"/>
                  </a:lnTo>
                  <a:lnTo>
                    <a:pt x="3872" y="4206"/>
                  </a:lnTo>
                  <a:lnTo>
                    <a:pt x="3893" y="4123"/>
                  </a:lnTo>
                  <a:lnTo>
                    <a:pt x="4039" y="4123"/>
                  </a:lnTo>
                  <a:lnTo>
                    <a:pt x="4081" y="4060"/>
                  </a:lnTo>
                  <a:lnTo>
                    <a:pt x="4102" y="4081"/>
                  </a:lnTo>
                  <a:lnTo>
                    <a:pt x="4269" y="4123"/>
                  </a:lnTo>
                  <a:lnTo>
                    <a:pt x="4353" y="4123"/>
                  </a:lnTo>
                  <a:lnTo>
                    <a:pt x="4458" y="4185"/>
                  </a:lnTo>
                  <a:lnTo>
                    <a:pt x="4499" y="4311"/>
                  </a:lnTo>
                  <a:lnTo>
                    <a:pt x="4604" y="4374"/>
                  </a:lnTo>
                  <a:lnTo>
                    <a:pt x="4688" y="4395"/>
                  </a:lnTo>
                  <a:lnTo>
                    <a:pt x="4792" y="4332"/>
                  </a:lnTo>
                  <a:lnTo>
                    <a:pt x="4876" y="4206"/>
                  </a:lnTo>
                  <a:lnTo>
                    <a:pt x="4876" y="4164"/>
                  </a:lnTo>
                  <a:lnTo>
                    <a:pt x="4918" y="4081"/>
                  </a:lnTo>
                  <a:lnTo>
                    <a:pt x="5002" y="4060"/>
                  </a:lnTo>
                  <a:lnTo>
                    <a:pt x="5085" y="3955"/>
                  </a:lnTo>
                  <a:lnTo>
                    <a:pt x="5085" y="3872"/>
                  </a:lnTo>
                  <a:lnTo>
                    <a:pt x="5106" y="3746"/>
                  </a:lnTo>
                  <a:lnTo>
                    <a:pt x="5294" y="3558"/>
                  </a:lnTo>
                  <a:lnTo>
                    <a:pt x="5315" y="3453"/>
                  </a:lnTo>
                  <a:lnTo>
                    <a:pt x="5294" y="3369"/>
                  </a:lnTo>
                  <a:lnTo>
                    <a:pt x="5336" y="3286"/>
                  </a:lnTo>
                  <a:lnTo>
                    <a:pt x="5504" y="3139"/>
                  </a:lnTo>
                  <a:lnTo>
                    <a:pt x="5608" y="3056"/>
                  </a:lnTo>
                  <a:lnTo>
                    <a:pt x="5629" y="2930"/>
                  </a:lnTo>
                  <a:lnTo>
                    <a:pt x="5650" y="2846"/>
                  </a:lnTo>
                  <a:lnTo>
                    <a:pt x="5629" y="2658"/>
                  </a:lnTo>
                  <a:lnTo>
                    <a:pt x="5734" y="2595"/>
                  </a:lnTo>
                  <a:lnTo>
                    <a:pt x="5880" y="2553"/>
                  </a:lnTo>
                  <a:lnTo>
                    <a:pt x="5964" y="2428"/>
                  </a:lnTo>
                  <a:lnTo>
                    <a:pt x="5985" y="2302"/>
                  </a:lnTo>
                  <a:lnTo>
                    <a:pt x="5985" y="2135"/>
                  </a:lnTo>
                  <a:lnTo>
                    <a:pt x="5985" y="2030"/>
                  </a:lnTo>
                  <a:lnTo>
                    <a:pt x="6048" y="1926"/>
                  </a:lnTo>
                  <a:lnTo>
                    <a:pt x="6152" y="1758"/>
                  </a:lnTo>
                  <a:lnTo>
                    <a:pt x="6194" y="1695"/>
                  </a:lnTo>
                  <a:lnTo>
                    <a:pt x="6236" y="1654"/>
                  </a:lnTo>
                  <a:lnTo>
                    <a:pt x="6341" y="1570"/>
                  </a:lnTo>
                  <a:lnTo>
                    <a:pt x="6382" y="1570"/>
                  </a:lnTo>
                  <a:lnTo>
                    <a:pt x="6466" y="1465"/>
                  </a:lnTo>
                  <a:lnTo>
                    <a:pt x="6592" y="1403"/>
                  </a:lnTo>
                  <a:lnTo>
                    <a:pt x="6613" y="1340"/>
                  </a:lnTo>
                  <a:lnTo>
                    <a:pt x="6571" y="1193"/>
                  </a:lnTo>
                  <a:lnTo>
                    <a:pt x="6571" y="1131"/>
                  </a:lnTo>
                  <a:lnTo>
                    <a:pt x="6550" y="1047"/>
                  </a:lnTo>
                  <a:lnTo>
                    <a:pt x="6445" y="984"/>
                  </a:lnTo>
                  <a:lnTo>
                    <a:pt x="6382" y="921"/>
                  </a:lnTo>
                  <a:lnTo>
                    <a:pt x="6382" y="733"/>
                  </a:lnTo>
                  <a:lnTo>
                    <a:pt x="6362" y="628"/>
                  </a:lnTo>
                  <a:lnTo>
                    <a:pt x="6299" y="503"/>
                  </a:lnTo>
                  <a:lnTo>
                    <a:pt x="6236" y="356"/>
                  </a:lnTo>
                  <a:lnTo>
                    <a:pt x="6069" y="147"/>
                  </a:lnTo>
                  <a:lnTo>
                    <a:pt x="5985" y="126"/>
                  </a:lnTo>
                  <a:lnTo>
                    <a:pt x="5880" y="84"/>
                  </a:lnTo>
                  <a:lnTo>
                    <a:pt x="5838" y="189"/>
                  </a:lnTo>
                  <a:lnTo>
                    <a:pt x="5818" y="252"/>
                  </a:lnTo>
                  <a:lnTo>
                    <a:pt x="5755" y="294"/>
                  </a:lnTo>
                  <a:lnTo>
                    <a:pt x="5671" y="252"/>
                  </a:lnTo>
                  <a:lnTo>
                    <a:pt x="5608" y="294"/>
                  </a:lnTo>
                  <a:lnTo>
                    <a:pt x="5546" y="335"/>
                  </a:lnTo>
                  <a:lnTo>
                    <a:pt x="5441" y="398"/>
                  </a:lnTo>
                  <a:lnTo>
                    <a:pt x="5399" y="503"/>
                  </a:lnTo>
                  <a:lnTo>
                    <a:pt x="5294" y="524"/>
                  </a:lnTo>
                  <a:lnTo>
                    <a:pt x="5232" y="461"/>
                  </a:lnTo>
                  <a:lnTo>
                    <a:pt x="5190" y="440"/>
                  </a:lnTo>
                  <a:lnTo>
                    <a:pt x="5022" y="419"/>
                  </a:lnTo>
                  <a:lnTo>
                    <a:pt x="4834" y="335"/>
                  </a:lnTo>
                  <a:lnTo>
                    <a:pt x="4583" y="315"/>
                  </a:lnTo>
                  <a:lnTo>
                    <a:pt x="4458" y="356"/>
                  </a:lnTo>
                  <a:lnTo>
                    <a:pt x="4144" y="335"/>
                  </a:lnTo>
                  <a:lnTo>
                    <a:pt x="4039" y="398"/>
                  </a:lnTo>
                  <a:lnTo>
                    <a:pt x="3872" y="607"/>
                  </a:lnTo>
                  <a:lnTo>
                    <a:pt x="3746" y="670"/>
                  </a:lnTo>
                  <a:lnTo>
                    <a:pt x="3641" y="649"/>
                  </a:lnTo>
                  <a:lnTo>
                    <a:pt x="3411" y="566"/>
                  </a:lnTo>
                  <a:lnTo>
                    <a:pt x="3265" y="545"/>
                  </a:lnTo>
                  <a:lnTo>
                    <a:pt x="3097" y="440"/>
                  </a:lnTo>
                  <a:lnTo>
                    <a:pt x="2993" y="419"/>
                  </a:lnTo>
                  <a:lnTo>
                    <a:pt x="2993" y="356"/>
                  </a:lnTo>
                  <a:lnTo>
                    <a:pt x="2888" y="294"/>
                  </a:lnTo>
                  <a:lnTo>
                    <a:pt x="2784" y="294"/>
                  </a:lnTo>
                  <a:lnTo>
                    <a:pt x="2742" y="315"/>
                  </a:lnTo>
                  <a:lnTo>
                    <a:pt x="2595" y="335"/>
                  </a:lnTo>
                  <a:lnTo>
                    <a:pt x="2512" y="356"/>
                  </a:lnTo>
                  <a:lnTo>
                    <a:pt x="2428" y="398"/>
                  </a:lnTo>
                  <a:lnTo>
                    <a:pt x="2365" y="461"/>
                  </a:lnTo>
                  <a:lnTo>
                    <a:pt x="2302" y="503"/>
                  </a:lnTo>
                  <a:lnTo>
                    <a:pt x="2198" y="419"/>
                  </a:lnTo>
                  <a:lnTo>
                    <a:pt x="2072" y="231"/>
                  </a:lnTo>
                  <a:lnTo>
                    <a:pt x="2009" y="147"/>
                  </a:lnTo>
                  <a:lnTo>
                    <a:pt x="1842" y="105"/>
                  </a:lnTo>
                  <a:lnTo>
                    <a:pt x="1758" y="84"/>
                  </a:lnTo>
                  <a:lnTo>
                    <a:pt x="1675" y="43"/>
                  </a:lnTo>
                  <a:lnTo>
                    <a:pt x="1528" y="22"/>
                  </a:lnTo>
                  <a:lnTo>
                    <a:pt x="14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78"/>
            <p:cNvSpPr/>
            <p:nvPr/>
          </p:nvSpPr>
          <p:spPr>
            <a:xfrm>
              <a:off x="3805645" y="3058722"/>
              <a:ext cx="52322" cy="74968"/>
            </a:xfrm>
            <a:custGeom>
              <a:avLst/>
              <a:gdLst/>
              <a:ahLst/>
              <a:cxnLst/>
              <a:rect l="l" t="t" r="r" b="b"/>
              <a:pathLst>
                <a:path w="4394" h="6592" extrusionOk="0">
                  <a:moveTo>
                    <a:pt x="3076" y="1"/>
                  </a:moveTo>
                  <a:lnTo>
                    <a:pt x="3139" y="126"/>
                  </a:lnTo>
                  <a:lnTo>
                    <a:pt x="3159" y="231"/>
                  </a:lnTo>
                  <a:lnTo>
                    <a:pt x="3159" y="419"/>
                  </a:lnTo>
                  <a:lnTo>
                    <a:pt x="3222" y="482"/>
                  </a:lnTo>
                  <a:lnTo>
                    <a:pt x="3327" y="545"/>
                  </a:lnTo>
                  <a:lnTo>
                    <a:pt x="3348" y="629"/>
                  </a:lnTo>
                  <a:lnTo>
                    <a:pt x="3348" y="691"/>
                  </a:lnTo>
                  <a:lnTo>
                    <a:pt x="3390" y="838"/>
                  </a:lnTo>
                  <a:lnTo>
                    <a:pt x="3369" y="901"/>
                  </a:lnTo>
                  <a:lnTo>
                    <a:pt x="3243" y="963"/>
                  </a:lnTo>
                  <a:lnTo>
                    <a:pt x="3159" y="1068"/>
                  </a:lnTo>
                  <a:lnTo>
                    <a:pt x="3118" y="1068"/>
                  </a:lnTo>
                  <a:lnTo>
                    <a:pt x="3013" y="1152"/>
                  </a:lnTo>
                  <a:lnTo>
                    <a:pt x="2971" y="1193"/>
                  </a:lnTo>
                  <a:lnTo>
                    <a:pt x="2929" y="1256"/>
                  </a:lnTo>
                  <a:lnTo>
                    <a:pt x="2825" y="1424"/>
                  </a:lnTo>
                  <a:lnTo>
                    <a:pt x="2762" y="1528"/>
                  </a:lnTo>
                  <a:lnTo>
                    <a:pt x="2762" y="1633"/>
                  </a:lnTo>
                  <a:lnTo>
                    <a:pt x="2762" y="1800"/>
                  </a:lnTo>
                  <a:lnTo>
                    <a:pt x="2741" y="1926"/>
                  </a:lnTo>
                  <a:lnTo>
                    <a:pt x="2657" y="2051"/>
                  </a:lnTo>
                  <a:lnTo>
                    <a:pt x="2511" y="2093"/>
                  </a:lnTo>
                  <a:lnTo>
                    <a:pt x="2406" y="2156"/>
                  </a:lnTo>
                  <a:lnTo>
                    <a:pt x="2427" y="2344"/>
                  </a:lnTo>
                  <a:lnTo>
                    <a:pt x="2406" y="2428"/>
                  </a:lnTo>
                  <a:lnTo>
                    <a:pt x="2385" y="2554"/>
                  </a:lnTo>
                  <a:lnTo>
                    <a:pt x="2281" y="2637"/>
                  </a:lnTo>
                  <a:lnTo>
                    <a:pt x="2113" y="2784"/>
                  </a:lnTo>
                  <a:lnTo>
                    <a:pt x="2071" y="2867"/>
                  </a:lnTo>
                  <a:lnTo>
                    <a:pt x="2092" y="2951"/>
                  </a:lnTo>
                  <a:lnTo>
                    <a:pt x="2071" y="3056"/>
                  </a:lnTo>
                  <a:lnTo>
                    <a:pt x="1883" y="3244"/>
                  </a:lnTo>
                  <a:lnTo>
                    <a:pt x="1862" y="3370"/>
                  </a:lnTo>
                  <a:lnTo>
                    <a:pt x="1862" y="3453"/>
                  </a:lnTo>
                  <a:lnTo>
                    <a:pt x="1779" y="3558"/>
                  </a:lnTo>
                  <a:lnTo>
                    <a:pt x="1695" y="3579"/>
                  </a:lnTo>
                  <a:lnTo>
                    <a:pt x="1653" y="3662"/>
                  </a:lnTo>
                  <a:lnTo>
                    <a:pt x="1653" y="3704"/>
                  </a:lnTo>
                  <a:lnTo>
                    <a:pt x="1569" y="3830"/>
                  </a:lnTo>
                  <a:lnTo>
                    <a:pt x="1465" y="3893"/>
                  </a:lnTo>
                  <a:lnTo>
                    <a:pt x="1381" y="3872"/>
                  </a:lnTo>
                  <a:lnTo>
                    <a:pt x="1276" y="3809"/>
                  </a:lnTo>
                  <a:lnTo>
                    <a:pt x="1235" y="3683"/>
                  </a:lnTo>
                  <a:lnTo>
                    <a:pt x="1130" y="3621"/>
                  </a:lnTo>
                  <a:lnTo>
                    <a:pt x="1046" y="3621"/>
                  </a:lnTo>
                  <a:lnTo>
                    <a:pt x="879" y="3579"/>
                  </a:lnTo>
                  <a:lnTo>
                    <a:pt x="858" y="3558"/>
                  </a:lnTo>
                  <a:lnTo>
                    <a:pt x="816" y="3621"/>
                  </a:lnTo>
                  <a:lnTo>
                    <a:pt x="670" y="3621"/>
                  </a:lnTo>
                  <a:lnTo>
                    <a:pt x="649" y="3704"/>
                  </a:lnTo>
                  <a:lnTo>
                    <a:pt x="670" y="3809"/>
                  </a:lnTo>
                  <a:lnTo>
                    <a:pt x="502" y="3934"/>
                  </a:lnTo>
                  <a:lnTo>
                    <a:pt x="439" y="3997"/>
                  </a:lnTo>
                  <a:lnTo>
                    <a:pt x="335" y="4081"/>
                  </a:lnTo>
                  <a:lnTo>
                    <a:pt x="251" y="4144"/>
                  </a:lnTo>
                  <a:lnTo>
                    <a:pt x="251" y="4227"/>
                  </a:lnTo>
                  <a:lnTo>
                    <a:pt x="188" y="4290"/>
                  </a:lnTo>
                  <a:lnTo>
                    <a:pt x="209" y="4416"/>
                  </a:lnTo>
                  <a:lnTo>
                    <a:pt x="209" y="4541"/>
                  </a:lnTo>
                  <a:lnTo>
                    <a:pt x="146" y="4709"/>
                  </a:lnTo>
                  <a:lnTo>
                    <a:pt x="0" y="4855"/>
                  </a:lnTo>
                  <a:lnTo>
                    <a:pt x="0" y="4939"/>
                  </a:lnTo>
                  <a:lnTo>
                    <a:pt x="84" y="4960"/>
                  </a:lnTo>
                  <a:lnTo>
                    <a:pt x="188" y="4918"/>
                  </a:lnTo>
                  <a:lnTo>
                    <a:pt x="230" y="5274"/>
                  </a:lnTo>
                  <a:lnTo>
                    <a:pt x="335" y="5274"/>
                  </a:lnTo>
                  <a:lnTo>
                    <a:pt x="398" y="5357"/>
                  </a:lnTo>
                  <a:lnTo>
                    <a:pt x="565" y="5274"/>
                  </a:lnTo>
                  <a:lnTo>
                    <a:pt x="649" y="5399"/>
                  </a:lnTo>
                  <a:lnTo>
                    <a:pt x="628" y="5483"/>
                  </a:lnTo>
                  <a:lnTo>
                    <a:pt x="628" y="5650"/>
                  </a:lnTo>
                  <a:lnTo>
                    <a:pt x="732" y="5797"/>
                  </a:lnTo>
                  <a:lnTo>
                    <a:pt x="732" y="6006"/>
                  </a:lnTo>
                  <a:lnTo>
                    <a:pt x="649" y="6215"/>
                  </a:lnTo>
                  <a:lnTo>
                    <a:pt x="753" y="6299"/>
                  </a:lnTo>
                  <a:lnTo>
                    <a:pt x="649" y="6403"/>
                  </a:lnTo>
                  <a:lnTo>
                    <a:pt x="649" y="6403"/>
                  </a:lnTo>
                  <a:lnTo>
                    <a:pt x="732" y="6383"/>
                  </a:lnTo>
                  <a:lnTo>
                    <a:pt x="816" y="6383"/>
                  </a:lnTo>
                  <a:lnTo>
                    <a:pt x="837" y="6403"/>
                  </a:lnTo>
                  <a:lnTo>
                    <a:pt x="1507" y="6403"/>
                  </a:lnTo>
                  <a:lnTo>
                    <a:pt x="1548" y="6383"/>
                  </a:lnTo>
                  <a:lnTo>
                    <a:pt x="1590" y="6341"/>
                  </a:lnTo>
                  <a:lnTo>
                    <a:pt x="1653" y="6383"/>
                  </a:lnTo>
                  <a:lnTo>
                    <a:pt x="1695" y="6320"/>
                  </a:lnTo>
                  <a:lnTo>
                    <a:pt x="1862" y="6341"/>
                  </a:lnTo>
                  <a:lnTo>
                    <a:pt x="1904" y="6320"/>
                  </a:lnTo>
                  <a:lnTo>
                    <a:pt x="2092" y="6320"/>
                  </a:lnTo>
                  <a:lnTo>
                    <a:pt x="2134" y="6341"/>
                  </a:lnTo>
                  <a:lnTo>
                    <a:pt x="2239" y="6320"/>
                  </a:lnTo>
                  <a:lnTo>
                    <a:pt x="2323" y="6320"/>
                  </a:lnTo>
                  <a:lnTo>
                    <a:pt x="2323" y="6341"/>
                  </a:lnTo>
                  <a:lnTo>
                    <a:pt x="2490" y="6383"/>
                  </a:lnTo>
                  <a:lnTo>
                    <a:pt x="2511" y="6341"/>
                  </a:lnTo>
                  <a:lnTo>
                    <a:pt x="2553" y="6341"/>
                  </a:lnTo>
                  <a:lnTo>
                    <a:pt x="2595" y="6403"/>
                  </a:lnTo>
                  <a:lnTo>
                    <a:pt x="3327" y="6403"/>
                  </a:lnTo>
                  <a:lnTo>
                    <a:pt x="3390" y="6424"/>
                  </a:lnTo>
                  <a:lnTo>
                    <a:pt x="3431" y="6403"/>
                  </a:lnTo>
                  <a:lnTo>
                    <a:pt x="3452" y="6403"/>
                  </a:lnTo>
                  <a:lnTo>
                    <a:pt x="3536" y="6487"/>
                  </a:lnTo>
                  <a:lnTo>
                    <a:pt x="3578" y="6445"/>
                  </a:lnTo>
                  <a:lnTo>
                    <a:pt x="3662" y="6487"/>
                  </a:lnTo>
                  <a:lnTo>
                    <a:pt x="3683" y="6529"/>
                  </a:lnTo>
                  <a:lnTo>
                    <a:pt x="3745" y="6508"/>
                  </a:lnTo>
                  <a:lnTo>
                    <a:pt x="3766" y="6487"/>
                  </a:lnTo>
                  <a:lnTo>
                    <a:pt x="3808" y="6487"/>
                  </a:lnTo>
                  <a:lnTo>
                    <a:pt x="3892" y="6550"/>
                  </a:lnTo>
                  <a:lnTo>
                    <a:pt x="3955" y="6529"/>
                  </a:lnTo>
                  <a:lnTo>
                    <a:pt x="4059" y="6529"/>
                  </a:lnTo>
                  <a:lnTo>
                    <a:pt x="4101" y="6550"/>
                  </a:lnTo>
                  <a:lnTo>
                    <a:pt x="4206" y="6550"/>
                  </a:lnTo>
                  <a:lnTo>
                    <a:pt x="4206" y="6592"/>
                  </a:lnTo>
                  <a:lnTo>
                    <a:pt x="4289" y="6592"/>
                  </a:lnTo>
                  <a:lnTo>
                    <a:pt x="4310" y="6529"/>
                  </a:lnTo>
                  <a:lnTo>
                    <a:pt x="4268" y="6424"/>
                  </a:lnTo>
                  <a:lnTo>
                    <a:pt x="4268" y="6403"/>
                  </a:lnTo>
                  <a:lnTo>
                    <a:pt x="4331" y="6299"/>
                  </a:lnTo>
                  <a:lnTo>
                    <a:pt x="4373" y="6215"/>
                  </a:lnTo>
                  <a:lnTo>
                    <a:pt x="4394" y="6194"/>
                  </a:lnTo>
                  <a:lnTo>
                    <a:pt x="4373" y="6194"/>
                  </a:lnTo>
                  <a:lnTo>
                    <a:pt x="4331" y="6131"/>
                  </a:lnTo>
                  <a:lnTo>
                    <a:pt x="4331" y="6069"/>
                  </a:lnTo>
                  <a:lnTo>
                    <a:pt x="4331" y="5922"/>
                  </a:lnTo>
                  <a:lnTo>
                    <a:pt x="4164" y="5797"/>
                  </a:lnTo>
                  <a:lnTo>
                    <a:pt x="4080" y="5713"/>
                  </a:lnTo>
                  <a:lnTo>
                    <a:pt x="3996" y="5567"/>
                  </a:lnTo>
                  <a:lnTo>
                    <a:pt x="3850" y="5357"/>
                  </a:lnTo>
                  <a:lnTo>
                    <a:pt x="3808" y="5232"/>
                  </a:lnTo>
                  <a:lnTo>
                    <a:pt x="3703" y="5127"/>
                  </a:lnTo>
                  <a:lnTo>
                    <a:pt x="3557" y="5043"/>
                  </a:lnTo>
                  <a:lnTo>
                    <a:pt x="3494" y="4981"/>
                  </a:lnTo>
                  <a:lnTo>
                    <a:pt x="3494" y="4750"/>
                  </a:lnTo>
                  <a:lnTo>
                    <a:pt x="3473" y="4625"/>
                  </a:lnTo>
                  <a:lnTo>
                    <a:pt x="3452" y="4458"/>
                  </a:lnTo>
                  <a:lnTo>
                    <a:pt x="3473" y="4332"/>
                  </a:lnTo>
                  <a:lnTo>
                    <a:pt x="3431" y="4186"/>
                  </a:lnTo>
                  <a:lnTo>
                    <a:pt x="3390" y="4039"/>
                  </a:lnTo>
                  <a:lnTo>
                    <a:pt x="3452" y="3976"/>
                  </a:lnTo>
                  <a:lnTo>
                    <a:pt x="3536" y="3976"/>
                  </a:lnTo>
                  <a:lnTo>
                    <a:pt x="3641" y="3788"/>
                  </a:lnTo>
                  <a:lnTo>
                    <a:pt x="3683" y="3662"/>
                  </a:lnTo>
                  <a:lnTo>
                    <a:pt x="3787" y="3474"/>
                  </a:lnTo>
                  <a:lnTo>
                    <a:pt x="3850" y="3349"/>
                  </a:lnTo>
                  <a:lnTo>
                    <a:pt x="3955" y="3307"/>
                  </a:lnTo>
                  <a:lnTo>
                    <a:pt x="4059" y="3160"/>
                  </a:lnTo>
                  <a:lnTo>
                    <a:pt x="4059" y="3139"/>
                  </a:lnTo>
                  <a:lnTo>
                    <a:pt x="4017" y="3035"/>
                  </a:lnTo>
                  <a:lnTo>
                    <a:pt x="3955" y="2867"/>
                  </a:lnTo>
                  <a:lnTo>
                    <a:pt x="3850" y="2721"/>
                  </a:lnTo>
                  <a:lnTo>
                    <a:pt x="3766" y="2637"/>
                  </a:lnTo>
                  <a:lnTo>
                    <a:pt x="3557" y="2428"/>
                  </a:lnTo>
                  <a:lnTo>
                    <a:pt x="3348" y="2240"/>
                  </a:lnTo>
                  <a:lnTo>
                    <a:pt x="3243" y="2219"/>
                  </a:lnTo>
                  <a:lnTo>
                    <a:pt x="3243" y="2135"/>
                  </a:lnTo>
                  <a:lnTo>
                    <a:pt x="3159" y="2093"/>
                  </a:lnTo>
                  <a:lnTo>
                    <a:pt x="3159" y="2030"/>
                  </a:lnTo>
                  <a:lnTo>
                    <a:pt x="3159" y="1926"/>
                  </a:lnTo>
                  <a:lnTo>
                    <a:pt x="3180" y="1884"/>
                  </a:lnTo>
                  <a:lnTo>
                    <a:pt x="3180" y="1779"/>
                  </a:lnTo>
                  <a:lnTo>
                    <a:pt x="3369" y="1779"/>
                  </a:lnTo>
                  <a:lnTo>
                    <a:pt x="3431" y="1800"/>
                  </a:lnTo>
                  <a:lnTo>
                    <a:pt x="3536" y="1779"/>
                  </a:lnTo>
                  <a:lnTo>
                    <a:pt x="3641" y="1800"/>
                  </a:lnTo>
                  <a:lnTo>
                    <a:pt x="3683" y="1779"/>
                  </a:lnTo>
                  <a:lnTo>
                    <a:pt x="3808" y="1800"/>
                  </a:lnTo>
                  <a:lnTo>
                    <a:pt x="3892" y="1821"/>
                  </a:lnTo>
                  <a:lnTo>
                    <a:pt x="3975" y="1842"/>
                  </a:lnTo>
                  <a:lnTo>
                    <a:pt x="4017" y="1800"/>
                  </a:lnTo>
                  <a:lnTo>
                    <a:pt x="3975" y="1779"/>
                  </a:lnTo>
                  <a:lnTo>
                    <a:pt x="3808" y="1633"/>
                  </a:lnTo>
                  <a:lnTo>
                    <a:pt x="3787" y="1528"/>
                  </a:lnTo>
                  <a:lnTo>
                    <a:pt x="3703" y="1486"/>
                  </a:lnTo>
                  <a:lnTo>
                    <a:pt x="3599" y="1319"/>
                  </a:lnTo>
                  <a:lnTo>
                    <a:pt x="3578" y="1214"/>
                  </a:lnTo>
                  <a:lnTo>
                    <a:pt x="3662" y="1152"/>
                  </a:lnTo>
                  <a:lnTo>
                    <a:pt x="3703" y="1005"/>
                  </a:lnTo>
                  <a:lnTo>
                    <a:pt x="3641" y="942"/>
                  </a:lnTo>
                  <a:lnTo>
                    <a:pt x="3662" y="880"/>
                  </a:lnTo>
                  <a:lnTo>
                    <a:pt x="3683" y="838"/>
                  </a:lnTo>
                  <a:lnTo>
                    <a:pt x="3683" y="754"/>
                  </a:lnTo>
                  <a:lnTo>
                    <a:pt x="3599" y="587"/>
                  </a:lnTo>
                  <a:lnTo>
                    <a:pt x="3578" y="482"/>
                  </a:lnTo>
                  <a:lnTo>
                    <a:pt x="3536" y="440"/>
                  </a:lnTo>
                  <a:lnTo>
                    <a:pt x="3494" y="252"/>
                  </a:lnTo>
                  <a:lnTo>
                    <a:pt x="3369" y="147"/>
                  </a:lnTo>
                  <a:lnTo>
                    <a:pt x="307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78"/>
            <p:cNvSpPr/>
            <p:nvPr/>
          </p:nvSpPr>
          <p:spPr>
            <a:xfrm>
              <a:off x="3805883" y="3130585"/>
              <a:ext cx="39378" cy="40702"/>
            </a:xfrm>
            <a:custGeom>
              <a:avLst/>
              <a:gdLst/>
              <a:ahLst/>
              <a:cxnLst/>
              <a:rect l="l" t="t" r="r" b="b"/>
              <a:pathLst>
                <a:path w="3307" h="3579" extrusionOk="0">
                  <a:moveTo>
                    <a:pt x="1675" y="1"/>
                  </a:moveTo>
                  <a:lnTo>
                    <a:pt x="1633" y="64"/>
                  </a:lnTo>
                  <a:lnTo>
                    <a:pt x="1570" y="22"/>
                  </a:lnTo>
                  <a:lnTo>
                    <a:pt x="1528" y="64"/>
                  </a:lnTo>
                  <a:lnTo>
                    <a:pt x="1487" y="84"/>
                  </a:lnTo>
                  <a:lnTo>
                    <a:pt x="1487" y="754"/>
                  </a:lnTo>
                  <a:lnTo>
                    <a:pt x="712" y="754"/>
                  </a:lnTo>
                  <a:lnTo>
                    <a:pt x="691" y="733"/>
                  </a:lnTo>
                  <a:lnTo>
                    <a:pt x="608" y="754"/>
                  </a:lnTo>
                  <a:lnTo>
                    <a:pt x="524" y="817"/>
                  </a:lnTo>
                  <a:lnTo>
                    <a:pt x="482" y="796"/>
                  </a:lnTo>
                  <a:lnTo>
                    <a:pt x="482" y="921"/>
                  </a:lnTo>
                  <a:lnTo>
                    <a:pt x="336" y="942"/>
                  </a:lnTo>
                  <a:lnTo>
                    <a:pt x="440" y="1131"/>
                  </a:lnTo>
                  <a:lnTo>
                    <a:pt x="629" y="1172"/>
                  </a:lnTo>
                  <a:lnTo>
                    <a:pt x="378" y="1235"/>
                  </a:lnTo>
                  <a:lnTo>
                    <a:pt x="315" y="1152"/>
                  </a:lnTo>
                  <a:lnTo>
                    <a:pt x="294" y="1340"/>
                  </a:lnTo>
                  <a:lnTo>
                    <a:pt x="273" y="1654"/>
                  </a:lnTo>
                  <a:lnTo>
                    <a:pt x="168" y="1737"/>
                  </a:lnTo>
                  <a:lnTo>
                    <a:pt x="22" y="1675"/>
                  </a:lnTo>
                  <a:lnTo>
                    <a:pt x="1" y="1758"/>
                  </a:lnTo>
                  <a:lnTo>
                    <a:pt x="126" y="1988"/>
                  </a:lnTo>
                  <a:lnTo>
                    <a:pt x="210" y="2051"/>
                  </a:lnTo>
                  <a:lnTo>
                    <a:pt x="210" y="2156"/>
                  </a:lnTo>
                  <a:lnTo>
                    <a:pt x="315" y="2281"/>
                  </a:lnTo>
                  <a:lnTo>
                    <a:pt x="315" y="2470"/>
                  </a:lnTo>
                  <a:lnTo>
                    <a:pt x="398" y="2533"/>
                  </a:lnTo>
                  <a:lnTo>
                    <a:pt x="440" y="2679"/>
                  </a:lnTo>
                  <a:lnTo>
                    <a:pt x="608" y="2805"/>
                  </a:lnTo>
                  <a:lnTo>
                    <a:pt x="545" y="2825"/>
                  </a:lnTo>
                  <a:lnTo>
                    <a:pt x="712" y="2993"/>
                  </a:lnTo>
                  <a:lnTo>
                    <a:pt x="963" y="3202"/>
                  </a:lnTo>
                  <a:lnTo>
                    <a:pt x="1026" y="3328"/>
                  </a:lnTo>
                  <a:lnTo>
                    <a:pt x="1235" y="3432"/>
                  </a:lnTo>
                  <a:lnTo>
                    <a:pt x="1256" y="3537"/>
                  </a:lnTo>
                  <a:lnTo>
                    <a:pt x="1361" y="3558"/>
                  </a:lnTo>
                  <a:lnTo>
                    <a:pt x="1382" y="3579"/>
                  </a:lnTo>
                  <a:lnTo>
                    <a:pt x="1466" y="3474"/>
                  </a:lnTo>
                  <a:lnTo>
                    <a:pt x="1466" y="3411"/>
                  </a:lnTo>
                  <a:lnTo>
                    <a:pt x="1528" y="3369"/>
                  </a:lnTo>
                  <a:lnTo>
                    <a:pt x="1633" y="3369"/>
                  </a:lnTo>
                  <a:lnTo>
                    <a:pt x="1675" y="3307"/>
                  </a:lnTo>
                  <a:lnTo>
                    <a:pt x="1696" y="3307"/>
                  </a:lnTo>
                  <a:lnTo>
                    <a:pt x="1884" y="3432"/>
                  </a:lnTo>
                  <a:lnTo>
                    <a:pt x="1884" y="3328"/>
                  </a:lnTo>
                  <a:lnTo>
                    <a:pt x="1863" y="3035"/>
                  </a:lnTo>
                  <a:lnTo>
                    <a:pt x="1779" y="2951"/>
                  </a:lnTo>
                  <a:lnTo>
                    <a:pt x="1696" y="2930"/>
                  </a:lnTo>
                  <a:lnTo>
                    <a:pt x="1633" y="2951"/>
                  </a:lnTo>
                  <a:lnTo>
                    <a:pt x="1549" y="2993"/>
                  </a:lnTo>
                  <a:lnTo>
                    <a:pt x="1549" y="2846"/>
                  </a:lnTo>
                  <a:lnTo>
                    <a:pt x="1528" y="2784"/>
                  </a:lnTo>
                  <a:lnTo>
                    <a:pt x="1570" y="2721"/>
                  </a:lnTo>
                  <a:lnTo>
                    <a:pt x="1675" y="2721"/>
                  </a:lnTo>
                  <a:lnTo>
                    <a:pt x="1800" y="2784"/>
                  </a:lnTo>
                  <a:lnTo>
                    <a:pt x="1863" y="2721"/>
                  </a:lnTo>
                  <a:lnTo>
                    <a:pt x="1884" y="2679"/>
                  </a:lnTo>
                  <a:lnTo>
                    <a:pt x="1968" y="2679"/>
                  </a:lnTo>
                  <a:lnTo>
                    <a:pt x="2177" y="2637"/>
                  </a:lnTo>
                  <a:lnTo>
                    <a:pt x="2198" y="2574"/>
                  </a:lnTo>
                  <a:lnTo>
                    <a:pt x="2177" y="2407"/>
                  </a:lnTo>
                  <a:lnTo>
                    <a:pt x="2219" y="2365"/>
                  </a:lnTo>
                  <a:lnTo>
                    <a:pt x="2365" y="2365"/>
                  </a:lnTo>
                  <a:lnTo>
                    <a:pt x="2428" y="2595"/>
                  </a:lnTo>
                  <a:lnTo>
                    <a:pt x="2512" y="2700"/>
                  </a:lnTo>
                  <a:lnTo>
                    <a:pt x="2637" y="2637"/>
                  </a:lnTo>
                  <a:lnTo>
                    <a:pt x="2721" y="2679"/>
                  </a:lnTo>
                  <a:lnTo>
                    <a:pt x="2805" y="2616"/>
                  </a:lnTo>
                  <a:lnTo>
                    <a:pt x="2909" y="2616"/>
                  </a:lnTo>
                  <a:lnTo>
                    <a:pt x="3035" y="2679"/>
                  </a:lnTo>
                  <a:lnTo>
                    <a:pt x="3056" y="2742"/>
                  </a:lnTo>
                  <a:lnTo>
                    <a:pt x="3119" y="2742"/>
                  </a:lnTo>
                  <a:lnTo>
                    <a:pt x="3119" y="2637"/>
                  </a:lnTo>
                  <a:lnTo>
                    <a:pt x="3098" y="2533"/>
                  </a:lnTo>
                  <a:lnTo>
                    <a:pt x="3244" y="2114"/>
                  </a:lnTo>
                  <a:lnTo>
                    <a:pt x="3307" y="1884"/>
                  </a:lnTo>
                  <a:lnTo>
                    <a:pt x="3307" y="1779"/>
                  </a:lnTo>
                  <a:lnTo>
                    <a:pt x="3244" y="1696"/>
                  </a:lnTo>
                  <a:lnTo>
                    <a:pt x="3223" y="1654"/>
                  </a:lnTo>
                  <a:lnTo>
                    <a:pt x="3139" y="1570"/>
                  </a:lnTo>
                  <a:lnTo>
                    <a:pt x="3119" y="1528"/>
                  </a:lnTo>
                  <a:lnTo>
                    <a:pt x="3035" y="1486"/>
                  </a:lnTo>
                  <a:lnTo>
                    <a:pt x="3014" y="1444"/>
                  </a:lnTo>
                  <a:lnTo>
                    <a:pt x="2993" y="1382"/>
                  </a:lnTo>
                  <a:lnTo>
                    <a:pt x="2993" y="1340"/>
                  </a:lnTo>
                  <a:lnTo>
                    <a:pt x="3035" y="1319"/>
                  </a:lnTo>
                  <a:lnTo>
                    <a:pt x="3056" y="1277"/>
                  </a:lnTo>
                  <a:lnTo>
                    <a:pt x="3119" y="1277"/>
                  </a:lnTo>
                  <a:lnTo>
                    <a:pt x="3098" y="1214"/>
                  </a:lnTo>
                  <a:lnTo>
                    <a:pt x="3056" y="1172"/>
                  </a:lnTo>
                  <a:lnTo>
                    <a:pt x="3056" y="1110"/>
                  </a:lnTo>
                  <a:lnTo>
                    <a:pt x="3202" y="1026"/>
                  </a:lnTo>
                  <a:lnTo>
                    <a:pt x="3307" y="1005"/>
                  </a:lnTo>
                  <a:lnTo>
                    <a:pt x="3307" y="900"/>
                  </a:lnTo>
                  <a:lnTo>
                    <a:pt x="3265" y="838"/>
                  </a:lnTo>
                  <a:lnTo>
                    <a:pt x="3307" y="754"/>
                  </a:lnTo>
                  <a:lnTo>
                    <a:pt x="3307" y="587"/>
                  </a:lnTo>
                  <a:lnTo>
                    <a:pt x="3244" y="545"/>
                  </a:lnTo>
                  <a:lnTo>
                    <a:pt x="3056" y="524"/>
                  </a:lnTo>
                  <a:lnTo>
                    <a:pt x="2930" y="587"/>
                  </a:lnTo>
                  <a:lnTo>
                    <a:pt x="2805" y="628"/>
                  </a:lnTo>
                  <a:lnTo>
                    <a:pt x="2721" y="608"/>
                  </a:lnTo>
                  <a:lnTo>
                    <a:pt x="2616" y="649"/>
                  </a:lnTo>
                  <a:lnTo>
                    <a:pt x="2575" y="608"/>
                  </a:lnTo>
                  <a:lnTo>
                    <a:pt x="2595" y="545"/>
                  </a:lnTo>
                  <a:lnTo>
                    <a:pt x="2575" y="440"/>
                  </a:lnTo>
                  <a:lnTo>
                    <a:pt x="2575" y="315"/>
                  </a:lnTo>
                  <a:lnTo>
                    <a:pt x="2533" y="189"/>
                  </a:lnTo>
                  <a:lnTo>
                    <a:pt x="2575" y="84"/>
                  </a:lnTo>
                  <a:lnTo>
                    <a:pt x="2533" y="22"/>
                  </a:lnTo>
                  <a:lnTo>
                    <a:pt x="2491" y="22"/>
                  </a:lnTo>
                  <a:lnTo>
                    <a:pt x="2470" y="64"/>
                  </a:lnTo>
                  <a:lnTo>
                    <a:pt x="2303" y="22"/>
                  </a:lnTo>
                  <a:lnTo>
                    <a:pt x="2303" y="1"/>
                  </a:lnTo>
                  <a:lnTo>
                    <a:pt x="2219" y="1"/>
                  </a:lnTo>
                  <a:lnTo>
                    <a:pt x="2114" y="22"/>
                  </a:lnTo>
                  <a:lnTo>
                    <a:pt x="2072" y="1"/>
                  </a:lnTo>
                  <a:lnTo>
                    <a:pt x="1884" y="1"/>
                  </a:lnTo>
                  <a:lnTo>
                    <a:pt x="1842" y="22"/>
                  </a:lnTo>
                  <a:lnTo>
                    <a:pt x="167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78"/>
            <p:cNvSpPr/>
            <p:nvPr/>
          </p:nvSpPr>
          <p:spPr>
            <a:xfrm>
              <a:off x="3809622" y="3131301"/>
              <a:ext cx="13967" cy="8575"/>
            </a:xfrm>
            <a:custGeom>
              <a:avLst/>
              <a:gdLst/>
              <a:ahLst/>
              <a:cxnLst/>
              <a:rect l="l" t="t" r="r" b="b"/>
              <a:pathLst>
                <a:path w="1173" h="754" extrusionOk="0">
                  <a:moveTo>
                    <a:pt x="398" y="1"/>
                  </a:moveTo>
                  <a:lnTo>
                    <a:pt x="315" y="21"/>
                  </a:lnTo>
                  <a:lnTo>
                    <a:pt x="294" y="42"/>
                  </a:lnTo>
                  <a:lnTo>
                    <a:pt x="336" y="147"/>
                  </a:lnTo>
                  <a:lnTo>
                    <a:pt x="168" y="335"/>
                  </a:lnTo>
                  <a:lnTo>
                    <a:pt x="1" y="628"/>
                  </a:lnTo>
                  <a:lnTo>
                    <a:pt x="168" y="691"/>
                  </a:lnTo>
                  <a:lnTo>
                    <a:pt x="168" y="733"/>
                  </a:lnTo>
                  <a:lnTo>
                    <a:pt x="210" y="754"/>
                  </a:lnTo>
                  <a:lnTo>
                    <a:pt x="294" y="691"/>
                  </a:lnTo>
                  <a:lnTo>
                    <a:pt x="377" y="670"/>
                  </a:lnTo>
                  <a:lnTo>
                    <a:pt x="398" y="691"/>
                  </a:lnTo>
                  <a:lnTo>
                    <a:pt x="1173" y="691"/>
                  </a:lnTo>
                  <a:lnTo>
                    <a:pt x="1173" y="21"/>
                  </a:lnTo>
                  <a:lnTo>
                    <a:pt x="503" y="21"/>
                  </a:lnTo>
                  <a:lnTo>
                    <a:pt x="4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78"/>
            <p:cNvSpPr/>
            <p:nvPr/>
          </p:nvSpPr>
          <p:spPr>
            <a:xfrm>
              <a:off x="3822327" y="3120122"/>
              <a:ext cx="52834" cy="59023"/>
            </a:xfrm>
            <a:custGeom>
              <a:avLst/>
              <a:gdLst/>
              <a:ahLst/>
              <a:cxnLst/>
              <a:rect l="l" t="t" r="r" b="b"/>
              <a:pathLst>
                <a:path w="4437" h="5190" extrusionOk="0">
                  <a:moveTo>
                    <a:pt x="3935" y="0"/>
                  </a:moveTo>
                  <a:lnTo>
                    <a:pt x="3872" y="63"/>
                  </a:lnTo>
                  <a:lnTo>
                    <a:pt x="3767" y="42"/>
                  </a:lnTo>
                  <a:lnTo>
                    <a:pt x="3537" y="147"/>
                  </a:lnTo>
                  <a:lnTo>
                    <a:pt x="3495" y="188"/>
                  </a:lnTo>
                  <a:lnTo>
                    <a:pt x="3391" y="209"/>
                  </a:lnTo>
                  <a:lnTo>
                    <a:pt x="3244" y="377"/>
                  </a:lnTo>
                  <a:lnTo>
                    <a:pt x="2972" y="816"/>
                  </a:lnTo>
                  <a:lnTo>
                    <a:pt x="2930" y="900"/>
                  </a:lnTo>
                  <a:lnTo>
                    <a:pt x="2867" y="1004"/>
                  </a:lnTo>
                  <a:lnTo>
                    <a:pt x="2867" y="1025"/>
                  </a:lnTo>
                  <a:lnTo>
                    <a:pt x="2909" y="1130"/>
                  </a:lnTo>
                  <a:lnTo>
                    <a:pt x="2888" y="1193"/>
                  </a:lnTo>
                  <a:lnTo>
                    <a:pt x="2805" y="1193"/>
                  </a:lnTo>
                  <a:lnTo>
                    <a:pt x="2805" y="1151"/>
                  </a:lnTo>
                  <a:lnTo>
                    <a:pt x="2700" y="1151"/>
                  </a:lnTo>
                  <a:lnTo>
                    <a:pt x="2658" y="1130"/>
                  </a:lnTo>
                  <a:lnTo>
                    <a:pt x="2554" y="1130"/>
                  </a:lnTo>
                  <a:lnTo>
                    <a:pt x="2491" y="1151"/>
                  </a:lnTo>
                  <a:lnTo>
                    <a:pt x="2407" y="1088"/>
                  </a:lnTo>
                  <a:lnTo>
                    <a:pt x="2365" y="1088"/>
                  </a:lnTo>
                  <a:lnTo>
                    <a:pt x="2344" y="1109"/>
                  </a:lnTo>
                  <a:lnTo>
                    <a:pt x="2282" y="1130"/>
                  </a:lnTo>
                  <a:lnTo>
                    <a:pt x="2261" y="1088"/>
                  </a:lnTo>
                  <a:lnTo>
                    <a:pt x="2177" y="1046"/>
                  </a:lnTo>
                  <a:lnTo>
                    <a:pt x="2135" y="1088"/>
                  </a:lnTo>
                  <a:lnTo>
                    <a:pt x="2051" y="1004"/>
                  </a:lnTo>
                  <a:lnTo>
                    <a:pt x="2030" y="1004"/>
                  </a:lnTo>
                  <a:lnTo>
                    <a:pt x="1989" y="1025"/>
                  </a:lnTo>
                  <a:lnTo>
                    <a:pt x="1926" y="1004"/>
                  </a:lnTo>
                  <a:lnTo>
                    <a:pt x="1194" y="1004"/>
                  </a:lnTo>
                  <a:lnTo>
                    <a:pt x="1152" y="1109"/>
                  </a:lnTo>
                  <a:lnTo>
                    <a:pt x="1194" y="1235"/>
                  </a:lnTo>
                  <a:lnTo>
                    <a:pt x="1194" y="1360"/>
                  </a:lnTo>
                  <a:lnTo>
                    <a:pt x="1214" y="1465"/>
                  </a:lnTo>
                  <a:lnTo>
                    <a:pt x="1194" y="1528"/>
                  </a:lnTo>
                  <a:lnTo>
                    <a:pt x="1235" y="1569"/>
                  </a:lnTo>
                  <a:lnTo>
                    <a:pt x="1340" y="1528"/>
                  </a:lnTo>
                  <a:lnTo>
                    <a:pt x="1424" y="1548"/>
                  </a:lnTo>
                  <a:lnTo>
                    <a:pt x="1549" y="1507"/>
                  </a:lnTo>
                  <a:lnTo>
                    <a:pt x="1675" y="1444"/>
                  </a:lnTo>
                  <a:lnTo>
                    <a:pt x="1863" y="1465"/>
                  </a:lnTo>
                  <a:lnTo>
                    <a:pt x="1926" y="1507"/>
                  </a:lnTo>
                  <a:lnTo>
                    <a:pt x="1926" y="1674"/>
                  </a:lnTo>
                  <a:lnTo>
                    <a:pt x="1884" y="1758"/>
                  </a:lnTo>
                  <a:lnTo>
                    <a:pt x="1926" y="1820"/>
                  </a:lnTo>
                  <a:lnTo>
                    <a:pt x="1926" y="1925"/>
                  </a:lnTo>
                  <a:lnTo>
                    <a:pt x="1821" y="1946"/>
                  </a:lnTo>
                  <a:lnTo>
                    <a:pt x="1675" y="2030"/>
                  </a:lnTo>
                  <a:lnTo>
                    <a:pt x="1675" y="2092"/>
                  </a:lnTo>
                  <a:lnTo>
                    <a:pt x="1717" y="2134"/>
                  </a:lnTo>
                  <a:lnTo>
                    <a:pt x="1738" y="2197"/>
                  </a:lnTo>
                  <a:lnTo>
                    <a:pt x="1675" y="2197"/>
                  </a:lnTo>
                  <a:lnTo>
                    <a:pt x="1654" y="2239"/>
                  </a:lnTo>
                  <a:lnTo>
                    <a:pt x="1612" y="2260"/>
                  </a:lnTo>
                  <a:lnTo>
                    <a:pt x="1612" y="2302"/>
                  </a:lnTo>
                  <a:lnTo>
                    <a:pt x="1633" y="2364"/>
                  </a:lnTo>
                  <a:lnTo>
                    <a:pt x="1654" y="2406"/>
                  </a:lnTo>
                  <a:lnTo>
                    <a:pt x="1738" y="2448"/>
                  </a:lnTo>
                  <a:lnTo>
                    <a:pt x="1758" y="2490"/>
                  </a:lnTo>
                  <a:lnTo>
                    <a:pt x="1842" y="2574"/>
                  </a:lnTo>
                  <a:lnTo>
                    <a:pt x="1863" y="2616"/>
                  </a:lnTo>
                  <a:lnTo>
                    <a:pt x="1926" y="2699"/>
                  </a:lnTo>
                  <a:lnTo>
                    <a:pt x="1926" y="2804"/>
                  </a:lnTo>
                  <a:lnTo>
                    <a:pt x="1863" y="3034"/>
                  </a:lnTo>
                  <a:lnTo>
                    <a:pt x="1717" y="3453"/>
                  </a:lnTo>
                  <a:lnTo>
                    <a:pt x="1738" y="3557"/>
                  </a:lnTo>
                  <a:lnTo>
                    <a:pt x="1738" y="3662"/>
                  </a:lnTo>
                  <a:lnTo>
                    <a:pt x="1675" y="3662"/>
                  </a:lnTo>
                  <a:lnTo>
                    <a:pt x="1654" y="3599"/>
                  </a:lnTo>
                  <a:lnTo>
                    <a:pt x="1528" y="3536"/>
                  </a:lnTo>
                  <a:lnTo>
                    <a:pt x="1424" y="3536"/>
                  </a:lnTo>
                  <a:lnTo>
                    <a:pt x="1340" y="3599"/>
                  </a:lnTo>
                  <a:lnTo>
                    <a:pt x="1256" y="3557"/>
                  </a:lnTo>
                  <a:lnTo>
                    <a:pt x="1131" y="3620"/>
                  </a:lnTo>
                  <a:lnTo>
                    <a:pt x="1047" y="3515"/>
                  </a:lnTo>
                  <a:lnTo>
                    <a:pt x="984" y="3285"/>
                  </a:lnTo>
                  <a:lnTo>
                    <a:pt x="838" y="3285"/>
                  </a:lnTo>
                  <a:lnTo>
                    <a:pt x="796" y="3327"/>
                  </a:lnTo>
                  <a:lnTo>
                    <a:pt x="817" y="3494"/>
                  </a:lnTo>
                  <a:lnTo>
                    <a:pt x="796" y="3557"/>
                  </a:lnTo>
                  <a:lnTo>
                    <a:pt x="587" y="3599"/>
                  </a:lnTo>
                  <a:lnTo>
                    <a:pt x="503" y="3599"/>
                  </a:lnTo>
                  <a:lnTo>
                    <a:pt x="482" y="3641"/>
                  </a:lnTo>
                  <a:lnTo>
                    <a:pt x="419" y="3704"/>
                  </a:lnTo>
                  <a:lnTo>
                    <a:pt x="294" y="3641"/>
                  </a:lnTo>
                  <a:lnTo>
                    <a:pt x="189" y="3641"/>
                  </a:lnTo>
                  <a:lnTo>
                    <a:pt x="147" y="3704"/>
                  </a:lnTo>
                  <a:lnTo>
                    <a:pt x="168" y="3766"/>
                  </a:lnTo>
                  <a:lnTo>
                    <a:pt x="168" y="3913"/>
                  </a:lnTo>
                  <a:lnTo>
                    <a:pt x="252" y="3871"/>
                  </a:lnTo>
                  <a:lnTo>
                    <a:pt x="315" y="3850"/>
                  </a:lnTo>
                  <a:lnTo>
                    <a:pt x="398" y="3871"/>
                  </a:lnTo>
                  <a:lnTo>
                    <a:pt x="482" y="3955"/>
                  </a:lnTo>
                  <a:lnTo>
                    <a:pt x="503" y="4248"/>
                  </a:lnTo>
                  <a:lnTo>
                    <a:pt x="503" y="4352"/>
                  </a:lnTo>
                  <a:lnTo>
                    <a:pt x="315" y="4227"/>
                  </a:lnTo>
                  <a:lnTo>
                    <a:pt x="294" y="4227"/>
                  </a:lnTo>
                  <a:lnTo>
                    <a:pt x="252" y="4289"/>
                  </a:lnTo>
                  <a:lnTo>
                    <a:pt x="147" y="4289"/>
                  </a:lnTo>
                  <a:lnTo>
                    <a:pt x="85" y="4331"/>
                  </a:lnTo>
                  <a:lnTo>
                    <a:pt x="85" y="4394"/>
                  </a:lnTo>
                  <a:lnTo>
                    <a:pt x="1" y="4499"/>
                  </a:lnTo>
                  <a:lnTo>
                    <a:pt x="106" y="4603"/>
                  </a:lnTo>
                  <a:lnTo>
                    <a:pt x="168" y="4687"/>
                  </a:lnTo>
                  <a:lnTo>
                    <a:pt x="315" y="4792"/>
                  </a:lnTo>
                  <a:lnTo>
                    <a:pt x="315" y="4896"/>
                  </a:lnTo>
                  <a:lnTo>
                    <a:pt x="419" y="5001"/>
                  </a:lnTo>
                  <a:lnTo>
                    <a:pt x="419" y="5126"/>
                  </a:lnTo>
                  <a:lnTo>
                    <a:pt x="482" y="5189"/>
                  </a:lnTo>
                  <a:lnTo>
                    <a:pt x="524" y="5168"/>
                  </a:lnTo>
                  <a:lnTo>
                    <a:pt x="608" y="5022"/>
                  </a:lnTo>
                  <a:lnTo>
                    <a:pt x="629" y="5022"/>
                  </a:lnTo>
                  <a:lnTo>
                    <a:pt x="712" y="4980"/>
                  </a:lnTo>
                  <a:lnTo>
                    <a:pt x="775" y="4875"/>
                  </a:lnTo>
                  <a:lnTo>
                    <a:pt x="838" y="4854"/>
                  </a:lnTo>
                  <a:lnTo>
                    <a:pt x="942" y="4771"/>
                  </a:lnTo>
                  <a:lnTo>
                    <a:pt x="1005" y="4771"/>
                  </a:lnTo>
                  <a:lnTo>
                    <a:pt x="1047" y="4813"/>
                  </a:lnTo>
                  <a:lnTo>
                    <a:pt x="1110" y="4896"/>
                  </a:lnTo>
                  <a:lnTo>
                    <a:pt x="1110" y="5001"/>
                  </a:lnTo>
                  <a:lnTo>
                    <a:pt x="1131" y="4980"/>
                  </a:lnTo>
                  <a:lnTo>
                    <a:pt x="1194" y="5001"/>
                  </a:lnTo>
                  <a:lnTo>
                    <a:pt x="1298" y="4959"/>
                  </a:lnTo>
                  <a:lnTo>
                    <a:pt x="1319" y="5001"/>
                  </a:lnTo>
                  <a:lnTo>
                    <a:pt x="1319" y="5064"/>
                  </a:lnTo>
                  <a:lnTo>
                    <a:pt x="1424" y="5064"/>
                  </a:lnTo>
                  <a:lnTo>
                    <a:pt x="1507" y="4980"/>
                  </a:lnTo>
                  <a:lnTo>
                    <a:pt x="1507" y="4875"/>
                  </a:lnTo>
                  <a:lnTo>
                    <a:pt x="1570" y="4854"/>
                  </a:lnTo>
                  <a:lnTo>
                    <a:pt x="1654" y="4875"/>
                  </a:lnTo>
                  <a:lnTo>
                    <a:pt x="1758" y="4771"/>
                  </a:lnTo>
                  <a:lnTo>
                    <a:pt x="1947" y="4708"/>
                  </a:lnTo>
                  <a:lnTo>
                    <a:pt x="1947" y="4771"/>
                  </a:lnTo>
                  <a:lnTo>
                    <a:pt x="1863" y="4896"/>
                  </a:lnTo>
                  <a:lnTo>
                    <a:pt x="1884" y="4917"/>
                  </a:lnTo>
                  <a:lnTo>
                    <a:pt x="1947" y="5022"/>
                  </a:lnTo>
                  <a:lnTo>
                    <a:pt x="2072" y="5105"/>
                  </a:lnTo>
                  <a:lnTo>
                    <a:pt x="2198" y="5022"/>
                  </a:lnTo>
                  <a:lnTo>
                    <a:pt x="2282" y="4917"/>
                  </a:lnTo>
                  <a:lnTo>
                    <a:pt x="2512" y="4687"/>
                  </a:lnTo>
                  <a:lnTo>
                    <a:pt x="2574" y="4603"/>
                  </a:lnTo>
                  <a:lnTo>
                    <a:pt x="2658" y="4541"/>
                  </a:lnTo>
                  <a:lnTo>
                    <a:pt x="2763" y="4499"/>
                  </a:lnTo>
                  <a:lnTo>
                    <a:pt x="2867" y="4352"/>
                  </a:lnTo>
                  <a:lnTo>
                    <a:pt x="2867" y="4248"/>
                  </a:lnTo>
                  <a:lnTo>
                    <a:pt x="2888" y="4080"/>
                  </a:lnTo>
                  <a:lnTo>
                    <a:pt x="2909" y="3766"/>
                  </a:lnTo>
                  <a:lnTo>
                    <a:pt x="2888" y="3745"/>
                  </a:lnTo>
                  <a:lnTo>
                    <a:pt x="2867" y="3557"/>
                  </a:lnTo>
                  <a:lnTo>
                    <a:pt x="2909" y="3453"/>
                  </a:lnTo>
                  <a:lnTo>
                    <a:pt x="3098" y="3285"/>
                  </a:lnTo>
                  <a:lnTo>
                    <a:pt x="3098" y="3139"/>
                  </a:lnTo>
                  <a:lnTo>
                    <a:pt x="3202" y="3013"/>
                  </a:lnTo>
                  <a:lnTo>
                    <a:pt x="3328" y="2908"/>
                  </a:lnTo>
                  <a:lnTo>
                    <a:pt x="3411" y="2929"/>
                  </a:lnTo>
                  <a:lnTo>
                    <a:pt x="3516" y="2867"/>
                  </a:lnTo>
                  <a:lnTo>
                    <a:pt x="3621" y="2825"/>
                  </a:lnTo>
                  <a:lnTo>
                    <a:pt x="3809" y="2511"/>
                  </a:lnTo>
                  <a:lnTo>
                    <a:pt x="3809" y="2344"/>
                  </a:lnTo>
                  <a:lnTo>
                    <a:pt x="3851" y="2155"/>
                  </a:lnTo>
                  <a:lnTo>
                    <a:pt x="3935" y="2092"/>
                  </a:lnTo>
                  <a:lnTo>
                    <a:pt x="3955" y="1946"/>
                  </a:lnTo>
                  <a:lnTo>
                    <a:pt x="3935" y="1925"/>
                  </a:lnTo>
                  <a:lnTo>
                    <a:pt x="3955" y="1737"/>
                  </a:lnTo>
                  <a:lnTo>
                    <a:pt x="3955" y="1653"/>
                  </a:lnTo>
                  <a:lnTo>
                    <a:pt x="3955" y="1507"/>
                  </a:lnTo>
                  <a:lnTo>
                    <a:pt x="4060" y="1402"/>
                  </a:lnTo>
                  <a:lnTo>
                    <a:pt x="4060" y="1256"/>
                  </a:lnTo>
                  <a:lnTo>
                    <a:pt x="4081" y="1130"/>
                  </a:lnTo>
                  <a:lnTo>
                    <a:pt x="4039" y="921"/>
                  </a:lnTo>
                  <a:lnTo>
                    <a:pt x="4290" y="607"/>
                  </a:lnTo>
                  <a:lnTo>
                    <a:pt x="4332" y="502"/>
                  </a:lnTo>
                  <a:lnTo>
                    <a:pt x="4437" y="460"/>
                  </a:lnTo>
                  <a:lnTo>
                    <a:pt x="4437" y="209"/>
                  </a:lnTo>
                  <a:lnTo>
                    <a:pt x="4374" y="105"/>
                  </a:lnTo>
                  <a:lnTo>
                    <a:pt x="4374" y="63"/>
                  </a:lnTo>
                  <a:lnTo>
                    <a:pt x="4290" y="84"/>
                  </a:lnTo>
                  <a:lnTo>
                    <a:pt x="4248" y="105"/>
                  </a:lnTo>
                  <a:lnTo>
                    <a:pt x="4144" y="63"/>
                  </a:lnTo>
                  <a:lnTo>
                    <a:pt x="41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78"/>
            <p:cNvSpPr/>
            <p:nvPr/>
          </p:nvSpPr>
          <p:spPr>
            <a:xfrm>
              <a:off x="3828067" y="3174369"/>
              <a:ext cx="7478" cy="9769"/>
            </a:xfrm>
            <a:custGeom>
              <a:avLst/>
              <a:gdLst/>
              <a:ahLst/>
              <a:cxnLst/>
              <a:rect l="l" t="t" r="r" b="b"/>
              <a:pathLst>
                <a:path w="628" h="859" extrusionOk="0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78"/>
            <p:cNvSpPr/>
            <p:nvPr/>
          </p:nvSpPr>
          <p:spPr>
            <a:xfrm>
              <a:off x="3947654" y="3151533"/>
              <a:ext cx="76994" cy="74956"/>
            </a:xfrm>
            <a:custGeom>
              <a:avLst/>
              <a:gdLst/>
              <a:ahLst/>
              <a:cxnLst/>
              <a:rect l="l" t="t" r="r" b="b"/>
              <a:pathLst>
                <a:path w="6466" h="6591" extrusionOk="0">
                  <a:moveTo>
                    <a:pt x="2553" y="0"/>
                  </a:moveTo>
                  <a:lnTo>
                    <a:pt x="1779" y="42"/>
                  </a:lnTo>
                  <a:lnTo>
                    <a:pt x="858" y="42"/>
                  </a:lnTo>
                  <a:lnTo>
                    <a:pt x="816" y="105"/>
                  </a:lnTo>
                  <a:lnTo>
                    <a:pt x="754" y="105"/>
                  </a:lnTo>
                  <a:lnTo>
                    <a:pt x="712" y="146"/>
                  </a:lnTo>
                  <a:lnTo>
                    <a:pt x="775" y="230"/>
                  </a:lnTo>
                  <a:lnTo>
                    <a:pt x="858" y="314"/>
                  </a:lnTo>
                  <a:lnTo>
                    <a:pt x="858" y="356"/>
                  </a:lnTo>
                  <a:lnTo>
                    <a:pt x="921" y="439"/>
                  </a:lnTo>
                  <a:lnTo>
                    <a:pt x="963" y="628"/>
                  </a:lnTo>
                  <a:lnTo>
                    <a:pt x="984" y="732"/>
                  </a:lnTo>
                  <a:lnTo>
                    <a:pt x="942" y="795"/>
                  </a:lnTo>
                  <a:lnTo>
                    <a:pt x="942" y="879"/>
                  </a:lnTo>
                  <a:lnTo>
                    <a:pt x="879" y="942"/>
                  </a:lnTo>
                  <a:lnTo>
                    <a:pt x="816" y="963"/>
                  </a:lnTo>
                  <a:lnTo>
                    <a:pt x="754" y="963"/>
                  </a:lnTo>
                  <a:lnTo>
                    <a:pt x="733" y="942"/>
                  </a:lnTo>
                  <a:lnTo>
                    <a:pt x="733" y="983"/>
                  </a:lnTo>
                  <a:lnTo>
                    <a:pt x="754" y="1046"/>
                  </a:lnTo>
                  <a:lnTo>
                    <a:pt x="754" y="1109"/>
                  </a:lnTo>
                  <a:lnTo>
                    <a:pt x="858" y="1151"/>
                  </a:lnTo>
                  <a:lnTo>
                    <a:pt x="858" y="1214"/>
                  </a:lnTo>
                  <a:lnTo>
                    <a:pt x="942" y="1214"/>
                  </a:lnTo>
                  <a:lnTo>
                    <a:pt x="963" y="1402"/>
                  </a:lnTo>
                  <a:lnTo>
                    <a:pt x="963" y="1486"/>
                  </a:lnTo>
                  <a:lnTo>
                    <a:pt x="858" y="1590"/>
                  </a:lnTo>
                  <a:lnTo>
                    <a:pt x="775" y="1674"/>
                  </a:lnTo>
                  <a:lnTo>
                    <a:pt x="733" y="1716"/>
                  </a:lnTo>
                  <a:lnTo>
                    <a:pt x="565" y="1883"/>
                  </a:lnTo>
                  <a:lnTo>
                    <a:pt x="461" y="2030"/>
                  </a:lnTo>
                  <a:lnTo>
                    <a:pt x="293" y="2092"/>
                  </a:lnTo>
                  <a:lnTo>
                    <a:pt x="0" y="2092"/>
                  </a:lnTo>
                  <a:lnTo>
                    <a:pt x="84" y="2553"/>
                  </a:lnTo>
                  <a:lnTo>
                    <a:pt x="210" y="3243"/>
                  </a:lnTo>
                  <a:lnTo>
                    <a:pt x="628" y="3808"/>
                  </a:lnTo>
                  <a:lnTo>
                    <a:pt x="754" y="4248"/>
                  </a:lnTo>
                  <a:lnTo>
                    <a:pt x="942" y="4352"/>
                  </a:lnTo>
                  <a:lnTo>
                    <a:pt x="1026" y="4352"/>
                  </a:lnTo>
                  <a:lnTo>
                    <a:pt x="1130" y="4394"/>
                  </a:lnTo>
                  <a:lnTo>
                    <a:pt x="1172" y="4394"/>
                  </a:lnTo>
                  <a:lnTo>
                    <a:pt x="1256" y="4436"/>
                  </a:lnTo>
                  <a:lnTo>
                    <a:pt x="1256" y="4499"/>
                  </a:lnTo>
                  <a:lnTo>
                    <a:pt x="1340" y="4561"/>
                  </a:lnTo>
                  <a:lnTo>
                    <a:pt x="1444" y="4561"/>
                  </a:lnTo>
                  <a:lnTo>
                    <a:pt x="1695" y="4645"/>
                  </a:lnTo>
                  <a:lnTo>
                    <a:pt x="1779" y="4645"/>
                  </a:lnTo>
                  <a:lnTo>
                    <a:pt x="1821" y="4708"/>
                  </a:lnTo>
                  <a:lnTo>
                    <a:pt x="1884" y="4729"/>
                  </a:lnTo>
                  <a:lnTo>
                    <a:pt x="1925" y="4812"/>
                  </a:lnTo>
                  <a:lnTo>
                    <a:pt x="2030" y="4917"/>
                  </a:lnTo>
                  <a:lnTo>
                    <a:pt x="2093" y="4917"/>
                  </a:lnTo>
                  <a:lnTo>
                    <a:pt x="2093" y="4938"/>
                  </a:lnTo>
                  <a:lnTo>
                    <a:pt x="2114" y="4917"/>
                  </a:lnTo>
                  <a:lnTo>
                    <a:pt x="2177" y="4917"/>
                  </a:lnTo>
                  <a:lnTo>
                    <a:pt x="2197" y="4980"/>
                  </a:lnTo>
                  <a:lnTo>
                    <a:pt x="2281" y="4980"/>
                  </a:lnTo>
                  <a:lnTo>
                    <a:pt x="2302" y="5022"/>
                  </a:lnTo>
                  <a:lnTo>
                    <a:pt x="2323" y="4980"/>
                  </a:lnTo>
                  <a:lnTo>
                    <a:pt x="2407" y="5022"/>
                  </a:lnTo>
                  <a:lnTo>
                    <a:pt x="2428" y="5043"/>
                  </a:lnTo>
                  <a:lnTo>
                    <a:pt x="2490" y="5043"/>
                  </a:lnTo>
                  <a:lnTo>
                    <a:pt x="2511" y="5084"/>
                  </a:lnTo>
                  <a:lnTo>
                    <a:pt x="2553" y="5126"/>
                  </a:lnTo>
                  <a:lnTo>
                    <a:pt x="2637" y="5189"/>
                  </a:lnTo>
                  <a:lnTo>
                    <a:pt x="2825" y="5398"/>
                  </a:lnTo>
                  <a:lnTo>
                    <a:pt x="2846" y="5608"/>
                  </a:lnTo>
                  <a:lnTo>
                    <a:pt x="2846" y="6591"/>
                  </a:lnTo>
                  <a:lnTo>
                    <a:pt x="2951" y="6193"/>
                  </a:lnTo>
                  <a:lnTo>
                    <a:pt x="3495" y="6173"/>
                  </a:lnTo>
                  <a:lnTo>
                    <a:pt x="3599" y="6131"/>
                  </a:lnTo>
                  <a:lnTo>
                    <a:pt x="3641" y="6110"/>
                  </a:lnTo>
                  <a:lnTo>
                    <a:pt x="3704" y="6089"/>
                  </a:lnTo>
                  <a:lnTo>
                    <a:pt x="3704" y="6131"/>
                  </a:lnTo>
                  <a:lnTo>
                    <a:pt x="3788" y="6173"/>
                  </a:lnTo>
                  <a:lnTo>
                    <a:pt x="3871" y="6214"/>
                  </a:lnTo>
                  <a:lnTo>
                    <a:pt x="3955" y="6214"/>
                  </a:lnTo>
                  <a:lnTo>
                    <a:pt x="3997" y="6298"/>
                  </a:lnTo>
                  <a:lnTo>
                    <a:pt x="3976" y="6319"/>
                  </a:lnTo>
                  <a:lnTo>
                    <a:pt x="4164" y="6298"/>
                  </a:lnTo>
                  <a:lnTo>
                    <a:pt x="4269" y="6193"/>
                  </a:lnTo>
                  <a:lnTo>
                    <a:pt x="4332" y="6193"/>
                  </a:lnTo>
                  <a:lnTo>
                    <a:pt x="4394" y="6131"/>
                  </a:lnTo>
                  <a:lnTo>
                    <a:pt x="4436" y="6173"/>
                  </a:lnTo>
                  <a:lnTo>
                    <a:pt x="4436" y="6214"/>
                  </a:lnTo>
                  <a:lnTo>
                    <a:pt x="4520" y="6214"/>
                  </a:lnTo>
                  <a:lnTo>
                    <a:pt x="4604" y="6277"/>
                  </a:lnTo>
                  <a:lnTo>
                    <a:pt x="4729" y="6214"/>
                  </a:lnTo>
                  <a:lnTo>
                    <a:pt x="4897" y="6193"/>
                  </a:lnTo>
                  <a:lnTo>
                    <a:pt x="4918" y="6110"/>
                  </a:lnTo>
                  <a:lnTo>
                    <a:pt x="4897" y="6068"/>
                  </a:lnTo>
                  <a:lnTo>
                    <a:pt x="4938" y="6005"/>
                  </a:lnTo>
                  <a:lnTo>
                    <a:pt x="5043" y="6026"/>
                  </a:lnTo>
                  <a:lnTo>
                    <a:pt x="5127" y="6026"/>
                  </a:lnTo>
                  <a:lnTo>
                    <a:pt x="5210" y="6089"/>
                  </a:lnTo>
                  <a:lnTo>
                    <a:pt x="5315" y="6068"/>
                  </a:lnTo>
                  <a:lnTo>
                    <a:pt x="5357" y="6026"/>
                  </a:lnTo>
                  <a:lnTo>
                    <a:pt x="5566" y="5963"/>
                  </a:lnTo>
                  <a:lnTo>
                    <a:pt x="5650" y="5984"/>
                  </a:lnTo>
                  <a:lnTo>
                    <a:pt x="5754" y="5963"/>
                  </a:lnTo>
                  <a:lnTo>
                    <a:pt x="5775" y="5900"/>
                  </a:lnTo>
                  <a:lnTo>
                    <a:pt x="5901" y="5900"/>
                  </a:lnTo>
                  <a:lnTo>
                    <a:pt x="5985" y="5817"/>
                  </a:lnTo>
                  <a:lnTo>
                    <a:pt x="6110" y="5796"/>
                  </a:lnTo>
                  <a:lnTo>
                    <a:pt x="6194" y="5712"/>
                  </a:lnTo>
                  <a:lnTo>
                    <a:pt x="6278" y="5649"/>
                  </a:lnTo>
                  <a:lnTo>
                    <a:pt x="6382" y="5670"/>
                  </a:lnTo>
                  <a:lnTo>
                    <a:pt x="6424" y="5608"/>
                  </a:lnTo>
                  <a:lnTo>
                    <a:pt x="6466" y="5587"/>
                  </a:lnTo>
                  <a:lnTo>
                    <a:pt x="6424" y="5587"/>
                  </a:lnTo>
                  <a:lnTo>
                    <a:pt x="6424" y="5545"/>
                  </a:lnTo>
                  <a:lnTo>
                    <a:pt x="6298" y="5440"/>
                  </a:lnTo>
                  <a:lnTo>
                    <a:pt x="6173" y="5398"/>
                  </a:lnTo>
                  <a:lnTo>
                    <a:pt x="5964" y="5189"/>
                  </a:lnTo>
                  <a:lnTo>
                    <a:pt x="5985" y="5126"/>
                  </a:lnTo>
                  <a:lnTo>
                    <a:pt x="5901" y="4938"/>
                  </a:lnTo>
                  <a:lnTo>
                    <a:pt x="5859" y="4875"/>
                  </a:lnTo>
                  <a:lnTo>
                    <a:pt x="5901" y="4771"/>
                  </a:lnTo>
                  <a:lnTo>
                    <a:pt x="5859" y="4729"/>
                  </a:lnTo>
                  <a:lnTo>
                    <a:pt x="5838" y="4624"/>
                  </a:lnTo>
                  <a:lnTo>
                    <a:pt x="5796" y="4540"/>
                  </a:lnTo>
                  <a:lnTo>
                    <a:pt x="5838" y="4540"/>
                  </a:lnTo>
                  <a:lnTo>
                    <a:pt x="5775" y="4394"/>
                  </a:lnTo>
                  <a:lnTo>
                    <a:pt x="5754" y="4248"/>
                  </a:lnTo>
                  <a:lnTo>
                    <a:pt x="5838" y="4206"/>
                  </a:lnTo>
                  <a:lnTo>
                    <a:pt x="5838" y="4038"/>
                  </a:lnTo>
                  <a:lnTo>
                    <a:pt x="5754" y="3976"/>
                  </a:lnTo>
                  <a:lnTo>
                    <a:pt x="5754" y="3766"/>
                  </a:lnTo>
                  <a:lnTo>
                    <a:pt x="5775" y="3620"/>
                  </a:lnTo>
                  <a:lnTo>
                    <a:pt x="5859" y="3578"/>
                  </a:lnTo>
                  <a:lnTo>
                    <a:pt x="5880" y="3599"/>
                  </a:lnTo>
                  <a:lnTo>
                    <a:pt x="5943" y="3515"/>
                  </a:lnTo>
                  <a:lnTo>
                    <a:pt x="5859" y="3306"/>
                  </a:lnTo>
                  <a:lnTo>
                    <a:pt x="5775" y="3306"/>
                  </a:lnTo>
                  <a:lnTo>
                    <a:pt x="5650" y="3180"/>
                  </a:lnTo>
                  <a:lnTo>
                    <a:pt x="5482" y="3055"/>
                  </a:lnTo>
                  <a:lnTo>
                    <a:pt x="5482" y="2929"/>
                  </a:lnTo>
                  <a:lnTo>
                    <a:pt x="5566" y="2657"/>
                  </a:lnTo>
                  <a:lnTo>
                    <a:pt x="5692" y="2302"/>
                  </a:lnTo>
                  <a:lnTo>
                    <a:pt x="5754" y="2239"/>
                  </a:lnTo>
                  <a:lnTo>
                    <a:pt x="5734" y="2134"/>
                  </a:lnTo>
                  <a:lnTo>
                    <a:pt x="5692" y="2113"/>
                  </a:lnTo>
                  <a:lnTo>
                    <a:pt x="5734" y="2113"/>
                  </a:lnTo>
                  <a:lnTo>
                    <a:pt x="5022" y="1611"/>
                  </a:lnTo>
                  <a:lnTo>
                    <a:pt x="4959" y="1527"/>
                  </a:lnTo>
                  <a:lnTo>
                    <a:pt x="4938" y="1486"/>
                  </a:lnTo>
                  <a:lnTo>
                    <a:pt x="4959" y="1402"/>
                  </a:lnTo>
                  <a:lnTo>
                    <a:pt x="4834" y="1214"/>
                  </a:lnTo>
                  <a:lnTo>
                    <a:pt x="27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78"/>
            <p:cNvSpPr/>
            <p:nvPr/>
          </p:nvSpPr>
          <p:spPr>
            <a:xfrm>
              <a:off x="3945415" y="3152954"/>
              <a:ext cx="13956" cy="10963"/>
            </a:xfrm>
            <a:custGeom>
              <a:avLst/>
              <a:gdLst/>
              <a:ahLst/>
              <a:cxnLst/>
              <a:rect l="l" t="t" r="r" b="b"/>
              <a:pathLst>
                <a:path w="1172" h="964" extrusionOk="0">
                  <a:moveTo>
                    <a:pt x="795" y="1"/>
                  </a:moveTo>
                  <a:lnTo>
                    <a:pt x="795" y="84"/>
                  </a:lnTo>
                  <a:lnTo>
                    <a:pt x="732" y="126"/>
                  </a:lnTo>
                  <a:lnTo>
                    <a:pt x="649" y="126"/>
                  </a:lnTo>
                  <a:lnTo>
                    <a:pt x="607" y="84"/>
                  </a:lnTo>
                  <a:lnTo>
                    <a:pt x="544" y="42"/>
                  </a:lnTo>
                  <a:lnTo>
                    <a:pt x="440" y="126"/>
                  </a:lnTo>
                  <a:lnTo>
                    <a:pt x="377" y="147"/>
                  </a:lnTo>
                  <a:lnTo>
                    <a:pt x="335" y="126"/>
                  </a:lnTo>
                  <a:lnTo>
                    <a:pt x="209" y="231"/>
                  </a:lnTo>
                  <a:lnTo>
                    <a:pt x="105" y="356"/>
                  </a:lnTo>
                  <a:lnTo>
                    <a:pt x="0" y="733"/>
                  </a:lnTo>
                  <a:lnTo>
                    <a:pt x="0" y="817"/>
                  </a:lnTo>
                  <a:lnTo>
                    <a:pt x="209" y="817"/>
                  </a:lnTo>
                  <a:lnTo>
                    <a:pt x="272" y="921"/>
                  </a:lnTo>
                  <a:lnTo>
                    <a:pt x="335" y="963"/>
                  </a:lnTo>
                  <a:lnTo>
                    <a:pt x="398" y="921"/>
                  </a:lnTo>
                  <a:lnTo>
                    <a:pt x="419" y="921"/>
                  </a:lnTo>
                  <a:lnTo>
                    <a:pt x="481" y="963"/>
                  </a:lnTo>
                  <a:lnTo>
                    <a:pt x="607" y="921"/>
                  </a:lnTo>
                  <a:lnTo>
                    <a:pt x="607" y="858"/>
                  </a:lnTo>
                  <a:lnTo>
                    <a:pt x="691" y="670"/>
                  </a:lnTo>
                  <a:lnTo>
                    <a:pt x="649" y="566"/>
                  </a:lnTo>
                  <a:lnTo>
                    <a:pt x="712" y="566"/>
                  </a:lnTo>
                  <a:lnTo>
                    <a:pt x="753" y="628"/>
                  </a:lnTo>
                  <a:lnTo>
                    <a:pt x="816" y="628"/>
                  </a:lnTo>
                  <a:lnTo>
                    <a:pt x="858" y="733"/>
                  </a:lnTo>
                  <a:lnTo>
                    <a:pt x="921" y="754"/>
                  </a:lnTo>
                  <a:lnTo>
                    <a:pt x="921" y="817"/>
                  </a:lnTo>
                  <a:lnTo>
                    <a:pt x="942" y="838"/>
                  </a:lnTo>
                  <a:lnTo>
                    <a:pt x="1004" y="838"/>
                  </a:lnTo>
                  <a:lnTo>
                    <a:pt x="1067" y="817"/>
                  </a:lnTo>
                  <a:lnTo>
                    <a:pt x="1130" y="754"/>
                  </a:lnTo>
                  <a:lnTo>
                    <a:pt x="1130" y="670"/>
                  </a:lnTo>
                  <a:lnTo>
                    <a:pt x="1172" y="607"/>
                  </a:lnTo>
                  <a:lnTo>
                    <a:pt x="1151" y="503"/>
                  </a:lnTo>
                  <a:lnTo>
                    <a:pt x="1109" y="314"/>
                  </a:lnTo>
                  <a:lnTo>
                    <a:pt x="1046" y="231"/>
                  </a:lnTo>
                  <a:lnTo>
                    <a:pt x="1046" y="189"/>
                  </a:lnTo>
                  <a:lnTo>
                    <a:pt x="963" y="105"/>
                  </a:lnTo>
                  <a:lnTo>
                    <a:pt x="900" y="21"/>
                  </a:lnTo>
                  <a:lnTo>
                    <a:pt x="90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78"/>
            <p:cNvSpPr/>
            <p:nvPr/>
          </p:nvSpPr>
          <p:spPr>
            <a:xfrm>
              <a:off x="3945415" y="3159380"/>
              <a:ext cx="13706" cy="15956"/>
            </a:xfrm>
            <a:custGeom>
              <a:avLst/>
              <a:gdLst/>
              <a:ahLst/>
              <a:cxnLst/>
              <a:rect l="l" t="t" r="r" b="b"/>
              <a:pathLst>
                <a:path w="1151" h="1403" extrusionOk="0">
                  <a:moveTo>
                    <a:pt x="649" y="1"/>
                  </a:moveTo>
                  <a:lnTo>
                    <a:pt x="691" y="105"/>
                  </a:lnTo>
                  <a:lnTo>
                    <a:pt x="607" y="293"/>
                  </a:lnTo>
                  <a:lnTo>
                    <a:pt x="607" y="356"/>
                  </a:lnTo>
                  <a:lnTo>
                    <a:pt x="481" y="398"/>
                  </a:lnTo>
                  <a:lnTo>
                    <a:pt x="419" y="356"/>
                  </a:lnTo>
                  <a:lnTo>
                    <a:pt x="398" y="356"/>
                  </a:lnTo>
                  <a:lnTo>
                    <a:pt x="335" y="398"/>
                  </a:lnTo>
                  <a:lnTo>
                    <a:pt x="272" y="356"/>
                  </a:lnTo>
                  <a:lnTo>
                    <a:pt x="209" y="252"/>
                  </a:lnTo>
                  <a:lnTo>
                    <a:pt x="0" y="252"/>
                  </a:lnTo>
                  <a:lnTo>
                    <a:pt x="0" y="314"/>
                  </a:lnTo>
                  <a:lnTo>
                    <a:pt x="63" y="419"/>
                  </a:lnTo>
                  <a:lnTo>
                    <a:pt x="84" y="565"/>
                  </a:lnTo>
                  <a:lnTo>
                    <a:pt x="84" y="712"/>
                  </a:lnTo>
                  <a:lnTo>
                    <a:pt x="188" y="1402"/>
                  </a:lnTo>
                  <a:lnTo>
                    <a:pt x="481" y="1402"/>
                  </a:lnTo>
                  <a:lnTo>
                    <a:pt x="649" y="1340"/>
                  </a:lnTo>
                  <a:lnTo>
                    <a:pt x="753" y="1193"/>
                  </a:lnTo>
                  <a:lnTo>
                    <a:pt x="921" y="1026"/>
                  </a:lnTo>
                  <a:lnTo>
                    <a:pt x="963" y="984"/>
                  </a:lnTo>
                  <a:lnTo>
                    <a:pt x="1046" y="900"/>
                  </a:lnTo>
                  <a:lnTo>
                    <a:pt x="1151" y="796"/>
                  </a:lnTo>
                  <a:lnTo>
                    <a:pt x="1151" y="712"/>
                  </a:lnTo>
                  <a:lnTo>
                    <a:pt x="1130" y="524"/>
                  </a:lnTo>
                  <a:lnTo>
                    <a:pt x="1046" y="524"/>
                  </a:lnTo>
                  <a:lnTo>
                    <a:pt x="1046" y="461"/>
                  </a:lnTo>
                  <a:lnTo>
                    <a:pt x="942" y="419"/>
                  </a:lnTo>
                  <a:lnTo>
                    <a:pt x="942" y="356"/>
                  </a:lnTo>
                  <a:lnTo>
                    <a:pt x="921" y="293"/>
                  </a:lnTo>
                  <a:lnTo>
                    <a:pt x="921" y="252"/>
                  </a:lnTo>
                  <a:lnTo>
                    <a:pt x="921" y="189"/>
                  </a:lnTo>
                  <a:lnTo>
                    <a:pt x="858" y="168"/>
                  </a:lnTo>
                  <a:lnTo>
                    <a:pt x="816" y="63"/>
                  </a:lnTo>
                  <a:lnTo>
                    <a:pt x="753" y="63"/>
                  </a:lnTo>
                  <a:lnTo>
                    <a:pt x="7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78"/>
            <p:cNvSpPr/>
            <p:nvPr/>
          </p:nvSpPr>
          <p:spPr>
            <a:xfrm>
              <a:off x="3829055" y="3110126"/>
              <a:ext cx="131316" cy="124222"/>
            </a:xfrm>
            <a:custGeom>
              <a:avLst/>
              <a:gdLst/>
              <a:ahLst/>
              <a:cxnLst/>
              <a:rect l="l" t="t" r="r" b="b"/>
              <a:pathLst>
                <a:path w="11028" h="10923" extrusionOk="0">
                  <a:moveTo>
                    <a:pt x="7701" y="0"/>
                  </a:moveTo>
                  <a:lnTo>
                    <a:pt x="7701" y="42"/>
                  </a:lnTo>
                  <a:lnTo>
                    <a:pt x="7743" y="84"/>
                  </a:lnTo>
                  <a:lnTo>
                    <a:pt x="7659" y="189"/>
                  </a:lnTo>
                  <a:lnTo>
                    <a:pt x="7575" y="189"/>
                  </a:lnTo>
                  <a:lnTo>
                    <a:pt x="7491" y="210"/>
                  </a:lnTo>
                  <a:lnTo>
                    <a:pt x="7366" y="210"/>
                  </a:lnTo>
                  <a:lnTo>
                    <a:pt x="7282" y="251"/>
                  </a:lnTo>
                  <a:lnTo>
                    <a:pt x="7240" y="251"/>
                  </a:lnTo>
                  <a:lnTo>
                    <a:pt x="7219" y="189"/>
                  </a:lnTo>
                  <a:lnTo>
                    <a:pt x="7178" y="189"/>
                  </a:lnTo>
                  <a:lnTo>
                    <a:pt x="7157" y="147"/>
                  </a:lnTo>
                  <a:lnTo>
                    <a:pt x="7073" y="126"/>
                  </a:lnTo>
                  <a:lnTo>
                    <a:pt x="6843" y="230"/>
                  </a:lnTo>
                  <a:lnTo>
                    <a:pt x="6759" y="293"/>
                  </a:lnTo>
                  <a:lnTo>
                    <a:pt x="6717" y="335"/>
                  </a:lnTo>
                  <a:lnTo>
                    <a:pt x="6487" y="356"/>
                  </a:lnTo>
                  <a:lnTo>
                    <a:pt x="6403" y="398"/>
                  </a:lnTo>
                  <a:lnTo>
                    <a:pt x="6320" y="314"/>
                  </a:lnTo>
                  <a:lnTo>
                    <a:pt x="6215" y="293"/>
                  </a:lnTo>
                  <a:lnTo>
                    <a:pt x="6111" y="293"/>
                  </a:lnTo>
                  <a:lnTo>
                    <a:pt x="6027" y="398"/>
                  </a:lnTo>
                  <a:lnTo>
                    <a:pt x="5922" y="502"/>
                  </a:lnTo>
                  <a:lnTo>
                    <a:pt x="5964" y="544"/>
                  </a:lnTo>
                  <a:lnTo>
                    <a:pt x="6006" y="607"/>
                  </a:lnTo>
                  <a:lnTo>
                    <a:pt x="5985" y="649"/>
                  </a:lnTo>
                  <a:lnTo>
                    <a:pt x="5859" y="670"/>
                  </a:lnTo>
                  <a:lnTo>
                    <a:pt x="5797" y="649"/>
                  </a:lnTo>
                  <a:lnTo>
                    <a:pt x="5671" y="628"/>
                  </a:lnTo>
                  <a:lnTo>
                    <a:pt x="5567" y="565"/>
                  </a:lnTo>
                  <a:lnTo>
                    <a:pt x="5483" y="565"/>
                  </a:lnTo>
                  <a:lnTo>
                    <a:pt x="5399" y="628"/>
                  </a:lnTo>
                  <a:lnTo>
                    <a:pt x="5336" y="607"/>
                  </a:lnTo>
                  <a:lnTo>
                    <a:pt x="5190" y="607"/>
                  </a:lnTo>
                  <a:lnTo>
                    <a:pt x="5064" y="523"/>
                  </a:lnTo>
                  <a:lnTo>
                    <a:pt x="4939" y="544"/>
                  </a:lnTo>
                  <a:lnTo>
                    <a:pt x="4918" y="502"/>
                  </a:lnTo>
                  <a:lnTo>
                    <a:pt x="4750" y="356"/>
                  </a:lnTo>
                  <a:lnTo>
                    <a:pt x="4667" y="335"/>
                  </a:lnTo>
                  <a:lnTo>
                    <a:pt x="4499" y="210"/>
                  </a:lnTo>
                  <a:lnTo>
                    <a:pt x="4437" y="189"/>
                  </a:lnTo>
                  <a:lnTo>
                    <a:pt x="4353" y="126"/>
                  </a:lnTo>
                  <a:lnTo>
                    <a:pt x="4290" y="126"/>
                  </a:lnTo>
                  <a:lnTo>
                    <a:pt x="4290" y="189"/>
                  </a:lnTo>
                  <a:lnTo>
                    <a:pt x="4186" y="147"/>
                  </a:lnTo>
                  <a:lnTo>
                    <a:pt x="4102" y="251"/>
                  </a:lnTo>
                  <a:lnTo>
                    <a:pt x="4018" y="251"/>
                  </a:lnTo>
                  <a:lnTo>
                    <a:pt x="3976" y="293"/>
                  </a:lnTo>
                  <a:lnTo>
                    <a:pt x="3976" y="356"/>
                  </a:lnTo>
                  <a:lnTo>
                    <a:pt x="3914" y="440"/>
                  </a:lnTo>
                  <a:lnTo>
                    <a:pt x="3914" y="502"/>
                  </a:lnTo>
                  <a:lnTo>
                    <a:pt x="3872" y="544"/>
                  </a:lnTo>
                  <a:lnTo>
                    <a:pt x="3788" y="544"/>
                  </a:lnTo>
                  <a:lnTo>
                    <a:pt x="3788" y="607"/>
                  </a:lnTo>
                  <a:lnTo>
                    <a:pt x="3893" y="733"/>
                  </a:lnTo>
                  <a:lnTo>
                    <a:pt x="3830" y="774"/>
                  </a:lnTo>
                  <a:lnTo>
                    <a:pt x="3809" y="858"/>
                  </a:lnTo>
                  <a:lnTo>
                    <a:pt x="3809" y="984"/>
                  </a:lnTo>
                  <a:lnTo>
                    <a:pt x="3872" y="1088"/>
                  </a:lnTo>
                  <a:lnTo>
                    <a:pt x="3872" y="1339"/>
                  </a:lnTo>
                  <a:lnTo>
                    <a:pt x="3767" y="1381"/>
                  </a:lnTo>
                  <a:lnTo>
                    <a:pt x="3725" y="1486"/>
                  </a:lnTo>
                  <a:lnTo>
                    <a:pt x="3474" y="1800"/>
                  </a:lnTo>
                  <a:lnTo>
                    <a:pt x="3516" y="2009"/>
                  </a:lnTo>
                  <a:lnTo>
                    <a:pt x="3495" y="2135"/>
                  </a:lnTo>
                  <a:lnTo>
                    <a:pt x="3495" y="2281"/>
                  </a:lnTo>
                  <a:lnTo>
                    <a:pt x="3390" y="2386"/>
                  </a:lnTo>
                  <a:lnTo>
                    <a:pt x="3390" y="2532"/>
                  </a:lnTo>
                  <a:lnTo>
                    <a:pt x="3390" y="2616"/>
                  </a:lnTo>
                  <a:lnTo>
                    <a:pt x="3370" y="2804"/>
                  </a:lnTo>
                  <a:lnTo>
                    <a:pt x="3390" y="2825"/>
                  </a:lnTo>
                  <a:lnTo>
                    <a:pt x="3370" y="2971"/>
                  </a:lnTo>
                  <a:lnTo>
                    <a:pt x="3286" y="3034"/>
                  </a:lnTo>
                  <a:lnTo>
                    <a:pt x="3244" y="3223"/>
                  </a:lnTo>
                  <a:lnTo>
                    <a:pt x="3244" y="3390"/>
                  </a:lnTo>
                  <a:lnTo>
                    <a:pt x="3056" y="3704"/>
                  </a:lnTo>
                  <a:lnTo>
                    <a:pt x="2951" y="3746"/>
                  </a:lnTo>
                  <a:lnTo>
                    <a:pt x="2846" y="3808"/>
                  </a:lnTo>
                  <a:lnTo>
                    <a:pt x="2763" y="3787"/>
                  </a:lnTo>
                  <a:lnTo>
                    <a:pt x="2637" y="3892"/>
                  </a:lnTo>
                  <a:lnTo>
                    <a:pt x="2533" y="4018"/>
                  </a:lnTo>
                  <a:lnTo>
                    <a:pt x="2533" y="4164"/>
                  </a:lnTo>
                  <a:lnTo>
                    <a:pt x="2344" y="4332"/>
                  </a:lnTo>
                  <a:lnTo>
                    <a:pt x="2302" y="4436"/>
                  </a:lnTo>
                  <a:lnTo>
                    <a:pt x="2323" y="4624"/>
                  </a:lnTo>
                  <a:lnTo>
                    <a:pt x="2344" y="4645"/>
                  </a:lnTo>
                  <a:lnTo>
                    <a:pt x="2323" y="4959"/>
                  </a:lnTo>
                  <a:lnTo>
                    <a:pt x="2302" y="5127"/>
                  </a:lnTo>
                  <a:lnTo>
                    <a:pt x="2302" y="5231"/>
                  </a:lnTo>
                  <a:lnTo>
                    <a:pt x="2198" y="5378"/>
                  </a:lnTo>
                  <a:lnTo>
                    <a:pt x="2093" y="5420"/>
                  </a:lnTo>
                  <a:lnTo>
                    <a:pt x="2009" y="5482"/>
                  </a:lnTo>
                  <a:lnTo>
                    <a:pt x="1947" y="5566"/>
                  </a:lnTo>
                  <a:lnTo>
                    <a:pt x="1717" y="5796"/>
                  </a:lnTo>
                  <a:lnTo>
                    <a:pt x="1633" y="5901"/>
                  </a:lnTo>
                  <a:lnTo>
                    <a:pt x="1507" y="5984"/>
                  </a:lnTo>
                  <a:lnTo>
                    <a:pt x="1382" y="5901"/>
                  </a:lnTo>
                  <a:lnTo>
                    <a:pt x="1319" y="5796"/>
                  </a:lnTo>
                  <a:lnTo>
                    <a:pt x="1298" y="5775"/>
                  </a:lnTo>
                  <a:lnTo>
                    <a:pt x="1382" y="5650"/>
                  </a:lnTo>
                  <a:lnTo>
                    <a:pt x="1382" y="5587"/>
                  </a:lnTo>
                  <a:lnTo>
                    <a:pt x="1193" y="5650"/>
                  </a:lnTo>
                  <a:lnTo>
                    <a:pt x="1089" y="5754"/>
                  </a:lnTo>
                  <a:lnTo>
                    <a:pt x="1005" y="5733"/>
                  </a:lnTo>
                  <a:lnTo>
                    <a:pt x="942" y="5754"/>
                  </a:lnTo>
                  <a:lnTo>
                    <a:pt x="942" y="5859"/>
                  </a:lnTo>
                  <a:lnTo>
                    <a:pt x="859" y="5943"/>
                  </a:lnTo>
                  <a:lnTo>
                    <a:pt x="754" y="5943"/>
                  </a:lnTo>
                  <a:lnTo>
                    <a:pt x="754" y="5880"/>
                  </a:lnTo>
                  <a:lnTo>
                    <a:pt x="733" y="5838"/>
                  </a:lnTo>
                  <a:lnTo>
                    <a:pt x="629" y="5880"/>
                  </a:lnTo>
                  <a:lnTo>
                    <a:pt x="566" y="5859"/>
                  </a:lnTo>
                  <a:lnTo>
                    <a:pt x="440" y="5984"/>
                  </a:lnTo>
                  <a:lnTo>
                    <a:pt x="315" y="6089"/>
                  </a:lnTo>
                  <a:lnTo>
                    <a:pt x="252" y="6152"/>
                  </a:lnTo>
                  <a:lnTo>
                    <a:pt x="273" y="6361"/>
                  </a:lnTo>
                  <a:lnTo>
                    <a:pt x="210" y="6424"/>
                  </a:lnTo>
                  <a:lnTo>
                    <a:pt x="105" y="6424"/>
                  </a:lnTo>
                  <a:lnTo>
                    <a:pt x="1" y="6508"/>
                  </a:lnTo>
                  <a:lnTo>
                    <a:pt x="22" y="6570"/>
                  </a:lnTo>
                  <a:lnTo>
                    <a:pt x="210" y="6591"/>
                  </a:lnTo>
                  <a:lnTo>
                    <a:pt x="252" y="6633"/>
                  </a:lnTo>
                  <a:lnTo>
                    <a:pt x="273" y="6633"/>
                  </a:lnTo>
                  <a:lnTo>
                    <a:pt x="273" y="6612"/>
                  </a:lnTo>
                  <a:lnTo>
                    <a:pt x="315" y="6591"/>
                  </a:lnTo>
                  <a:lnTo>
                    <a:pt x="377" y="6591"/>
                  </a:lnTo>
                  <a:lnTo>
                    <a:pt x="482" y="6570"/>
                  </a:lnTo>
                  <a:lnTo>
                    <a:pt x="566" y="6528"/>
                  </a:lnTo>
                  <a:lnTo>
                    <a:pt x="1256" y="6528"/>
                  </a:lnTo>
                  <a:lnTo>
                    <a:pt x="1424" y="6570"/>
                  </a:lnTo>
                  <a:lnTo>
                    <a:pt x="1633" y="6528"/>
                  </a:lnTo>
                  <a:lnTo>
                    <a:pt x="2637" y="6528"/>
                  </a:lnTo>
                  <a:lnTo>
                    <a:pt x="2637" y="6612"/>
                  </a:lnTo>
                  <a:lnTo>
                    <a:pt x="2637" y="6633"/>
                  </a:lnTo>
                  <a:lnTo>
                    <a:pt x="2637" y="6717"/>
                  </a:lnTo>
                  <a:lnTo>
                    <a:pt x="2679" y="6780"/>
                  </a:lnTo>
                  <a:lnTo>
                    <a:pt x="2721" y="6842"/>
                  </a:lnTo>
                  <a:lnTo>
                    <a:pt x="2679" y="6905"/>
                  </a:lnTo>
                  <a:lnTo>
                    <a:pt x="2679" y="6989"/>
                  </a:lnTo>
                  <a:lnTo>
                    <a:pt x="2742" y="7093"/>
                  </a:lnTo>
                  <a:lnTo>
                    <a:pt x="2763" y="7219"/>
                  </a:lnTo>
                  <a:lnTo>
                    <a:pt x="2784" y="7261"/>
                  </a:lnTo>
                  <a:lnTo>
                    <a:pt x="2784" y="7345"/>
                  </a:lnTo>
                  <a:lnTo>
                    <a:pt x="2846" y="7365"/>
                  </a:lnTo>
                  <a:lnTo>
                    <a:pt x="2888" y="7449"/>
                  </a:lnTo>
                  <a:lnTo>
                    <a:pt x="2972" y="7554"/>
                  </a:lnTo>
                  <a:lnTo>
                    <a:pt x="2993" y="7763"/>
                  </a:lnTo>
                  <a:lnTo>
                    <a:pt x="3056" y="7784"/>
                  </a:lnTo>
                  <a:lnTo>
                    <a:pt x="3202" y="7784"/>
                  </a:lnTo>
                  <a:lnTo>
                    <a:pt x="3307" y="7763"/>
                  </a:lnTo>
                  <a:lnTo>
                    <a:pt x="3390" y="7784"/>
                  </a:lnTo>
                  <a:lnTo>
                    <a:pt x="3579" y="7826"/>
                  </a:lnTo>
                  <a:lnTo>
                    <a:pt x="3662" y="7763"/>
                  </a:lnTo>
                  <a:lnTo>
                    <a:pt x="4102" y="7742"/>
                  </a:lnTo>
                  <a:lnTo>
                    <a:pt x="4102" y="7575"/>
                  </a:lnTo>
                  <a:lnTo>
                    <a:pt x="4081" y="7470"/>
                  </a:lnTo>
                  <a:lnTo>
                    <a:pt x="4123" y="7449"/>
                  </a:lnTo>
                  <a:lnTo>
                    <a:pt x="4186" y="7345"/>
                  </a:lnTo>
                  <a:lnTo>
                    <a:pt x="4186" y="7198"/>
                  </a:lnTo>
                  <a:lnTo>
                    <a:pt x="4750" y="7156"/>
                  </a:lnTo>
                  <a:lnTo>
                    <a:pt x="4750" y="7114"/>
                  </a:lnTo>
                  <a:lnTo>
                    <a:pt x="4939" y="7135"/>
                  </a:lnTo>
                  <a:lnTo>
                    <a:pt x="4918" y="7219"/>
                  </a:lnTo>
                  <a:lnTo>
                    <a:pt x="4876" y="7261"/>
                  </a:lnTo>
                  <a:lnTo>
                    <a:pt x="4918" y="7324"/>
                  </a:lnTo>
                  <a:lnTo>
                    <a:pt x="5567" y="7365"/>
                  </a:lnTo>
                  <a:lnTo>
                    <a:pt x="5587" y="7449"/>
                  </a:lnTo>
                  <a:lnTo>
                    <a:pt x="5587" y="7533"/>
                  </a:lnTo>
                  <a:lnTo>
                    <a:pt x="5587" y="7617"/>
                  </a:lnTo>
                  <a:lnTo>
                    <a:pt x="5546" y="7721"/>
                  </a:lnTo>
                  <a:lnTo>
                    <a:pt x="5504" y="7826"/>
                  </a:lnTo>
                  <a:lnTo>
                    <a:pt x="5567" y="7889"/>
                  </a:lnTo>
                  <a:lnTo>
                    <a:pt x="5567" y="7972"/>
                  </a:lnTo>
                  <a:lnTo>
                    <a:pt x="5546" y="8035"/>
                  </a:lnTo>
                  <a:lnTo>
                    <a:pt x="5546" y="8056"/>
                  </a:lnTo>
                  <a:lnTo>
                    <a:pt x="5567" y="8140"/>
                  </a:lnTo>
                  <a:lnTo>
                    <a:pt x="5567" y="8349"/>
                  </a:lnTo>
                  <a:lnTo>
                    <a:pt x="5504" y="8453"/>
                  </a:lnTo>
                  <a:lnTo>
                    <a:pt x="5567" y="8495"/>
                  </a:lnTo>
                  <a:lnTo>
                    <a:pt x="5567" y="8579"/>
                  </a:lnTo>
                  <a:lnTo>
                    <a:pt x="5608" y="8621"/>
                  </a:lnTo>
                  <a:lnTo>
                    <a:pt x="5608" y="8705"/>
                  </a:lnTo>
                  <a:lnTo>
                    <a:pt x="5650" y="8725"/>
                  </a:lnTo>
                  <a:lnTo>
                    <a:pt x="5671" y="8788"/>
                  </a:lnTo>
                  <a:lnTo>
                    <a:pt x="5713" y="8809"/>
                  </a:lnTo>
                  <a:lnTo>
                    <a:pt x="5755" y="8872"/>
                  </a:lnTo>
                  <a:lnTo>
                    <a:pt x="5713" y="8935"/>
                  </a:lnTo>
                  <a:lnTo>
                    <a:pt x="5713" y="9018"/>
                  </a:lnTo>
                  <a:lnTo>
                    <a:pt x="5797" y="9081"/>
                  </a:lnTo>
                  <a:lnTo>
                    <a:pt x="5797" y="9144"/>
                  </a:lnTo>
                  <a:lnTo>
                    <a:pt x="5776" y="9186"/>
                  </a:lnTo>
                  <a:lnTo>
                    <a:pt x="5776" y="9311"/>
                  </a:lnTo>
                  <a:lnTo>
                    <a:pt x="5859" y="9353"/>
                  </a:lnTo>
                  <a:lnTo>
                    <a:pt x="5818" y="9437"/>
                  </a:lnTo>
                  <a:lnTo>
                    <a:pt x="5818" y="9458"/>
                  </a:lnTo>
                  <a:lnTo>
                    <a:pt x="5776" y="9500"/>
                  </a:lnTo>
                  <a:lnTo>
                    <a:pt x="5776" y="9625"/>
                  </a:lnTo>
                  <a:lnTo>
                    <a:pt x="5797" y="9646"/>
                  </a:lnTo>
                  <a:lnTo>
                    <a:pt x="5859" y="9646"/>
                  </a:lnTo>
                  <a:lnTo>
                    <a:pt x="5901" y="9625"/>
                  </a:lnTo>
                  <a:lnTo>
                    <a:pt x="5964" y="9604"/>
                  </a:lnTo>
                  <a:lnTo>
                    <a:pt x="5985" y="9562"/>
                  </a:lnTo>
                  <a:lnTo>
                    <a:pt x="6027" y="9562"/>
                  </a:lnTo>
                  <a:lnTo>
                    <a:pt x="6111" y="9625"/>
                  </a:lnTo>
                  <a:lnTo>
                    <a:pt x="6173" y="9646"/>
                  </a:lnTo>
                  <a:lnTo>
                    <a:pt x="6320" y="9646"/>
                  </a:lnTo>
                  <a:lnTo>
                    <a:pt x="6383" y="9667"/>
                  </a:lnTo>
                  <a:lnTo>
                    <a:pt x="6424" y="9646"/>
                  </a:lnTo>
                  <a:lnTo>
                    <a:pt x="6508" y="9625"/>
                  </a:lnTo>
                  <a:lnTo>
                    <a:pt x="6592" y="9562"/>
                  </a:lnTo>
                  <a:lnTo>
                    <a:pt x="6696" y="9541"/>
                  </a:lnTo>
                  <a:lnTo>
                    <a:pt x="6801" y="9541"/>
                  </a:lnTo>
                  <a:lnTo>
                    <a:pt x="6843" y="9604"/>
                  </a:lnTo>
                  <a:lnTo>
                    <a:pt x="6906" y="9562"/>
                  </a:lnTo>
                  <a:lnTo>
                    <a:pt x="7010" y="9625"/>
                  </a:lnTo>
                  <a:lnTo>
                    <a:pt x="7031" y="9646"/>
                  </a:lnTo>
                  <a:lnTo>
                    <a:pt x="7031" y="9751"/>
                  </a:lnTo>
                  <a:lnTo>
                    <a:pt x="7052" y="9772"/>
                  </a:lnTo>
                  <a:lnTo>
                    <a:pt x="7073" y="9814"/>
                  </a:lnTo>
                  <a:lnTo>
                    <a:pt x="7157" y="9751"/>
                  </a:lnTo>
                  <a:lnTo>
                    <a:pt x="7240" y="9709"/>
                  </a:lnTo>
                  <a:lnTo>
                    <a:pt x="7324" y="9709"/>
                  </a:lnTo>
                  <a:lnTo>
                    <a:pt x="7345" y="9667"/>
                  </a:lnTo>
                  <a:lnTo>
                    <a:pt x="7491" y="9625"/>
                  </a:lnTo>
                  <a:lnTo>
                    <a:pt x="7554" y="9625"/>
                  </a:lnTo>
                  <a:lnTo>
                    <a:pt x="7554" y="9751"/>
                  </a:lnTo>
                  <a:lnTo>
                    <a:pt x="7575" y="9814"/>
                  </a:lnTo>
                  <a:lnTo>
                    <a:pt x="7575" y="9876"/>
                  </a:lnTo>
                  <a:lnTo>
                    <a:pt x="7575" y="9939"/>
                  </a:lnTo>
                  <a:lnTo>
                    <a:pt x="7638" y="9939"/>
                  </a:lnTo>
                  <a:lnTo>
                    <a:pt x="7743" y="9981"/>
                  </a:lnTo>
                  <a:lnTo>
                    <a:pt x="7784" y="9981"/>
                  </a:lnTo>
                  <a:lnTo>
                    <a:pt x="7910" y="10065"/>
                  </a:lnTo>
                  <a:lnTo>
                    <a:pt x="8056" y="10086"/>
                  </a:lnTo>
                  <a:lnTo>
                    <a:pt x="8182" y="10127"/>
                  </a:lnTo>
                  <a:lnTo>
                    <a:pt x="8182" y="10148"/>
                  </a:lnTo>
                  <a:lnTo>
                    <a:pt x="8287" y="10148"/>
                  </a:lnTo>
                  <a:lnTo>
                    <a:pt x="8433" y="10086"/>
                  </a:lnTo>
                  <a:lnTo>
                    <a:pt x="8475" y="10044"/>
                  </a:lnTo>
                  <a:lnTo>
                    <a:pt x="8517" y="9876"/>
                  </a:lnTo>
                  <a:lnTo>
                    <a:pt x="8600" y="9876"/>
                  </a:lnTo>
                  <a:lnTo>
                    <a:pt x="8642" y="9855"/>
                  </a:lnTo>
                  <a:lnTo>
                    <a:pt x="8684" y="9855"/>
                  </a:lnTo>
                  <a:lnTo>
                    <a:pt x="8684" y="10023"/>
                  </a:lnTo>
                  <a:lnTo>
                    <a:pt x="8789" y="10127"/>
                  </a:lnTo>
                  <a:lnTo>
                    <a:pt x="8789" y="10190"/>
                  </a:lnTo>
                  <a:lnTo>
                    <a:pt x="8935" y="10274"/>
                  </a:lnTo>
                  <a:lnTo>
                    <a:pt x="9144" y="10337"/>
                  </a:lnTo>
                  <a:lnTo>
                    <a:pt x="9270" y="10441"/>
                  </a:lnTo>
                  <a:lnTo>
                    <a:pt x="9375" y="10588"/>
                  </a:lnTo>
                  <a:lnTo>
                    <a:pt x="9479" y="10671"/>
                  </a:lnTo>
                  <a:lnTo>
                    <a:pt x="9584" y="10797"/>
                  </a:lnTo>
                  <a:lnTo>
                    <a:pt x="9730" y="10922"/>
                  </a:lnTo>
                  <a:lnTo>
                    <a:pt x="9793" y="10922"/>
                  </a:lnTo>
                  <a:lnTo>
                    <a:pt x="9898" y="10902"/>
                  </a:lnTo>
                  <a:lnTo>
                    <a:pt x="9981" y="10860"/>
                  </a:lnTo>
                  <a:lnTo>
                    <a:pt x="10002" y="10881"/>
                  </a:lnTo>
                  <a:lnTo>
                    <a:pt x="10044" y="10902"/>
                  </a:lnTo>
                  <a:lnTo>
                    <a:pt x="10107" y="10922"/>
                  </a:lnTo>
                  <a:lnTo>
                    <a:pt x="10170" y="10881"/>
                  </a:lnTo>
                  <a:lnTo>
                    <a:pt x="10107" y="10253"/>
                  </a:lnTo>
                  <a:lnTo>
                    <a:pt x="10065" y="10232"/>
                  </a:lnTo>
                  <a:lnTo>
                    <a:pt x="9940" y="10253"/>
                  </a:lnTo>
                  <a:lnTo>
                    <a:pt x="9940" y="10337"/>
                  </a:lnTo>
                  <a:lnTo>
                    <a:pt x="9981" y="10378"/>
                  </a:lnTo>
                  <a:lnTo>
                    <a:pt x="9688" y="10378"/>
                  </a:lnTo>
                  <a:lnTo>
                    <a:pt x="9647" y="10295"/>
                  </a:lnTo>
                  <a:lnTo>
                    <a:pt x="9626" y="10232"/>
                  </a:lnTo>
                  <a:lnTo>
                    <a:pt x="9458" y="10065"/>
                  </a:lnTo>
                  <a:lnTo>
                    <a:pt x="9375" y="9981"/>
                  </a:lnTo>
                  <a:lnTo>
                    <a:pt x="9375" y="9855"/>
                  </a:lnTo>
                  <a:lnTo>
                    <a:pt x="9375" y="9521"/>
                  </a:lnTo>
                  <a:lnTo>
                    <a:pt x="9375" y="9437"/>
                  </a:lnTo>
                  <a:lnTo>
                    <a:pt x="9479" y="9332"/>
                  </a:lnTo>
                  <a:lnTo>
                    <a:pt x="9542" y="9290"/>
                  </a:lnTo>
                  <a:lnTo>
                    <a:pt x="9521" y="9249"/>
                  </a:lnTo>
                  <a:lnTo>
                    <a:pt x="9563" y="9228"/>
                  </a:lnTo>
                  <a:lnTo>
                    <a:pt x="9563" y="9102"/>
                  </a:lnTo>
                  <a:lnTo>
                    <a:pt x="9563" y="9018"/>
                  </a:lnTo>
                  <a:lnTo>
                    <a:pt x="9563" y="8935"/>
                  </a:lnTo>
                  <a:lnTo>
                    <a:pt x="9563" y="8872"/>
                  </a:lnTo>
                  <a:lnTo>
                    <a:pt x="9584" y="8809"/>
                  </a:lnTo>
                  <a:lnTo>
                    <a:pt x="9626" y="8767"/>
                  </a:lnTo>
                  <a:lnTo>
                    <a:pt x="9542" y="8725"/>
                  </a:lnTo>
                  <a:lnTo>
                    <a:pt x="9479" y="8663"/>
                  </a:lnTo>
                  <a:lnTo>
                    <a:pt x="9458" y="8558"/>
                  </a:lnTo>
                  <a:lnTo>
                    <a:pt x="9688" y="8077"/>
                  </a:lnTo>
                  <a:lnTo>
                    <a:pt x="10630" y="7868"/>
                  </a:lnTo>
                  <a:lnTo>
                    <a:pt x="10714" y="7889"/>
                  </a:lnTo>
                  <a:lnTo>
                    <a:pt x="10588" y="7449"/>
                  </a:lnTo>
                  <a:lnTo>
                    <a:pt x="10170" y="6884"/>
                  </a:lnTo>
                  <a:lnTo>
                    <a:pt x="10044" y="6194"/>
                  </a:lnTo>
                  <a:lnTo>
                    <a:pt x="9960" y="5733"/>
                  </a:lnTo>
                  <a:lnTo>
                    <a:pt x="9856" y="5043"/>
                  </a:lnTo>
                  <a:lnTo>
                    <a:pt x="9856" y="4896"/>
                  </a:lnTo>
                  <a:lnTo>
                    <a:pt x="9835" y="4750"/>
                  </a:lnTo>
                  <a:lnTo>
                    <a:pt x="9772" y="4645"/>
                  </a:lnTo>
                  <a:lnTo>
                    <a:pt x="9772" y="4583"/>
                  </a:lnTo>
                  <a:lnTo>
                    <a:pt x="9772" y="4499"/>
                  </a:lnTo>
                  <a:lnTo>
                    <a:pt x="9877" y="4122"/>
                  </a:lnTo>
                  <a:lnTo>
                    <a:pt x="9981" y="3997"/>
                  </a:lnTo>
                  <a:lnTo>
                    <a:pt x="10107" y="3892"/>
                  </a:lnTo>
                  <a:lnTo>
                    <a:pt x="10149" y="3871"/>
                  </a:lnTo>
                  <a:lnTo>
                    <a:pt x="10107" y="3746"/>
                  </a:lnTo>
                  <a:lnTo>
                    <a:pt x="10191" y="3536"/>
                  </a:lnTo>
                  <a:lnTo>
                    <a:pt x="10212" y="3327"/>
                  </a:lnTo>
                  <a:lnTo>
                    <a:pt x="10212" y="3160"/>
                  </a:lnTo>
                  <a:lnTo>
                    <a:pt x="10253" y="3118"/>
                  </a:lnTo>
                  <a:lnTo>
                    <a:pt x="10484" y="2699"/>
                  </a:lnTo>
                  <a:lnTo>
                    <a:pt x="10525" y="2616"/>
                  </a:lnTo>
                  <a:lnTo>
                    <a:pt x="10714" y="2407"/>
                  </a:lnTo>
                  <a:lnTo>
                    <a:pt x="11007" y="2009"/>
                  </a:lnTo>
                  <a:lnTo>
                    <a:pt x="11028" y="1925"/>
                  </a:lnTo>
                  <a:lnTo>
                    <a:pt x="10986" y="1863"/>
                  </a:lnTo>
                  <a:lnTo>
                    <a:pt x="10923" y="1779"/>
                  </a:lnTo>
                  <a:lnTo>
                    <a:pt x="10839" y="1716"/>
                  </a:lnTo>
                  <a:lnTo>
                    <a:pt x="10881" y="1591"/>
                  </a:lnTo>
                  <a:lnTo>
                    <a:pt x="10902" y="1381"/>
                  </a:lnTo>
                  <a:lnTo>
                    <a:pt x="10902" y="1235"/>
                  </a:lnTo>
                  <a:lnTo>
                    <a:pt x="10944" y="1151"/>
                  </a:lnTo>
                  <a:lnTo>
                    <a:pt x="10986" y="1047"/>
                  </a:lnTo>
                  <a:lnTo>
                    <a:pt x="10944" y="1026"/>
                  </a:lnTo>
                  <a:lnTo>
                    <a:pt x="10776" y="1026"/>
                  </a:lnTo>
                  <a:lnTo>
                    <a:pt x="10776" y="942"/>
                  </a:lnTo>
                  <a:lnTo>
                    <a:pt x="10735" y="858"/>
                  </a:lnTo>
                  <a:lnTo>
                    <a:pt x="10693" y="837"/>
                  </a:lnTo>
                  <a:lnTo>
                    <a:pt x="10672" y="733"/>
                  </a:lnTo>
                  <a:lnTo>
                    <a:pt x="10588" y="670"/>
                  </a:lnTo>
                  <a:lnTo>
                    <a:pt x="10463" y="628"/>
                  </a:lnTo>
                  <a:lnTo>
                    <a:pt x="10400" y="565"/>
                  </a:lnTo>
                  <a:lnTo>
                    <a:pt x="10358" y="502"/>
                  </a:lnTo>
                  <a:lnTo>
                    <a:pt x="10274" y="335"/>
                  </a:lnTo>
                  <a:lnTo>
                    <a:pt x="10212" y="314"/>
                  </a:lnTo>
                  <a:lnTo>
                    <a:pt x="10086" y="314"/>
                  </a:lnTo>
                  <a:lnTo>
                    <a:pt x="10044" y="398"/>
                  </a:lnTo>
                  <a:lnTo>
                    <a:pt x="9981" y="440"/>
                  </a:lnTo>
                  <a:lnTo>
                    <a:pt x="9877" y="502"/>
                  </a:lnTo>
                  <a:lnTo>
                    <a:pt x="9835" y="502"/>
                  </a:lnTo>
                  <a:lnTo>
                    <a:pt x="9793" y="440"/>
                  </a:lnTo>
                  <a:lnTo>
                    <a:pt x="9584" y="440"/>
                  </a:lnTo>
                  <a:lnTo>
                    <a:pt x="9521" y="502"/>
                  </a:lnTo>
                  <a:lnTo>
                    <a:pt x="9479" y="544"/>
                  </a:lnTo>
                  <a:lnTo>
                    <a:pt x="9416" y="565"/>
                  </a:lnTo>
                  <a:lnTo>
                    <a:pt x="9312" y="523"/>
                  </a:lnTo>
                  <a:lnTo>
                    <a:pt x="9165" y="440"/>
                  </a:lnTo>
                  <a:lnTo>
                    <a:pt x="9124" y="356"/>
                  </a:lnTo>
                  <a:lnTo>
                    <a:pt x="9040" y="335"/>
                  </a:lnTo>
                  <a:lnTo>
                    <a:pt x="8998" y="293"/>
                  </a:lnTo>
                  <a:lnTo>
                    <a:pt x="8956" y="189"/>
                  </a:lnTo>
                  <a:lnTo>
                    <a:pt x="8935" y="147"/>
                  </a:lnTo>
                  <a:lnTo>
                    <a:pt x="8831" y="105"/>
                  </a:lnTo>
                  <a:lnTo>
                    <a:pt x="8705" y="105"/>
                  </a:lnTo>
                  <a:lnTo>
                    <a:pt x="8517" y="189"/>
                  </a:lnTo>
                  <a:lnTo>
                    <a:pt x="8496" y="147"/>
                  </a:lnTo>
                  <a:lnTo>
                    <a:pt x="8266" y="147"/>
                  </a:lnTo>
                  <a:lnTo>
                    <a:pt x="8182" y="105"/>
                  </a:lnTo>
                  <a:lnTo>
                    <a:pt x="8098" y="84"/>
                  </a:lnTo>
                  <a:lnTo>
                    <a:pt x="8056" y="42"/>
                  </a:lnTo>
                  <a:lnTo>
                    <a:pt x="7868" y="42"/>
                  </a:lnTo>
                  <a:lnTo>
                    <a:pt x="77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1480" name="Google Shape;1480;p78"/>
            <p:cNvSpPr/>
            <p:nvPr/>
          </p:nvSpPr>
          <p:spPr>
            <a:xfrm>
              <a:off x="3970326" y="3207451"/>
              <a:ext cx="21934" cy="52837"/>
            </a:xfrm>
            <a:custGeom>
              <a:avLst/>
              <a:gdLst/>
              <a:ahLst/>
              <a:cxnLst/>
              <a:rect l="l" t="t" r="r" b="b"/>
              <a:pathLst>
                <a:path w="1842" h="4646" extrusionOk="0">
                  <a:moveTo>
                    <a:pt x="210" y="0"/>
                  </a:moveTo>
                  <a:lnTo>
                    <a:pt x="189" y="21"/>
                  </a:lnTo>
                  <a:lnTo>
                    <a:pt x="210" y="105"/>
                  </a:lnTo>
                  <a:lnTo>
                    <a:pt x="231" y="126"/>
                  </a:lnTo>
                  <a:lnTo>
                    <a:pt x="273" y="209"/>
                  </a:lnTo>
                  <a:lnTo>
                    <a:pt x="377" y="251"/>
                  </a:lnTo>
                  <a:lnTo>
                    <a:pt x="419" y="272"/>
                  </a:lnTo>
                  <a:lnTo>
                    <a:pt x="419" y="314"/>
                  </a:lnTo>
                  <a:lnTo>
                    <a:pt x="377" y="460"/>
                  </a:lnTo>
                  <a:lnTo>
                    <a:pt x="377" y="523"/>
                  </a:lnTo>
                  <a:lnTo>
                    <a:pt x="482" y="586"/>
                  </a:lnTo>
                  <a:lnTo>
                    <a:pt x="503" y="670"/>
                  </a:lnTo>
                  <a:lnTo>
                    <a:pt x="503" y="795"/>
                  </a:lnTo>
                  <a:lnTo>
                    <a:pt x="482" y="837"/>
                  </a:lnTo>
                  <a:lnTo>
                    <a:pt x="482" y="879"/>
                  </a:lnTo>
                  <a:lnTo>
                    <a:pt x="335" y="1004"/>
                  </a:lnTo>
                  <a:lnTo>
                    <a:pt x="335" y="1088"/>
                  </a:lnTo>
                  <a:lnTo>
                    <a:pt x="377" y="1193"/>
                  </a:lnTo>
                  <a:lnTo>
                    <a:pt x="377" y="1276"/>
                  </a:lnTo>
                  <a:lnTo>
                    <a:pt x="398" y="1360"/>
                  </a:lnTo>
                  <a:lnTo>
                    <a:pt x="335" y="1423"/>
                  </a:lnTo>
                  <a:lnTo>
                    <a:pt x="398" y="1507"/>
                  </a:lnTo>
                  <a:lnTo>
                    <a:pt x="398" y="1590"/>
                  </a:lnTo>
                  <a:lnTo>
                    <a:pt x="335" y="1611"/>
                  </a:lnTo>
                  <a:lnTo>
                    <a:pt x="377" y="1695"/>
                  </a:lnTo>
                  <a:lnTo>
                    <a:pt x="398" y="1737"/>
                  </a:lnTo>
                  <a:lnTo>
                    <a:pt x="440" y="1779"/>
                  </a:lnTo>
                  <a:lnTo>
                    <a:pt x="440" y="1820"/>
                  </a:lnTo>
                  <a:lnTo>
                    <a:pt x="398" y="1820"/>
                  </a:lnTo>
                  <a:lnTo>
                    <a:pt x="377" y="1904"/>
                  </a:lnTo>
                  <a:lnTo>
                    <a:pt x="293" y="1925"/>
                  </a:lnTo>
                  <a:lnTo>
                    <a:pt x="168" y="2030"/>
                  </a:lnTo>
                  <a:lnTo>
                    <a:pt x="126" y="2051"/>
                  </a:lnTo>
                  <a:lnTo>
                    <a:pt x="126" y="2134"/>
                  </a:lnTo>
                  <a:lnTo>
                    <a:pt x="168" y="2197"/>
                  </a:lnTo>
                  <a:lnTo>
                    <a:pt x="126" y="2260"/>
                  </a:lnTo>
                  <a:lnTo>
                    <a:pt x="126" y="2344"/>
                  </a:lnTo>
                  <a:lnTo>
                    <a:pt x="63" y="2448"/>
                  </a:lnTo>
                  <a:lnTo>
                    <a:pt x="1" y="2469"/>
                  </a:lnTo>
                  <a:lnTo>
                    <a:pt x="1" y="2532"/>
                  </a:lnTo>
                  <a:lnTo>
                    <a:pt x="84" y="2636"/>
                  </a:lnTo>
                  <a:lnTo>
                    <a:pt x="126" y="2741"/>
                  </a:lnTo>
                  <a:lnTo>
                    <a:pt x="168" y="2783"/>
                  </a:lnTo>
                  <a:lnTo>
                    <a:pt x="314" y="2762"/>
                  </a:lnTo>
                  <a:lnTo>
                    <a:pt x="335" y="2825"/>
                  </a:lnTo>
                  <a:lnTo>
                    <a:pt x="377" y="2867"/>
                  </a:lnTo>
                  <a:lnTo>
                    <a:pt x="419" y="2929"/>
                  </a:lnTo>
                  <a:lnTo>
                    <a:pt x="419" y="2992"/>
                  </a:lnTo>
                  <a:lnTo>
                    <a:pt x="524" y="3055"/>
                  </a:lnTo>
                  <a:lnTo>
                    <a:pt x="586" y="3034"/>
                  </a:lnTo>
                  <a:lnTo>
                    <a:pt x="628" y="3034"/>
                  </a:lnTo>
                  <a:lnTo>
                    <a:pt x="691" y="2971"/>
                  </a:lnTo>
                  <a:lnTo>
                    <a:pt x="817" y="2971"/>
                  </a:lnTo>
                  <a:lnTo>
                    <a:pt x="963" y="2992"/>
                  </a:lnTo>
                  <a:lnTo>
                    <a:pt x="1026" y="3097"/>
                  </a:lnTo>
                  <a:lnTo>
                    <a:pt x="1026" y="3264"/>
                  </a:lnTo>
                  <a:lnTo>
                    <a:pt x="1005" y="3390"/>
                  </a:lnTo>
                  <a:lnTo>
                    <a:pt x="900" y="3515"/>
                  </a:lnTo>
                  <a:lnTo>
                    <a:pt x="837" y="3662"/>
                  </a:lnTo>
                  <a:lnTo>
                    <a:pt x="796" y="3766"/>
                  </a:lnTo>
                  <a:lnTo>
                    <a:pt x="796" y="3871"/>
                  </a:lnTo>
                  <a:lnTo>
                    <a:pt x="837" y="3996"/>
                  </a:lnTo>
                  <a:lnTo>
                    <a:pt x="837" y="4080"/>
                  </a:lnTo>
                  <a:lnTo>
                    <a:pt x="942" y="4206"/>
                  </a:lnTo>
                  <a:lnTo>
                    <a:pt x="1047" y="4289"/>
                  </a:lnTo>
                  <a:lnTo>
                    <a:pt x="1130" y="4331"/>
                  </a:lnTo>
                  <a:lnTo>
                    <a:pt x="1172" y="4394"/>
                  </a:lnTo>
                  <a:lnTo>
                    <a:pt x="1256" y="4499"/>
                  </a:lnTo>
                  <a:lnTo>
                    <a:pt x="1235" y="4541"/>
                  </a:lnTo>
                  <a:lnTo>
                    <a:pt x="1256" y="4645"/>
                  </a:lnTo>
                  <a:lnTo>
                    <a:pt x="1361" y="4624"/>
                  </a:lnTo>
                  <a:lnTo>
                    <a:pt x="1381" y="4499"/>
                  </a:lnTo>
                  <a:lnTo>
                    <a:pt x="1361" y="4352"/>
                  </a:lnTo>
                  <a:lnTo>
                    <a:pt x="1423" y="4248"/>
                  </a:lnTo>
                  <a:lnTo>
                    <a:pt x="1423" y="4143"/>
                  </a:lnTo>
                  <a:lnTo>
                    <a:pt x="1486" y="3996"/>
                  </a:lnTo>
                  <a:lnTo>
                    <a:pt x="1591" y="3976"/>
                  </a:lnTo>
                  <a:lnTo>
                    <a:pt x="1674" y="3913"/>
                  </a:lnTo>
                  <a:lnTo>
                    <a:pt x="1695" y="3808"/>
                  </a:lnTo>
                  <a:lnTo>
                    <a:pt x="1737" y="3599"/>
                  </a:lnTo>
                  <a:lnTo>
                    <a:pt x="1653" y="3515"/>
                  </a:lnTo>
                  <a:lnTo>
                    <a:pt x="1674" y="3473"/>
                  </a:lnTo>
                  <a:lnTo>
                    <a:pt x="1653" y="3452"/>
                  </a:lnTo>
                  <a:lnTo>
                    <a:pt x="1674" y="3390"/>
                  </a:lnTo>
                  <a:lnTo>
                    <a:pt x="1737" y="3390"/>
                  </a:lnTo>
                  <a:lnTo>
                    <a:pt x="1758" y="3306"/>
                  </a:lnTo>
                  <a:lnTo>
                    <a:pt x="1842" y="3306"/>
                  </a:lnTo>
                  <a:lnTo>
                    <a:pt x="1842" y="3243"/>
                  </a:lnTo>
                  <a:lnTo>
                    <a:pt x="1779" y="3160"/>
                  </a:lnTo>
                  <a:lnTo>
                    <a:pt x="1737" y="3034"/>
                  </a:lnTo>
                  <a:lnTo>
                    <a:pt x="1591" y="2846"/>
                  </a:lnTo>
                  <a:lnTo>
                    <a:pt x="1570" y="2741"/>
                  </a:lnTo>
                  <a:lnTo>
                    <a:pt x="1361" y="2553"/>
                  </a:lnTo>
                  <a:lnTo>
                    <a:pt x="1319" y="2532"/>
                  </a:lnTo>
                  <a:lnTo>
                    <a:pt x="1277" y="2469"/>
                  </a:lnTo>
                  <a:lnTo>
                    <a:pt x="1172" y="2406"/>
                  </a:lnTo>
                  <a:lnTo>
                    <a:pt x="1005" y="2323"/>
                  </a:lnTo>
                  <a:lnTo>
                    <a:pt x="921" y="1779"/>
                  </a:lnTo>
                  <a:lnTo>
                    <a:pt x="942" y="1674"/>
                  </a:lnTo>
                  <a:lnTo>
                    <a:pt x="942" y="691"/>
                  </a:lnTo>
                  <a:lnTo>
                    <a:pt x="921" y="481"/>
                  </a:lnTo>
                  <a:lnTo>
                    <a:pt x="733" y="272"/>
                  </a:lnTo>
                  <a:lnTo>
                    <a:pt x="649" y="209"/>
                  </a:lnTo>
                  <a:lnTo>
                    <a:pt x="607" y="167"/>
                  </a:lnTo>
                  <a:lnTo>
                    <a:pt x="586" y="126"/>
                  </a:lnTo>
                  <a:lnTo>
                    <a:pt x="524" y="126"/>
                  </a:lnTo>
                  <a:lnTo>
                    <a:pt x="503" y="105"/>
                  </a:lnTo>
                  <a:lnTo>
                    <a:pt x="419" y="63"/>
                  </a:lnTo>
                  <a:lnTo>
                    <a:pt x="398" y="105"/>
                  </a:lnTo>
                  <a:lnTo>
                    <a:pt x="377" y="63"/>
                  </a:lnTo>
                  <a:lnTo>
                    <a:pt x="293" y="63"/>
                  </a:lnTo>
                  <a:lnTo>
                    <a:pt x="2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78"/>
            <p:cNvSpPr/>
            <p:nvPr/>
          </p:nvSpPr>
          <p:spPr>
            <a:xfrm>
              <a:off x="3895082" y="3199593"/>
              <a:ext cx="81233" cy="66165"/>
            </a:xfrm>
            <a:custGeom>
              <a:avLst/>
              <a:gdLst/>
              <a:ahLst/>
              <a:cxnLst/>
              <a:rect l="l" t="t" r="r" b="b"/>
              <a:pathLst>
                <a:path w="6822" h="5818" extrusionOk="0">
                  <a:moveTo>
                    <a:pt x="5085" y="1"/>
                  </a:moveTo>
                  <a:lnTo>
                    <a:pt x="4143" y="210"/>
                  </a:lnTo>
                  <a:lnTo>
                    <a:pt x="3913" y="691"/>
                  </a:lnTo>
                  <a:lnTo>
                    <a:pt x="3934" y="796"/>
                  </a:lnTo>
                  <a:lnTo>
                    <a:pt x="3997" y="858"/>
                  </a:lnTo>
                  <a:lnTo>
                    <a:pt x="4081" y="900"/>
                  </a:lnTo>
                  <a:lnTo>
                    <a:pt x="4039" y="942"/>
                  </a:lnTo>
                  <a:lnTo>
                    <a:pt x="4018" y="1005"/>
                  </a:lnTo>
                  <a:lnTo>
                    <a:pt x="4018" y="1068"/>
                  </a:lnTo>
                  <a:lnTo>
                    <a:pt x="4018" y="1151"/>
                  </a:lnTo>
                  <a:lnTo>
                    <a:pt x="4018" y="1235"/>
                  </a:lnTo>
                  <a:lnTo>
                    <a:pt x="4018" y="1361"/>
                  </a:lnTo>
                  <a:lnTo>
                    <a:pt x="3976" y="1382"/>
                  </a:lnTo>
                  <a:lnTo>
                    <a:pt x="3997" y="1423"/>
                  </a:lnTo>
                  <a:lnTo>
                    <a:pt x="3934" y="1465"/>
                  </a:lnTo>
                  <a:lnTo>
                    <a:pt x="3830" y="1570"/>
                  </a:lnTo>
                  <a:lnTo>
                    <a:pt x="3830" y="1654"/>
                  </a:lnTo>
                  <a:lnTo>
                    <a:pt x="3830" y="1988"/>
                  </a:lnTo>
                  <a:lnTo>
                    <a:pt x="3830" y="2114"/>
                  </a:lnTo>
                  <a:lnTo>
                    <a:pt x="3913" y="2198"/>
                  </a:lnTo>
                  <a:lnTo>
                    <a:pt x="4081" y="2365"/>
                  </a:lnTo>
                  <a:lnTo>
                    <a:pt x="4102" y="2428"/>
                  </a:lnTo>
                  <a:lnTo>
                    <a:pt x="4143" y="2511"/>
                  </a:lnTo>
                  <a:lnTo>
                    <a:pt x="4436" y="2511"/>
                  </a:lnTo>
                  <a:lnTo>
                    <a:pt x="4395" y="2470"/>
                  </a:lnTo>
                  <a:lnTo>
                    <a:pt x="4395" y="2386"/>
                  </a:lnTo>
                  <a:lnTo>
                    <a:pt x="4520" y="2365"/>
                  </a:lnTo>
                  <a:lnTo>
                    <a:pt x="4562" y="2386"/>
                  </a:lnTo>
                  <a:lnTo>
                    <a:pt x="4625" y="3014"/>
                  </a:lnTo>
                  <a:lnTo>
                    <a:pt x="4562" y="3055"/>
                  </a:lnTo>
                  <a:lnTo>
                    <a:pt x="4499" y="3035"/>
                  </a:lnTo>
                  <a:lnTo>
                    <a:pt x="4457" y="3014"/>
                  </a:lnTo>
                  <a:lnTo>
                    <a:pt x="4436" y="2993"/>
                  </a:lnTo>
                  <a:lnTo>
                    <a:pt x="4353" y="3035"/>
                  </a:lnTo>
                  <a:lnTo>
                    <a:pt x="4248" y="3055"/>
                  </a:lnTo>
                  <a:lnTo>
                    <a:pt x="4185" y="3055"/>
                  </a:lnTo>
                  <a:lnTo>
                    <a:pt x="4039" y="2930"/>
                  </a:lnTo>
                  <a:lnTo>
                    <a:pt x="3934" y="2804"/>
                  </a:lnTo>
                  <a:lnTo>
                    <a:pt x="3830" y="2721"/>
                  </a:lnTo>
                  <a:lnTo>
                    <a:pt x="3725" y="2574"/>
                  </a:lnTo>
                  <a:lnTo>
                    <a:pt x="3599" y="2470"/>
                  </a:lnTo>
                  <a:lnTo>
                    <a:pt x="3390" y="2407"/>
                  </a:lnTo>
                  <a:lnTo>
                    <a:pt x="3244" y="2323"/>
                  </a:lnTo>
                  <a:lnTo>
                    <a:pt x="3244" y="2260"/>
                  </a:lnTo>
                  <a:lnTo>
                    <a:pt x="3139" y="2156"/>
                  </a:lnTo>
                  <a:lnTo>
                    <a:pt x="3139" y="1988"/>
                  </a:lnTo>
                  <a:lnTo>
                    <a:pt x="3097" y="1988"/>
                  </a:lnTo>
                  <a:lnTo>
                    <a:pt x="3055" y="2009"/>
                  </a:lnTo>
                  <a:lnTo>
                    <a:pt x="2972" y="2009"/>
                  </a:lnTo>
                  <a:lnTo>
                    <a:pt x="2930" y="2177"/>
                  </a:lnTo>
                  <a:lnTo>
                    <a:pt x="2888" y="2219"/>
                  </a:lnTo>
                  <a:lnTo>
                    <a:pt x="2742" y="2281"/>
                  </a:lnTo>
                  <a:lnTo>
                    <a:pt x="2637" y="2281"/>
                  </a:lnTo>
                  <a:lnTo>
                    <a:pt x="2637" y="2260"/>
                  </a:lnTo>
                  <a:lnTo>
                    <a:pt x="2511" y="2219"/>
                  </a:lnTo>
                  <a:lnTo>
                    <a:pt x="2365" y="2198"/>
                  </a:lnTo>
                  <a:lnTo>
                    <a:pt x="2239" y="2114"/>
                  </a:lnTo>
                  <a:lnTo>
                    <a:pt x="2198" y="2114"/>
                  </a:lnTo>
                  <a:lnTo>
                    <a:pt x="2093" y="2072"/>
                  </a:lnTo>
                  <a:lnTo>
                    <a:pt x="2030" y="2072"/>
                  </a:lnTo>
                  <a:lnTo>
                    <a:pt x="2030" y="2009"/>
                  </a:lnTo>
                  <a:lnTo>
                    <a:pt x="2030" y="1947"/>
                  </a:lnTo>
                  <a:lnTo>
                    <a:pt x="2009" y="1884"/>
                  </a:lnTo>
                  <a:lnTo>
                    <a:pt x="2009" y="1758"/>
                  </a:lnTo>
                  <a:lnTo>
                    <a:pt x="1946" y="1758"/>
                  </a:lnTo>
                  <a:lnTo>
                    <a:pt x="1800" y="1800"/>
                  </a:lnTo>
                  <a:lnTo>
                    <a:pt x="1779" y="1842"/>
                  </a:lnTo>
                  <a:lnTo>
                    <a:pt x="1695" y="1842"/>
                  </a:lnTo>
                  <a:lnTo>
                    <a:pt x="1612" y="1884"/>
                  </a:lnTo>
                  <a:lnTo>
                    <a:pt x="1528" y="1947"/>
                  </a:lnTo>
                  <a:lnTo>
                    <a:pt x="1507" y="1905"/>
                  </a:lnTo>
                  <a:lnTo>
                    <a:pt x="1486" y="1884"/>
                  </a:lnTo>
                  <a:lnTo>
                    <a:pt x="1486" y="1779"/>
                  </a:lnTo>
                  <a:lnTo>
                    <a:pt x="1465" y="1758"/>
                  </a:lnTo>
                  <a:lnTo>
                    <a:pt x="1361" y="1695"/>
                  </a:lnTo>
                  <a:lnTo>
                    <a:pt x="1298" y="1737"/>
                  </a:lnTo>
                  <a:lnTo>
                    <a:pt x="1256" y="1674"/>
                  </a:lnTo>
                  <a:lnTo>
                    <a:pt x="1256" y="1695"/>
                  </a:lnTo>
                  <a:lnTo>
                    <a:pt x="1256" y="1758"/>
                  </a:lnTo>
                  <a:lnTo>
                    <a:pt x="1214" y="1779"/>
                  </a:lnTo>
                  <a:lnTo>
                    <a:pt x="1256" y="2009"/>
                  </a:lnTo>
                  <a:lnTo>
                    <a:pt x="1256" y="2219"/>
                  </a:lnTo>
                  <a:lnTo>
                    <a:pt x="1256" y="2365"/>
                  </a:lnTo>
                  <a:lnTo>
                    <a:pt x="1298" y="2470"/>
                  </a:lnTo>
                  <a:lnTo>
                    <a:pt x="1298" y="2574"/>
                  </a:lnTo>
                  <a:lnTo>
                    <a:pt x="1277" y="2616"/>
                  </a:lnTo>
                  <a:lnTo>
                    <a:pt x="1256" y="2783"/>
                  </a:lnTo>
                  <a:lnTo>
                    <a:pt x="1277" y="2825"/>
                  </a:lnTo>
                  <a:lnTo>
                    <a:pt x="42" y="2825"/>
                  </a:lnTo>
                  <a:lnTo>
                    <a:pt x="1" y="4771"/>
                  </a:lnTo>
                  <a:lnTo>
                    <a:pt x="22" y="4813"/>
                  </a:lnTo>
                  <a:lnTo>
                    <a:pt x="105" y="4918"/>
                  </a:lnTo>
                  <a:lnTo>
                    <a:pt x="168" y="4980"/>
                  </a:lnTo>
                  <a:lnTo>
                    <a:pt x="231" y="5043"/>
                  </a:lnTo>
                  <a:lnTo>
                    <a:pt x="314" y="5085"/>
                  </a:lnTo>
                  <a:lnTo>
                    <a:pt x="419" y="5232"/>
                  </a:lnTo>
                  <a:lnTo>
                    <a:pt x="482" y="5294"/>
                  </a:lnTo>
                  <a:lnTo>
                    <a:pt x="566" y="5336"/>
                  </a:lnTo>
                  <a:lnTo>
                    <a:pt x="628" y="5399"/>
                  </a:lnTo>
                  <a:lnTo>
                    <a:pt x="670" y="5462"/>
                  </a:lnTo>
                  <a:lnTo>
                    <a:pt x="754" y="5504"/>
                  </a:lnTo>
                  <a:lnTo>
                    <a:pt x="775" y="5608"/>
                  </a:lnTo>
                  <a:lnTo>
                    <a:pt x="1319" y="5462"/>
                  </a:lnTo>
                  <a:lnTo>
                    <a:pt x="1402" y="5504"/>
                  </a:lnTo>
                  <a:lnTo>
                    <a:pt x="1528" y="5441"/>
                  </a:lnTo>
                  <a:lnTo>
                    <a:pt x="1570" y="5462"/>
                  </a:lnTo>
                  <a:lnTo>
                    <a:pt x="1591" y="5462"/>
                  </a:lnTo>
                  <a:lnTo>
                    <a:pt x="1612" y="5504"/>
                  </a:lnTo>
                  <a:lnTo>
                    <a:pt x="1695" y="5504"/>
                  </a:lnTo>
                  <a:lnTo>
                    <a:pt x="1716" y="5524"/>
                  </a:lnTo>
                  <a:lnTo>
                    <a:pt x="1737" y="5524"/>
                  </a:lnTo>
                  <a:lnTo>
                    <a:pt x="1821" y="5629"/>
                  </a:lnTo>
                  <a:lnTo>
                    <a:pt x="1884" y="5629"/>
                  </a:lnTo>
                  <a:lnTo>
                    <a:pt x="2030" y="5650"/>
                  </a:lnTo>
                  <a:lnTo>
                    <a:pt x="2135" y="5713"/>
                  </a:lnTo>
                  <a:lnTo>
                    <a:pt x="2198" y="5755"/>
                  </a:lnTo>
                  <a:lnTo>
                    <a:pt x="2239" y="5755"/>
                  </a:lnTo>
                  <a:lnTo>
                    <a:pt x="2344" y="5671"/>
                  </a:lnTo>
                  <a:lnTo>
                    <a:pt x="2470" y="5650"/>
                  </a:lnTo>
                  <a:lnTo>
                    <a:pt x="2532" y="5713"/>
                  </a:lnTo>
                  <a:lnTo>
                    <a:pt x="2553" y="5671"/>
                  </a:lnTo>
                  <a:lnTo>
                    <a:pt x="2574" y="5713"/>
                  </a:lnTo>
                  <a:lnTo>
                    <a:pt x="2616" y="5713"/>
                  </a:lnTo>
                  <a:lnTo>
                    <a:pt x="2679" y="5776"/>
                  </a:lnTo>
                  <a:lnTo>
                    <a:pt x="2783" y="5817"/>
                  </a:lnTo>
                  <a:lnTo>
                    <a:pt x="2951" y="5755"/>
                  </a:lnTo>
                  <a:lnTo>
                    <a:pt x="3139" y="5504"/>
                  </a:lnTo>
                  <a:lnTo>
                    <a:pt x="3390" y="5190"/>
                  </a:lnTo>
                  <a:lnTo>
                    <a:pt x="3725" y="4939"/>
                  </a:lnTo>
                  <a:lnTo>
                    <a:pt x="3934" y="4876"/>
                  </a:lnTo>
                  <a:lnTo>
                    <a:pt x="3976" y="4834"/>
                  </a:lnTo>
                  <a:lnTo>
                    <a:pt x="3997" y="4792"/>
                  </a:lnTo>
                  <a:lnTo>
                    <a:pt x="3976" y="4729"/>
                  </a:lnTo>
                  <a:lnTo>
                    <a:pt x="3997" y="4687"/>
                  </a:lnTo>
                  <a:lnTo>
                    <a:pt x="3997" y="4625"/>
                  </a:lnTo>
                  <a:lnTo>
                    <a:pt x="4039" y="4562"/>
                  </a:lnTo>
                  <a:lnTo>
                    <a:pt x="4206" y="4457"/>
                  </a:lnTo>
                  <a:lnTo>
                    <a:pt x="4290" y="4415"/>
                  </a:lnTo>
                  <a:lnTo>
                    <a:pt x="4353" y="4395"/>
                  </a:lnTo>
                  <a:lnTo>
                    <a:pt x="4499" y="4353"/>
                  </a:lnTo>
                  <a:lnTo>
                    <a:pt x="4646" y="4353"/>
                  </a:lnTo>
                  <a:lnTo>
                    <a:pt x="4667" y="4395"/>
                  </a:lnTo>
                  <a:lnTo>
                    <a:pt x="4729" y="4374"/>
                  </a:lnTo>
                  <a:lnTo>
                    <a:pt x="4855" y="4395"/>
                  </a:lnTo>
                  <a:lnTo>
                    <a:pt x="4918" y="4395"/>
                  </a:lnTo>
                  <a:lnTo>
                    <a:pt x="4918" y="4311"/>
                  </a:lnTo>
                  <a:lnTo>
                    <a:pt x="4876" y="4143"/>
                  </a:lnTo>
                  <a:lnTo>
                    <a:pt x="4918" y="4060"/>
                  </a:lnTo>
                  <a:lnTo>
                    <a:pt x="5148" y="3955"/>
                  </a:lnTo>
                  <a:lnTo>
                    <a:pt x="5273" y="3955"/>
                  </a:lnTo>
                  <a:lnTo>
                    <a:pt x="5859" y="3683"/>
                  </a:lnTo>
                  <a:lnTo>
                    <a:pt x="5964" y="3662"/>
                  </a:lnTo>
                  <a:lnTo>
                    <a:pt x="6299" y="3537"/>
                  </a:lnTo>
                  <a:lnTo>
                    <a:pt x="6487" y="3474"/>
                  </a:lnTo>
                  <a:lnTo>
                    <a:pt x="6445" y="3432"/>
                  </a:lnTo>
                  <a:lnTo>
                    <a:pt x="6403" y="3327"/>
                  </a:lnTo>
                  <a:lnTo>
                    <a:pt x="6320" y="3223"/>
                  </a:lnTo>
                  <a:lnTo>
                    <a:pt x="6320" y="3160"/>
                  </a:lnTo>
                  <a:lnTo>
                    <a:pt x="6382" y="3139"/>
                  </a:lnTo>
                  <a:lnTo>
                    <a:pt x="6445" y="3035"/>
                  </a:lnTo>
                  <a:lnTo>
                    <a:pt x="6445" y="2951"/>
                  </a:lnTo>
                  <a:lnTo>
                    <a:pt x="6487" y="2888"/>
                  </a:lnTo>
                  <a:lnTo>
                    <a:pt x="6445" y="2825"/>
                  </a:lnTo>
                  <a:lnTo>
                    <a:pt x="6445" y="2742"/>
                  </a:lnTo>
                  <a:lnTo>
                    <a:pt x="6487" y="2721"/>
                  </a:lnTo>
                  <a:lnTo>
                    <a:pt x="6612" y="2616"/>
                  </a:lnTo>
                  <a:lnTo>
                    <a:pt x="6696" y="2595"/>
                  </a:lnTo>
                  <a:lnTo>
                    <a:pt x="6717" y="2511"/>
                  </a:lnTo>
                  <a:lnTo>
                    <a:pt x="6759" y="2511"/>
                  </a:lnTo>
                  <a:lnTo>
                    <a:pt x="6759" y="2470"/>
                  </a:lnTo>
                  <a:lnTo>
                    <a:pt x="6717" y="2428"/>
                  </a:lnTo>
                  <a:lnTo>
                    <a:pt x="6696" y="2386"/>
                  </a:lnTo>
                  <a:lnTo>
                    <a:pt x="6654" y="2302"/>
                  </a:lnTo>
                  <a:lnTo>
                    <a:pt x="6717" y="2281"/>
                  </a:lnTo>
                  <a:lnTo>
                    <a:pt x="6717" y="2198"/>
                  </a:lnTo>
                  <a:lnTo>
                    <a:pt x="6654" y="2114"/>
                  </a:lnTo>
                  <a:lnTo>
                    <a:pt x="6717" y="2051"/>
                  </a:lnTo>
                  <a:lnTo>
                    <a:pt x="6696" y="1967"/>
                  </a:lnTo>
                  <a:lnTo>
                    <a:pt x="6696" y="1884"/>
                  </a:lnTo>
                  <a:lnTo>
                    <a:pt x="6654" y="1779"/>
                  </a:lnTo>
                  <a:lnTo>
                    <a:pt x="6654" y="1695"/>
                  </a:lnTo>
                  <a:lnTo>
                    <a:pt x="6801" y="1570"/>
                  </a:lnTo>
                  <a:lnTo>
                    <a:pt x="6801" y="1528"/>
                  </a:lnTo>
                  <a:lnTo>
                    <a:pt x="6822" y="1486"/>
                  </a:lnTo>
                  <a:lnTo>
                    <a:pt x="6822" y="1361"/>
                  </a:lnTo>
                  <a:lnTo>
                    <a:pt x="6801" y="1277"/>
                  </a:lnTo>
                  <a:lnTo>
                    <a:pt x="6696" y="1214"/>
                  </a:lnTo>
                  <a:lnTo>
                    <a:pt x="6696" y="1151"/>
                  </a:lnTo>
                  <a:lnTo>
                    <a:pt x="6738" y="1005"/>
                  </a:lnTo>
                  <a:lnTo>
                    <a:pt x="6738" y="963"/>
                  </a:lnTo>
                  <a:lnTo>
                    <a:pt x="6696" y="942"/>
                  </a:lnTo>
                  <a:lnTo>
                    <a:pt x="6592" y="900"/>
                  </a:lnTo>
                  <a:lnTo>
                    <a:pt x="6550" y="817"/>
                  </a:lnTo>
                  <a:lnTo>
                    <a:pt x="6529" y="796"/>
                  </a:lnTo>
                  <a:lnTo>
                    <a:pt x="6508" y="712"/>
                  </a:lnTo>
                  <a:lnTo>
                    <a:pt x="6508" y="691"/>
                  </a:lnTo>
                  <a:lnTo>
                    <a:pt x="6445" y="691"/>
                  </a:lnTo>
                  <a:lnTo>
                    <a:pt x="6340" y="586"/>
                  </a:lnTo>
                  <a:lnTo>
                    <a:pt x="6299" y="503"/>
                  </a:lnTo>
                  <a:lnTo>
                    <a:pt x="6236" y="482"/>
                  </a:lnTo>
                  <a:lnTo>
                    <a:pt x="6194" y="419"/>
                  </a:lnTo>
                  <a:lnTo>
                    <a:pt x="6110" y="419"/>
                  </a:lnTo>
                  <a:lnTo>
                    <a:pt x="5859" y="335"/>
                  </a:lnTo>
                  <a:lnTo>
                    <a:pt x="5755" y="335"/>
                  </a:lnTo>
                  <a:lnTo>
                    <a:pt x="5671" y="273"/>
                  </a:lnTo>
                  <a:lnTo>
                    <a:pt x="5671" y="210"/>
                  </a:lnTo>
                  <a:lnTo>
                    <a:pt x="5587" y="168"/>
                  </a:lnTo>
                  <a:lnTo>
                    <a:pt x="5545" y="168"/>
                  </a:lnTo>
                  <a:lnTo>
                    <a:pt x="5441" y="126"/>
                  </a:lnTo>
                  <a:lnTo>
                    <a:pt x="5357" y="126"/>
                  </a:lnTo>
                  <a:lnTo>
                    <a:pt x="5169" y="22"/>
                  </a:lnTo>
                  <a:lnTo>
                    <a:pt x="50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78"/>
            <p:cNvSpPr/>
            <p:nvPr/>
          </p:nvSpPr>
          <p:spPr>
            <a:xfrm>
              <a:off x="3824328" y="3184365"/>
              <a:ext cx="86210" cy="81393"/>
            </a:xfrm>
            <a:custGeom>
              <a:avLst/>
              <a:gdLst/>
              <a:ahLst/>
              <a:cxnLst/>
              <a:rect l="l" t="t" r="r" b="b"/>
              <a:pathLst>
                <a:path w="7240" h="7157" extrusionOk="0">
                  <a:moveTo>
                    <a:pt x="963" y="0"/>
                  </a:moveTo>
                  <a:lnTo>
                    <a:pt x="879" y="42"/>
                  </a:lnTo>
                  <a:lnTo>
                    <a:pt x="774" y="63"/>
                  </a:lnTo>
                  <a:lnTo>
                    <a:pt x="712" y="63"/>
                  </a:lnTo>
                  <a:lnTo>
                    <a:pt x="670" y="84"/>
                  </a:lnTo>
                  <a:lnTo>
                    <a:pt x="670" y="105"/>
                  </a:lnTo>
                  <a:lnTo>
                    <a:pt x="649" y="105"/>
                  </a:lnTo>
                  <a:lnTo>
                    <a:pt x="502" y="189"/>
                  </a:lnTo>
                  <a:lnTo>
                    <a:pt x="544" y="273"/>
                  </a:lnTo>
                  <a:lnTo>
                    <a:pt x="544" y="356"/>
                  </a:lnTo>
                  <a:lnTo>
                    <a:pt x="858" y="712"/>
                  </a:lnTo>
                  <a:lnTo>
                    <a:pt x="879" y="1151"/>
                  </a:lnTo>
                  <a:lnTo>
                    <a:pt x="1046" y="1402"/>
                  </a:lnTo>
                  <a:lnTo>
                    <a:pt x="1026" y="1633"/>
                  </a:lnTo>
                  <a:lnTo>
                    <a:pt x="837" y="1863"/>
                  </a:lnTo>
                  <a:lnTo>
                    <a:pt x="942" y="1925"/>
                  </a:lnTo>
                  <a:lnTo>
                    <a:pt x="942" y="2135"/>
                  </a:lnTo>
                  <a:lnTo>
                    <a:pt x="1046" y="2260"/>
                  </a:lnTo>
                  <a:lnTo>
                    <a:pt x="1046" y="2407"/>
                  </a:lnTo>
                  <a:lnTo>
                    <a:pt x="1256" y="2783"/>
                  </a:lnTo>
                  <a:lnTo>
                    <a:pt x="1256" y="2867"/>
                  </a:lnTo>
                  <a:lnTo>
                    <a:pt x="1339" y="2972"/>
                  </a:lnTo>
                  <a:lnTo>
                    <a:pt x="1339" y="3453"/>
                  </a:lnTo>
                  <a:lnTo>
                    <a:pt x="1088" y="3871"/>
                  </a:lnTo>
                  <a:lnTo>
                    <a:pt x="1026" y="3871"/>
                  </a:lnTo>
                  <a:lnTo>
                    <a:pt x="754" y="4081"/>
                  </a:lnTo>
                  <a:lnTo>
                    <a:pt x="754" y="4227"/>
                  </a:lnTo>
                  <a:lnTo>
                    <a:pt x="440" y="4499"/>
                  </a:lnTo>
                  <a:lnTo>
                    <a:pt x="440" y="4687"/>
                  </a:lnTo>
                  <a:lnTo>
                    <a:pt x="398" y="4750"/>
                  </a:lnTo>
                  <a:lnTo>
                    <a:pt x="398" y="5210"/>
                  </a:lnTo>
                  <a:lnTo>
                    <a:pt x="230" y="5399"/>
                  </a:lnTo>
                  <a:lnTo>
                    <a:pt x="210" y="5608"/>
                  </a:lnTo>
                  <a:lnTo>
                    <a:pt x="42" y="5796"/>
                  </a:lnTo>
                  <a:lnTo>
                    <a:pt x="42" y="6006"/>
                  </a:lnTo>
                  <a:lnTo>
                    <a:pt x="21" y="6173"/>
                  </a:lnTo>
                  <a:lnTo>
                    <a:pt x="21" y="6466"/>
                  </a:lnTo>
                  <a:lnTo>
                    <a:pt x="0" y="6654"/>
                  </a:lnTo>
                  <a:lnTo>
                    <a:pt x="21" y="6696"/>
                  </a:lnTo>
                  <a:lnTo>
                    <a:pt x="105" y="6738"/>
                  </a:lnTo>
                  <a:lnTo>
                    <a:pt x="126" y="6759"/>
                  </a:lnTo>
                  <a:lnTo>
                    <a:pt x="189" y="6738"/>
                  </a:lnTo>
                  <a:lnTo>
                    <a:pt x="210" y="6654"/>
                  </a:lnTo>
                  <a:lnTo>
                    <a:pt x="398" y="6654"/>
                  </a:lnTo>
                  <a:lnTo>
                    <a:pt x="461" y="6696"/>
                  </a:lnTo>
                  <a:lnTo>
                    <a:pt x="523" y="6675"/>
                  </a:lnTo>
                  <a:lnTo>
                    <a:pt x="523" y="6591"/>
                  </a:lnTo>
                  <a:lnTo>
                    <a:pt x="712" y="6466"/>
                  </a:lnTo>
                  <a:lnTo>
                    <a:pt x="754" y="6466"/>
                  </a:lnTo>
                  <a:lnTo>
                    <a:pt x="858" y="6529"/>
                  </a:lnTo>
                  <a:lnTo>
                    <a:pt x="879" y="6529"/>
                  </a:lnTo>
                  <a:lnTo>
                    <a:pt x="921" y="6487"/>
                  </a:lnTo>
                  <a:lnTo>
                    <a:pt x="963" y="6466"/>
                  </a:lnTo>
                  <a:lnTo>
                    <a:pt x="1046" y="6529"/>
                  </a:lnTo>
                  <a:lnTo>
                    <a:pt x="1046" y="6550"/>
                  </a:lnTo>
                  <a:lnTo>
                    <a:pt x="1130" y="6571"/>
                  </a:lnTo>
                  <a:lnTo>
                    <a:pt x="1088" y="6633"/>
                  </a:lnTo>
                  <a:lnTo>
                    <a:pt x="1151" y="6654"/>
                  </a:lnTo>
                  <a:lnTo>
                    <a:pt x="1256" y="6759"/>
                  </a:lnTo>
                  <a:lnTo>
                    <a:pt x="1381" y="6801"/>
                  </a:lnTo>
                  <a:lnTo>
                    <a:pt x="1486" y="6759"/>
                  </a:lnTo>
                  <a:lnTo>
                    <a:pt x="1507" y="6759"/>
                  </a:lnTo>
                  <a:lnTo>
                    <a:pt x="1590" y="6696"/>
                  </a:lnTo>
                  <a:lnTo>
                    <a:pt x="1653" y="6696"/>
                  </a:lnTo>
                  <a:lnTo>
                    <a:pt x="1674" y="6738"/>
                  </a:lnTo>
                  <a:lnTo>
                    <a:pt x="3850" y="6738"/>
                  </a:lnTo>
                  <a:lnTo>
                    <a:pt x="3871" y="6759"/>
                  </a:lnTo>
                  <a:lnTo>
                    <a:pt x="3913" y="6863"/>
                  </a:lnTo>
                  <a:lnTo>
                    <a:pt x="3976" y="6905"/>
                  </a:lnTo>
                  <a:lnTo>
                    <a:pt x="4101" y="6968"/>
                  </a:lnTo>
                  <a:lnTo>
                    <a:pt x="4206" y="6989"/>
                  </a:lnTo>
                  <a:lnTo>
                    <a:pt x="4311" y="6968"/>
                  </a:lnTo>
                  <a:lnTo>
                    <a:pt x="4373" y="6989"/>
                  </a:lnTo>
                  <a:lnTo>
                    <a:pt x="4394" y="7052"/>
                  </a:lnTo>
                  <a:lnTo>
                    <a:pt x="4478" y="7073"/>
                  </a:lnTo>
                  <a:lnTo>
                    <a:pt x="4541" y="7010"/>
                  </a:lnTo>
                  <a:lnTo>
                    <a:pt x="4645" y="6989"/>
                  </a:lnTo>
                  <a:lnTo>
                    <a:pt x="4792" y="7010"/>
                  </a:lnTo>
                  <a:lnTo>
                    <a:pt x="4855" y="7010"/>
                  </a:lnTo>
                  <a:lnTo>
                    <a:pt x="4896" y="6947"/>
                  </a:lnTo>
                  <a:lnTo>
                    <a:pt x="4917" y="6968"/>
                  </a:lnTo>
                  <a:lnTo>
                    <a:pt x="4959" y="6968"/>
                  </a:lnTo>
                  <a:lnTo>
                    <a:pt x="5106" y="7094"/>
                  </a:lnTo>
                  <a:lnTo>
                    <a:pt x="5210" y="7115"/>
                  </a:lnTo>
                  <a:lnTo>
                    <a:pt x="5357" y="7115"/>
                  </a:lnTo>
                  <a:lnTo>
                    <a:pt x="5357" y="7073"/>
                  </a:lnTo>
                  <a:lnTo>
                    <a:pt x="5440" y="7052"/>
                  </a:lnTo>
                  <a:lnTo>
                    <a:pt x="5482" y="7073"/>
                  </a:lnTo>
                  <a:lnTo>
                    <a:pt x="5545" y="7094"/>
                  </a:lnTo>
                  <a:lnTo>
                    <a:pt x="5587" y="7073"/>
                  </a:lnTo>
                  <a:lnTo>
                    <a:pt x="5629" y="7115"/>
                  </a:lnTo>
                  <a:lnTo>
                    <a:pt x="5671" y="7115"/>
                  </a:lnTo>
                  <a:lnTo>
                    <a:pt x="5692" y="7156"/>
                  </a:lnTo>
                  <a:lnTo>
                    <a:pt x="5838" y="7156"/>
                  </a:lnTo>
                  <a:lnTo>
                    <a:pt x="6717" y="6947"/>
                  </a:lnTo>
                  <a:lnTo>
                    <a:pt x="6696" y="6843"/>
                  </a:lnTo>
                  <a:lnTo>
                    <a:pt x="6612" y="6801"/>
                  </a:lnTo>
                  <a:lnTo>
                    <a:pt x="6570" y="6738"/>
                  </a:lnTo>
                  <a:lnTo>
                    <a:pt x="6508" y="6675"/>
                  </a:lnTo>
                  <a:lnTo>
                    <a:pt x="6424" y="6633"/>
                  </a:lnTo>
                  <a:lnTo>
                    <a:pt x="6361" y="6571"/>
                  </a:lnTo>
                  <a:lnTo>
                    <a:pt x="6256" y="6424"/>
                  </a:lnTo>
                  <a:lnTo>
                    <a:pt x="6173" y="6382"/>
                  </a:lnTo>
                  <a:lnTo>
                    <a:pt x="6110" y="6319"/>
                  </a:lnTo>
                  <a:lnTo>
                    <a:pt x="6047" y="6257"/>
                  </a:lnTo>
                  <a:lnTo>
                    <a:pt x="5964" y="6152"/>
                  </a:lnTo>
                  <a:lnTo>
                    <a:pt x="5943" y="6110"/>
                  </a:lnTo>
                  <a:lnTo>
                    <a:pt x="5984" y="4164"/>
                  </a:lnTo>
                  <a:lnTo>
                    <a:pt x="7219" y="4164"/>
                  </a:lnTo>
                  <a:lnTo>
                    <a:pt x="7198" y="4122"/>
                  </a:lnTo>
                  <a:lnTo>
                    <a:pt x="7219" y="3955"/>
                  </a:lnTo>
                  <a:lnTo>
                    <a:pt x="7240" y="3913"/>
                  </a:lnTo>
                  <a:lnTo>
                    <a:pt x="7240" y="3809"/>
                  </a:lnTo>
                  <a:lnTo>
                    <a:pt x="7198" y="3704"/>
                  </a:lnTo>
                  <a:lnTo>
                    <a:pt x="7198" y="3558"/>
                  </a:lnTo>
                  <a:lnTo>
                    <a:pt x="7198" y="3348"/>
                  </a:lnTo>
                  <a:lnTo>
                    <a:pt x="7156" y="3118"/>
                  </a:lnTo>
                  <a:lnTo>
                    <a:pt x="7198" y="3097"/>
                  </a:lnTo>
                  <a:lnTo>
                    <a:pt x="7198" y="3034"/>
                  </a:lnTo>
                  <a:lnTo>
                    <a:pt x="7198" y="3013"/>
                  </a:lnTo>
                  <a:lnTo>
                    <a:pt x="7093" y="3013"/>
                  </a:lnTo>
                  <a:lnTo>
                    <a:pt x="6989" y="3034"/>
                  </a:lnTo>
                  <a:lnTo>
                    <a:pt x="6905" y="3097"/>
                  </a:lnTo>
                  <a:lnTo>
                    <a:pt x="6821" y="3118"/>
                  </a:lnTo>
                  <a:lnTo>
                    <a:pt x="6780" y="3139"/>
                  </a:lnTo>
                  <a:lnTo>
                    <a:pt x="6717" y="3118"/>
                  </a:lnTo>
                  <a:lnTo>
                    <a:pt x="6570" y="3118"/>
                  </a:lnTo>
                  <a:lnTo>
                    <a:pt x="6508" y="3097"/>
                  </a:lnTo>
                  <a:lnTo>
                    <a:pt x="6424" y="3034"/>
                  </a:lnTo>
                  <a:lnTo>
                    <a:pt x="6382" y="3034"/>
                  </a:lnTo>
                  <a:lnTo>
                    <a:pt x="6361" y="3076"/>
                  </a:lnTo>
                  <a:lnTo>
                    <a:pt x="6298" y="3097"/>
                  </a:lnTo>
                  <a:lnTo>
                    <a:pt x="6256" y="3118"/>
                  </a:lnTo>
                  <a:lnTo>
                    <a:pt x="6194" y="3118"/>
                  </a:lnTo>
                  <a:lnTo>
                    <a:pt x="6173" y="3097"/>
                  </a:lnTo>
                  <a:lnTo>
                    <a:pt x="6173" y="2972"/>
                  </a:lnTo>
                  <a:lnTo>
                    <a:pt x="6215" y="2930"/>
                  </a:lnTo>
                  <a:lnTo>
                    <a:pt x="6215" y="2909"/>
                  </a:lnTo>
                  <a:lnTo>
                    <a:pt x="6256" y="2825"/>
                  </a:lnTo>
                  <a:lnTo>
                    <a:pt x="6173" y="2783"/>
                  </a:lnTo>
                  <a:lnTo>
                    <a:pt x="6173" y="2658"/>
                  </a:lnTo>
                  <a:lnTo>
                    <a:pt x="6194" y="2616"/>
                  </a:lnTo>
                  <a:lnTo>
                    <a:pt x="6194" y="2553"/>
                  </a:lnTo>
                  <a:lnTo>
                    <a:pt x="6110" y="2490"/>
                  </a:lnTo>
                  <a:lnTo>
                    <a:pt x="6110" y="2407"/>
                  </a:lnTo>
                  <a:lnTo>
                    <a:pt x="6152" y="2344"/>
                  </a:lnTo>
                  <a:lnTo>
                    <a:pt x="6110" y="2281"/>
                  </a:lnTo>
                  <a:lnTo>
                    <a:pt x="6068" y="2260"/>
                  </a:lnTo>
                  <a:lnTo>
                    <a:pt x="6047" y="2197"/>
                  </a:lnTo>
                  <a:lnTo>
                    <a:pt x="6005" y="2177"/>
                  </a:lnTo>
                  <a:lnTo>
                    <a:pt x="6005" y="2093"/>
                  </a:lnTo>
                  <a:lnTo>
                    <a:pt x="5964" y="2051"/>
                  </a:lnTo>
                  <a:lnTo>
                    <a:pt x="5964" y="1967"/>
                  </a:lnTo>
                  <a:lnTo>
                    <a:pt x="5901" y="1925"/>
                  </a:lnTo>
                  <a:lnTo>
                    <a:pt x="5964" y="1821"/>
                  </a:lnTo>
                  <a:lnTo>
                    <a:pt x="5964" y="1612"/>
                  </a:lnTo>
                  <a:lnTo>
                    <a:pt x="5943" y="1528"/>
                  </a:lnTo>
                  <a:lnTo>
                    <a:pt x="5943" y="1507"/>
                  </a:lnTo>
                  <a:lnTo>
                    <a:pt x="5964" y="1444"/>
                  </a:lnTo>
                  <a:lnTo>
                    <a:pt x="5964" y="1361"/>
                  </a:lnTo>
                  <a:lnTo>
                    <a:pt x="5901" y="1298"/>
                  </a:lnTo>
                  <a:lnTo>
                    <a:pt x="5943" y="1193"/>
                  </a:lnTo>
                  <a:lnTo>
                    <a:pt x="5984" y="1089"/>
                  </a:lnTo>
                  <a:lnTo>
                    <a:pt x="5984" y="1005"/>
                  </a:lnTo>
                  <a:lnTo>
                    <a:pt x="5984" y="921"/>
                  </a:lnTo>
                  <a:lnTo>
                    <a:pt x="5964" y="837"/>
                  </a:lnTo>
                  <a:lnTo>
                    <a:pt x="5315" y="796"/>
                  </a:lnTo>
                  <a:lnTo>
                    <a:pt x="5273" y="733"/>
                  </a:lnTo>
                  <a:lnTo>
                    <a:pt x="5315" y="691"/>
                  </a:lnTo>
                  <a:lnTo>
                    <a:pt x="5336" y="607"/>
                  </a:lnTo>
                  <a:lnTo>
                    <a:pt x="5147" y="586"/>
                  </a:lnTo>
                  <a:lnTo>
                    <a:pt x="5147" y="628"/>
                  </a:lnTo>
                  <a:lnTo>
                    <a:pt x="4583" y="670"/>
                  </a:lnTo>
                  <a:lnTo>
                    <a:pt x="4583" y="817"/>
                  </a:lnTo>
                  <a:lnTo>
                    <a:pt x="4520" y="921"/>
                  </a:lnTo>
                  <a:lnTo>
                    <a:pt x="4478" y="942"/>
                  </a:lnTo>
                  <a:lnTo>
                    <a:pt x="4499" y="1047"/>
                  </a:lnTo>
                  <a:lnTo>
                    <a:pt x="4499" y="1214"/>
                  </a:lnTo>
                  <a:lnTo>
                    <a:pt x="4059" y="1235"/>
                  </a:lnTo>
                  <a:lnTo>
                    <a:pt x="3976" y="1298"/>
                  </a:lnTo>
                  <a:lnTo>
                    <a:pt x="3787" y="1256"/>
                  </a:lnTo>
                  <a:lnTo>
                    <a:pt x="3704" y="1235"/>
                  </a:lnTo>
                  <a:lnTo>
                    <a:pt x="3599" y="1256"/>
                  </a:lnTo>
                  <a:lnTo>
                    <a:pt x="3453" y="1256"/>
                  </a:lnTo>
                  <a:lnTo>
                    <a:pt x="3390" y="1235"/>
                  </a:lnTo>
                  <a:lnTo>
                    <a:pt x="3369" y="1026"/>
                  </a:lnTo>
                  <a:lnTo>
                    <a:pt x="3285" y="921"/>
                  </a:lnTo>
                  <a:lnTo>
                    <a:pt x="3243" y="837"/>
                  </a:lnTo>
                  <a:lnTo>
                    <a:pt x="3181" y="817"/>
                  </a:lnTo>
                  <a:lnTo>
                    <a:pt x="3181" y="733"/>
                  </a:lnTo>
                  <a:lnTo>
                    <a:pt x="3160" y="691"/>
                  </a:lnTo>
                  <a:lnTo>
                    <a:pt x="3139" y="565"/>
                  </a:lnTo>
                  <a:lnTo>
                    <a:pt x="3076" y="461"/>
                  </a:lnTo>
                  <a:lnTo>
                    <a:pt x="3076" y="377"/>
                  </a:lnTo>
                  <a:lnTo>
                    <a:pt x="3118" y="314"/>
                  </a:lnTo>
                  <a:lnTo>
                    <a:pt x="3076" y="252"/>
                  </a:lnTo>
                  <a:lnTo>
                    <a:pt x="3034" y="189"/>
                  </a:lnTo>
                  <a:lnTo>
                    <a:pt x="3034" y="105"/>
                  </a:lnTo>
                  <a:lnTo>
                    <a:pt x="3034" y="84"/>
                  </a:lnTo>
                  <a:lnTo>
                    <a:pt x="3034" y="0"/>
                  </a:lnTo>
                  <a:lnTo>
                    <a:pt x="2030" y="0"/>
                  </a:lnTo>
                  <a:lnTo>
                    <a:pt x="1821" y="42"/>
                  </a:lnTo>
                  <a:lnTo>
                    <a:pt x="16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78"/>
            <p:cNvSpPr/>
            <p:nvPr/>
          </p:nvSpPr>
          <p:spPr>
            <a:xfrm>
              <a:off x="3916754" y="3249086"/>
              <a:ext cx="53834" cy="46889"/>
            </a:xfrm>
            <a:custGeom>
              <a:avLst/>
              <a:gdLst/>
              <a:ahLst/>
              <a:cxnLst/>
              <a:rect l="l" t="t" r="r" b="b"/>
              <a:pathLst>
                <a:path w="4521" h="4123" extrusionOk="0">
                  <a:moveTo>
                    <a:pt x="2679" y="1"/>
                  </a:moveTo>
                  <a:lnTo>
                    <a:pt x="2533" y="43"/>
                  </a:lnTo>
                  <a:lnTo>
                    <a:pt x="2470" y="63"/>
                  </a:lnTo>
                  <a:lnTo>
                    <a:pt x="2386" y="105"/>
                  </a:lnTo>
                  <a:lnTo>
                    <a:pt x="2219" y="210"/>
                  </a:lnTo>
                  <a:lnTo>
                    <a:pt x="2177" y="273"/>
                  </a:lnTo>
                  <a:lnTo>
                    <a:pt x="2177" y="335"/>
                  </a:lnTo>
                  <a:lnTo>
                    <a:pt x="2156" y="377"/>
                  </a:lnTo>
                  <a:lnTo>
                    <a:pt x="2177" y="440"/>
                  </a:lnTo>
                  <a:lnTo>
                    <a:pt x="2156" y="482"/>
                  </a:lnTo>
                  <a:lnTo>
                    <a:pt x="2114" y="524"/>
                  </a:lnTo>
                  <a:lnTo>
                    <a:pt x="1905" y="587"/>
                  </a:lnTo>
                  <a:lnTo>
                    <a:pt x="1570" y="838"/>
                  </a:lnTo>
                  <a:lnTo>
                    <a:pt x="1319" y="1152"/>
                  </a:lnTo>
                  <a:lnTo>
                    <a:pt x="1131" y="1403"/>
                  </a:lnTo>
                  <a:lnTo>
                    <a:pt x="963" y="1465"/>
                  </a:lnTo>
                  <a:lnTo>
                    <a:pt x="859" y="1424"/>
                  </a:lnTo>
                  <a:lnTo>
                    <a:pt x="796" y="1361"/>
                  </a:lnTo>
                  <a:lnTo>
                    <a:pt x="754" y="1361"/>
                  </a:lnTo>
                  <a:lnTo>
                    <a:pt x="733" y="1319"/>
                  </a:lnTo>
                  <a:lnTo>
                    <a:pt x="712" y="1361"/>
                  </a:lnTo>
                  <a:lnTo>
                    <a:pt x="650" y="1298"/>
                  </a:lnTo>
                  <a:lnTo>
                    <a:pt x="524" y="1319"/>
                  </a:lnTo>
                  <a:lnTo>
                    <a:pt x="419" y="1403"/>
                  </a:lnTo>
                  <a:lnTo>
                    <a:pt x="378" y="1403"/>
                  </a:lnTo>
                  <a:lnTo>
                    <a:pt x="315" y="1361"/>
                  </a:lnTo>
                  <a:lnTo>
                    <a:pt x="210" y="1298"/>
                  </a:lnTo>
                  <a:lnTo>
                    <a:pt x="64" y="1277"/>
                  </a:lnTo>
                  <a:lnTo>
                    <a:pt x="1" y="1277"/>
                  </a:lnTo>
                  <a:lnTo>
                    <a:pt x="22" y="1319"/>
                  </a:lnTo>
                  <a:lnTo>
                    <a:pt x="22" y="1382"/>
                  </a:lnTo>
                  <a:lnTo>
                    <a:pt x="22" y="1424"/>
                  </a:lnTo>
                  <a:lnTo>
                    <a:pt x="22" y="1486"/>
                  </a:lnTo>
                  <a:lnTo>
                    <a:pt x="106" y="1570"/>
                  </a:lnTo>
                  <a:lnTo>
                    <a:pt x="168" y="1591"/>
                  </a:lnTo>
                  <a:lnTo>
                    <a:pt x="231" y="1633"/>
                  </a:lnTo>
                  <a:lnTo>
                    <a:pt x="294" y="1716"/>
                  </a:lnTo>
                  <a:lnTo>
                    <a:pt x="294" y="1779"/>
                  </a:lnTo>
                  <a:lnTo>
                    <a:pt x="315" y="1800"/>
                  </a:lnTo>
                  <a:lnTo>
                    <a:pt x="378" y="1884"/>
                  </a:lnTo>
                  <a:lnTo>
                    <a:pt x="398" y="1988"/>
                  </a:lnTo>
                  <a:lnTo>
                    <a:pt x="440" y="2030"/>
                  </a:lnTo>
                  <a:lnTo>
                    <a:pt x="503" y="2114"/>
                  </a:lnTo>
                  <a:lnTo>
                    <a:pt x="545" y="2156"/>
                  </a:lnTo>
                  <a:lnTo>
                    <a:pt x="587" y="2156"/>
                  </a:lnTo>
                  <a:lnTo>
                    <a:pt x="629" y="2240"/>
                  </a:lnTo>
                  <a:lnTo>
                    <a:pt x="796" y="2512"/>
                  </a:lnTo>
                  <a:lnTo>
                    <a:pt x="901" y="2574"/>
                  </a:lnTo>
                  <a:lnTo>
                    <a:pt x="1005" y="2637"/>
                  </a:lnTo>
                  <a:lnTo>
                    <a:pt x="1047" y="2679"/>
                  </a:lnTo>
                  <a:lnTo>
                    <a:pt x="1131" y="2742"/>
                  </a:lnTo>
                  <a:lnTo>
                    <a:pt x="1131" y="2763"/>
                  </a:lnTo>
                  <a:lnTo>
                    <a:pt x="1131" y="2825"/>
                  </a:lnTo>
                  <a:lnTo>
                    <a:pt x="1152" y="2867"/>
                  </a:lnTo>
                  <a:lnTo>
                    <a:pt x="1256" y="2888"/>
                  </a:lnTo>
                  <a:lnTo>
                    <a:pt x="1340" y="2972"/>
                  </a:lnTo>
                  <a:lnTo>
                    <a:pt x="1319" y="3056"/>
                  </a:lnTo>
                  <a:lnTo>
                    <a:pt x="1340" y="3181"/>
                  </a:lnTo>
                  <a:lnTo>
                    <a:pt x="1340" y="3265"/>
                  </a:lnTo>
                  <a:lnTo>
                    <a:pt x="1382" y="3369"/>
                  </a:lnTo>
                  <a:lnTo>
                    <a:pt x="1487" y="3453"/>
                  </a:lnTo>
                  <a:lnTo>
                    <a:pt x="1549" y="3558"/>
                  </a:lnTo>
                  <a:lnTo>
                    <a:pt x="1675" y="3579"/>
                  </a:lnTo>
                  <a:lnTo>
                    <a:pt x="1759" y="3558"/>
                  </a:lnTo>
                  <a:lnTo>
                    <a:pt x="1884" y="3600"/>
                  </a:lnTo>
                  <a:lnTo>
                    <a:pt x="1968" y="3600"/>
                  </a:lnTo>
                  <a:lnTo>
                    <a:pt x="2093" y="3683"/>
                  </a:lnTo>
                  <a:lnTo>
                    <a:pt x="2156" y="3683"/>
                  </a:lnTo>
                  <a:lnTo>
                    <a:pt x="2198" y="3725"/>
                  </a:lnTo>
                  <a:lnTo>
                    <a:pt x="2198" y="3788"/>
                  </a:lnTo>
                  <a:lnTo>
                    <a:pt x="2261" y="3830"/>
                  </a:lnTo>
                  <a:lnTo>
                    <a:pt x="2303" y="3893"/>
                  </a:lnTo>
                  <a:lnTo>
                    <a:pt x="2491" y="3872"/>
                  </a:lnTo>
                  <a:lnTo>
                    <a:pt x="2616" y="3893"/>
                  </a:lnTo>
                  <a:lnTo>
                    <a:pt x="2679" y="3976"/>
                  </a:lnTo>
                  <a:lnTo>
                    <a:pt x="2742" y="3976"/>
                  </a:lnTo>
                  <a:lnTo>
                    <a:pt x="2888" y="4018"/>
                  </a:lnTo>
                  <a:lnTo>
                    <a:pt x="2909" y="4039"/>
                  </a:lnTo>
                  <a:lnTo>
                    <a:pt x="3014" y="4018"/>
                  </a:lnTo>
                  <a:lnTo>
                    <a:pt x="3160" y="3997"/>
                  </a:lnTo>
                  <a:lnTo>
                    <a:pt x="3349" y="4039"/>
                  </a:lnTo>
                  <a:lnTo>
                    <a:pt x="3453" y="4123"/>
                  </a:lnTo>
                  <a:lnTo>
                    <a:pt x="4081" y="3474"/>
                  </a:lnTo>
                  <a:lnTo>
                    <a:pt x="4081" y="3286"/>
                  </a:lnTo>
                  <a:lnTo>
                    <a:pt x="4102" y="3202"/>
                  </a:lnTo>
                  <a:lnTo>
                    <a:pt x="4144" y="3056"/>
                  </a:lnTo>
                  <a:lnTo>
                    <a:pt x="4165" y="2972"/>
                  </a:lnTo>
                  <a:lnTo>
                    <a:pt x="4144" y="2867"/>
                  </a:lnTo>
                  <a:lnTo>
                    <a:pt x="4165" y="2784"/>
                  </a:lnTo>
                  <a:lnTo>
                    <a:pt x="4248" y="2784"/>
                  </a:lnTo>
                  <a:lnTo>
                    <a:pt x="4269" y="2742"/>
                  </a:lnTo>
                  <a:lnTo>
                    <a:pt x="4374" y="2637"/>
                  </a:lnTo>
                  <a:lnTo>
                    <a:pt x="4458" y="2532"/>
                  </a:lnTo>
                  <a:lnTo>
                    <a:pt x="4416" y="2449"/>
                  </a:lnTo>
                  <a:lnTo>
                    <a:pt x="4374" y="2407"/>
                  </a:lnTo>
                  <a:lnTo>
                    <a:pt x="4374" y="2302"/>
                  </a:lnTo>
                  <a:lnTo>
                    <a:pt x="4416" y="2240"/>
                  </a:lnTo>
                  <a:lnTo>
                    <a:pt x="4395" y="2135"/>
                  </a:lnTo>
                  <a:lnTo>
                    <a:pt x="4290" y="2051"/>
                  </a:lnTo>
                  <a:lnTo>
                    <a:pt x="4290" y="2009"/>
                  </a:lnTo>
                  <a:lnTo>
                    <a:pt x="4374" y="1988"/>
                  </a:lnTo>
                  <a:lnTo>
                    <a:pt x="4374" y="1842"/>
                  </a:lnTo>
                  <a:lnTo>
                    <a:pt x="4374" y="1737"/>
                  </a:lnTo>
                  <a:lnTo>
                    <a:pt x="4479" y="1696"/>
                  </a:lnTo>
                  <a:lnTo>
                    <a:pt x="4500" y="1612"/>
                  </a:lnTo>
                  <a:lnTo>
                    <a:pt x="4416" y="1612"/>
                  </a:lnTo>
                  <a:lnTo>
                    <a:pt x="4374" y="1570"/>
                  </a:lnTo>
                  <a:lnTo>
                    <a:pt x="4416" y="1465"/>
                  </a:lnTo>
                  <a:lnTo>
                    <a:pt x="4458" y="1298"/>
                  </a:lnTo>
                  <a:lnTo>
                    <a:pt x="4500" y="1214"/>
                  </a:lnTo>
                  <a:lnTo>
                    <a:pt x="4500" y="1152"/>
                  </a:lnTo>
                  <a:lnTo>
                    <a:pt x="4479" y="1068"/>
                  </a:lnTo>
                  <a:lnTo>
                    <a:pt x="4500" y="984"/>
                  </a:lnTo>
                  <a:lnTo>
                    <a:pt x="4479" y="900"/>
                  </a:lnTo>
                  <a:lnTo>
                    <a:pt x="4520" y="796"/>
                  </a:lnTo>
                  <a:lnTo>
                    <a:pt x="4520" y="733"/>
                  </a:lnTo>
                  <a:lnTo>
                    <a:pt x="4395" y="691"/>
                  </a:lnTo>
                  <a:lnTo>
                    <a:pt x="4353" y="628"/>
                  </a:lnTo>
                  <a:lnTo>
                    <a:pt x="4248" y="545"/>
                  </a:lnTo>
                  <a:lnTo>
                    <a:pt x="4060" y="545"/>
                  </a:lnTo>
                  <a:lnTo>
                    <a:pt x="3956" y="524"/>
                  </a:lnTo>
                  <a:lnTo>
                    <a:pt x="3851" y="377"/>
                  </a:lnTo>
                  <a:lnTo>
                    <a:pt x="3683" y="273"/>
                  </a:lnTo>
                  <a:lnTo>
                    <a:pt x="3537" y="252"/>
                  </a:lnTo>
                  <a:lnTo>
                    <a:pt x="3474" y="315"/>
                  </a:lnTo>
                  <a:lnTo>
                    <a:pt x="3432" y="335"/>
                  </a:lnTo>
                  <a:lnTo>
                    <a:pt x="3411" y="252"/>
                  </a:lnTo>
                  <a:lnTo>
                    <a:pt x="3328" y="252"/>
                  </a:lnTo>
                  <a:lnTo>
                    <a:pt x="3119" y="231"/>
                  </a:lnTo>
                  <a:lnTo>
                    <a:pt x="3098" y="43"/>
                  </a:lnTo>
                  <a:lnTo>
                    <a:pt x="3035" y="43"/>
                  </a:lnTo>
                  <a:lnTo>
                    <a:pt x="2909" y="22"/>
                  </a:lnTo>
                  <a:lnTo>
                    <a:pt x="2847" y="43"/>
                  </a:lnTo>
                  <a:lnTo>
                    <a:pt x="28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78"/>
            <p:cNvSpPr/>
            <p:nvPr/>
          </p:nvSpPr>
          <p:spPr>
            <a:xfrm>
              <a:off x="3879638" y="3263609"/>
              <a:ext cx="64539" cy="61639"/>
            </a:xfrm>
            <a:custGeom>
              <a:avLst/>
              <a:gdLst/>
              <a:ahLst/>
              <a:cxnLst/>
              <a:rect l="l" t="t" r="r" b="b"/>
              <a:pathLst>
                <a:path w="5420" h="5420" extrusionOk="0">
                  <a:moveTo>
                    <a:pt x="3118" y="0"/>
                  </a:moveTo>
                  <a:lnTo>
                    <a:pt x="3013" y="21"/>
                  </a:lnTo>
                  <a:lnTo>
                    <a:pt x="2825" y="105"/>
                  </a:lnTo>
                  <a:lnTo>
                    <a:pt x="2762" y="147"/>
                  </a:lnTo>
                  <a:lnTo>
                    <a:pt x="2679" y="126"/>
                  </a:lnTo>
                  <a:lnTo>
                    <a:pt x="2658" y="105"/>
                  </a:lnTo>
                  <a:lnTo>
                    <a:pt x="2511" y="105"/>
                  </a:lnTo>
                  <a:lnTo>
                    <a:pt x="2407" y="230"/>
                  </a:lnTo>
                  <a:lnTo>
                    <a:pt x="2281" y="356"/>
                  </a:lnTo>
                  <a:lnTo>
                    <a:pt x="2093" y="502"/>
                  </a:lnTo>
                  <a:lnTo>
                    <a:pt x="2051" y="502"/>
                  </a:lnTo>
                  <a:lnTo>
                    <a:pt x="2072" y="419"/>
                  </a:lnTo>
                  <a:lnTo>
                    <a:pt x="2093" y="356"/>
                  </a:lnTo>
                  <a:lnTo>
                    <a:pt x="2051" y="335"/>
                  </a:lnTo>
                  <a:lnTo>
                    <a:pt x="2030" y="251"/>
                  </a:lnTo>
                  <a:lnTo>
                    <a:pt x="1988" y="230"/>
                  </a:lnTo>
                  <a:lnTo>
                    <a:pt x="1883" y="230"/>
                  </a:lnTo>
                  <a:lnTo>
                    <a:pt x="1716" y="293"/>
                  </a:lnTo>
                  <a:lnTo>
                    <a:pt x="1151" y="419"/>
                  </a:lnTo>
                  <a:lnTo>
                    <a:pt x="733" y="419"/>
                  </a:lnTo>
                  <a:lnTo>
                    <a:pt x="628" y="2490"/>
                  </a:lnTo>
                  <a:lnTo>
                    <a:pt x="105" y="2490"/>
                  </a:lnTo>
                  <a:lnTo>
                    <a:pt x="0" y="4310"/>
                  </a:lnTo>
                  <a:lnTo>
                    <a:pt x="210" y="4436"/>
                  </a:lnTo>
                  <a:lnTo>
                    <a:pt x="272" y="4624"/>
                  </a:lnTo>
                  <a:lnTo>
                    <a:pt x="419" y="4938"/>
                  </a:lnTo>
                  <a:lnTo>
                    <a:pt x="398" y="5105"/>
                  </a:lnTo>
                  <a:lnTo>
                    <a:pt x="314" y="5273"/>
                  </a:lnTo>
                  <a:lnTo>
                    <a:pt x="314" y="5377"/>
                  </a:lnTo>
                  <a:lnTo>
                    <a:pt x="482" y="5357"/>
                  </a:lnTo>
                  <a:lnTo>
                    <a:pt x="628" y="5419"/>
                  </a:lnTo>
                  <a:lnTo>
                    <a:pt x="712" y="5357"/>
                  </a:lnTo>
                  <a:lnTo>
                    <a:pt x="879" y="5377"/>
                  </a:lnTo>
                  <a:lnTo>
                    <a:pt x="942" y="5294"/>
                  </a:lnTo>
                  <a:lnTo>
                    <a:pt x="1088" y="5273"/>
                  </a:lnTo>
                  <a:lnTo>
                    <a:pt x="1193" y="5210"/>
                  </a:lnTo>
                  <a:lnTo>
                    <a:pt x="1235" y="5126"/>
                  </a:lnTo>
                  <a:lnTo>
                    <a:pt x="1423" y="5043"/>
                  </a:lnTo>
                  <a:lnTo>
                    <a:pt x="1528" y="4938"/>
                  </a:lnTo>
                  <a:lnTo>
                    <a:pt x="1611" y="4708"/>
                  </a:lnTo>
                  <a:lnTo>
                    <a:pt x="1758" y="4582"/>
                  </a:lnTo>
                  <a:lnTo>
                    <a:pt x="1925" y="4540"/>
                  </a:lnTo>
                  <a:lnTo>
                    <a:pt x="2093" y="4603"/>
                  </a:lnTo>
                  <a:lnTo>
                    <a:pt x="2155" y="4645"/>
                  </a:lnTo>
                  <a:lnTo>
                    <a:pt x="2239" y="4687"/>
                  </a:lnTo>
                  <a:lnTo>
                    <a:pt x="2448" y="4771"/>
                  </a:lnTo>
                  <a:lnTo>
                    <a:pt x="2511" y="4771"/>
                  </a:lnTo>
                  <a:lnTo>
                    <a:pt x="2616" y="4812"/>
                  </a:lnTo>
                  <a:lnTo>
                    <a:pt x="2762" y="4771"/>
                  </a:lnTo>
                  <a:lnTo>
                    <a:pt x="2888" y="4771"/>
                  </a:lnTo>
                  <a:lnTo>
                    <a:pt x="2992" y="4750"/>
                  </a:lnTo>
                  <a:lnTo>
                    <a:pt x="3013" y="4812"/>
                  </a:lnTo>
                  <a:lnTo>
                    <a:pt x="3097" y="4854"/>
                  </a:lnTo>
                  <a:lnTo>
                    <a:pt x="3223" y="4750"/>
                  </a:lnTo>
                  <a:lnTo>
                    <a:pt x="3202" y="4729"/>
                  </a:lnTo>
                  <a:lnTo>
                    <a:pt x="3223" y="4624"/>
                  </a:lnTo>
                  <a:lnTo>
                    <a:pt x="3223" y="4540"/>
                  </a:lnTo>
                  <a:lnTo>
                    <a:pt x="3285" y="4499"/>
                  </a:lnTo>
                  <a:lnTo>
                    <a:pt x="3285" y="4331"/>
                  </a:lnTo>
                  <a:lnTo>
                    <a:pt x="3327" y="4227"/>
                  </a:lnTo>
                  <a:lnTo>
                    <a:pt x="3432" y="4206"/>
                  </a:lnTo>
                  <a:lnTo>
                    <a:pt x="3515" y="4164"/>
                  </a:lnTo>
                  <a:lnTo>
                    <a:pt x="3599" y="4164"/>
                  </a:lnTo>
                  <a:lnTo>
                    <a:pt x="3641" y="4101"/>
                  </a:lnTo>
                  <a:lnTo>
                    <a:pt x="3662" y="4080"/>
                  </a:lnTo>
                  <a:lnTo>
                    <a:pt x="3704" y="3996"/>
                  </a:lnTo>
                  <a:lnTo>
                    <a:pt x="3767" y="3955"/>
                  </a:lnTo>
                  <a:lnTo>
                    <a:pt x="3850" y="3913"/>
                  </a:lnTo>
                  <a:lnTo>
                    <a:pt x="3871" y="3871"/>
                  </a:lnTo>
                  <a:lnTo>
                    <a:pt x="3955" y="3850"/>
                  </a:lnTo>
                  <a:lnTo>
                    <a:pt x="3955" y="3766"/>
                  </a:lnTo>
                  <a:lnTo>
                    <a:pt x="3934" y="3704"/>
                  </a:lnTo>
                  <a:lnTo>
                    <a:pt x="3955" y="3578"/>
                  </a:lnTo>
                  <a:lnTo>
                    <a:pt x="4080" y="3369"/>
                  </a:lnTo>
                  <a:lnTo>
                    <a:pt x="4185" y="3327"/>
                  </a:lnTo>
                  <a:lnTo>
                    <a:pt x="4248" y="3327"/>
                  </a:lnTo>
                  <a:lnTo>
                    <a:pt x="4290" y="3264"/>
                  </a:lnTo>
                  <a:lnTo>
                    <a:pt x="4373" y="3243"/>
                  </a:lnTo>
                  <a:lnTo>
                    <a:pt x="4394" y="3180"/>
                  </a:lnTo>
                  <a:lnTo>
                    <a:pt x="4457" y="3139"/>
                  </a:lnTo>
                  <a:lnTo>
                    <a:pt x="4541" y="3076"/>
                  </a:lnTo>
                  <a:lnTo>
                    <a:pt x="4645" y="2971"/>
                  </a:lnTo>
                  <a:lnTo>
                    <a:pt x="4771" y="2950"/>
                  </a:lnTo>
                  <a:lnTo>
                    <a:pt x="4792" y="2971"/>
                  </a:lnTo>
                  <a:lnTo>
                    <a:pt x="4855" y="2950"/>
                  </a:lnTo>
                  <a:lnTo>
                    <a:pt x="4959" y="2950"/>
                  </a:lnTo>
                  <a:lnTo>
                    <a:pt x="5022" y="2867"/>
                  </a:lnTo>
                  <a:lnTo>
                    <a:pt x="5106" y="2867"/>
                  </a:lnTo>
                  <a:lnTo>
                    <a:pt x="5127" y="2762"/>
                  </a:lnTo>
                  <a:lnTo>
                    <a:pt x="5127" y="2720"/>
                  </a:lnTo>
                  <a:lnTo>
                    <a:pt x="5189" y="2657"/>
                  </a:lnTo>
                  <a:lnTo>
                    <a:pt x="5294" y="2657"/>
                  </a:lnTo>
                  <a:lnTo>
                    <a:pt x="5336" y="2616"/>
                  </a:lnTo>
                  <a:lnTo>
                    <a:pt x="5420" y="2616"/>
                  </a:lnTo>
                  <a:lnTo>
                    <a:pt x="5378" y="2553"/>
                  </a:lnTo>
                  <a:lnTo>
                    <a:pt x="5315" y="2511"/>
                  </a:lnTo>
                  <a:lnTo>
                    <a:pt x="5315" y="2448"/>
                  </a:lnTo>
                  <a:lnTo>
                    <a:pt x="5273" y="2406"/>
                  </a:lnTo>
                  <a:lnTo>
                    <a:pt x="5210" y="2406"/>
                  </a:lnTo>
                  <a:lnTo>
                    <a:pt x="5085" y="2323"/>
                  </a:lnTo>
                  <a:lnTo>
                    <a:pt x="5001" y="2323"/>
                  </a:lnTo>
                  <a:lnTo>
                    <a:pt x="4876" y="2281"/>
                  </a:lnTo>
                  <a:lnTo>
                    <a:pt x="4792" y="2302"/>
                  </a:lnTo>
                  <a:lnTo>
                    <a:pt x="4666" y="2281"/>
                  </a:lnTo>
                  <a:lnTo>
                    <a:pt x="4604" y="2176"/>
                  </a:lnTo>
                  <a:lnTo>
                    <a:pt x="4499" y="2092"/>
                  </a:lnTo>
                  <a:lnTo>
                    <a:pt x="4457" y="1988"/>
                  </a:lnTo>
                  <a:lnTo>
                    <a:pt x="4457" y="1904"/>
                  </a:lnTo>
                  <a:lnTo>
                    <a:pt x="4436" y="1779"/>
                  </a:lnTo>
                  <a:lnTo>
                    <a:pt x="4457" y="1695"/>
                  </a:lnTo>
                  <a:lnTo>
                    <a:pt x="4373" y="1611"/>
                  </a:lnTo>
                  <a:lnTo>
                    <a:pt x="4269" y="1590"/>
                  </a:lnTo>
                  <a:lnTo>
                    <a:pt x="4248" y="1548"/>
                  </a:lnTo>
                  <a:lnTo>
                    <a:pt x="4248" y="1486"/>
                  </a:lnTo>
                  <a:lnTo>
                    <a:pt x="4248" y="1465"/>
                  </a:lnTo>
                  <a:lnTo>
                    <a:pt x="4164" y="1402"/>
                  </a:lnTo>
                  <a:lnTo>
                    <a:pt x="4122" y="1360"/>
                  </a:lnTo>
                  <a:lnTo>
                    <a:pt x="4018" y="1297"/>
                  </a:lnTo>
                  <a:lnTo>
                    <a:pt x="3913" y="1235"/>
                  </a:lnTo>
                  <a:lnTo>
                    <a:pt x="3746" y="963"/>
                  </a:lnTo>
                  <a:lnTo>
                    <a:pt x="3704" y="879"/>
                  </a:lnTo>
                  <a:lnTo>
                    <a:pt x="3662" y="879"/>
                  </a:lnTo>
                  <a:lnTo>
                    <a:pt x="3620" y="837"/>
                  </a:lnTo>
                  <a:lnTo>
                    <a:pt x="3557" y="753"/>
                  </a:lnTo>
                  <a:lnTo>
                    <a:pt x="3515" y="711"/>
                  </a:lnTo>
                  <a:lnTo>
                    <a:pt x="3495" y="607"/>
                  </a:lnTo>
                  <a:lnTo>
                    <a:pt x="3432" y="523"/>
                  </a:lnTo>
                  <a:lnTo>
                    <a:pt x="3411" y="502"/>
                  </a:lnTo>
                  <a:lnTo>
                    <a:pt x="3411" y="439"/>
                  </a:lnTo>
                  <a:lnTo>
                    <a:pt x="3348" y="356"/>
                  </a:lnTo>
                  <a:lnTo>
                    <a:pt x="3285" y="314"/>
                  </a:lnTo>
                  <a:lnTo>
                    <a:pt x="3223" y="293"/>
                  </a:lnTo>
                  <a:lnTo>
                    <a:pt x="3139" y="209"/>
                  </a:lnTo>
                  <a:lnTo>
                    <a:pt x="3139" y="147"/>
                  </a:lnTo>
                  <a:lnTo>
                    <a:pt x="3139" y="105"/>
                  </a:lnTo>
                  <a:lnTo>
                    <a:pt x="3139" y="42"/>
                  </a:lnTo>
                  <a:lnTo>
                    <a:pt x="31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78"/>
            <p:cNvSpPr/>
            <p:nvPr/>
          </p:nvSpPr>
          <p:spPr>
            <a:xfrm>
              <a:off x="3824578" y="3257889"/>
              <a:ext cx="92188" cy="82826"/>
            </a:xfrm>
            <a:custGeom>
              <a:avLst/>
              <a:gdLst/>
              <a:ahLst/>
              <a:cxnLst/>
              <a:rect l="l" t="t" r="r" b="b"/>
              <a:pathLst>
                <a:path w="7742" h="7283" extrusionOk="0">
                  <a:moveTo>
                    <a:pt x="691" y="1"/>
                  </a:moveTo>
                  <a:lnTo>
                    <a:pt x="502" y="126"/>
                  </a:lnTo>
                  <a:lnTo>
                    <a:pt x="502" y="210"/>
                  </a:lnTo>
                  <a:lnTo>
                    <a:pt x="440" y="231"/>
                  </a:lnTo>
                  <a:lnTo>
                    <a:pt x="377" y="189"/>
                  </a:lnTo>
                  <a:lnTo>
                    <a:pt x="189" y="189"/>
                  </a:lnTo>
                  <a:lnTo>
                    <a:pt x="168" y="273"/>
                  </a:lnTo>
                  <a:lnTo>
                    <a:pt x="105" y="294"/>
                  </a:lnTo>
                  <a:lnTo>
                    <a:pt x="84" y="273"/>
                  </a:lnTo>
                  <a:lnTo>
                    <a:pt x="0" y="231"/>
                  </a:lnTo>
                  <a:lnTo>
                    <a:pt x="21" y="733"/>
                  </a:lnTo>
                  <a:lnTo>
                    <a:pt x="377" y="1068"/>
                  </a:lnTo>
                  <a:lnTo>
                    <a:pt x="544" y="1382"/>
                  </a:lnTo>
                  <a:lnTo>
                    <a:pt x="837" y="2051"/>
                  </a:lnTo>
                  <a:lnTo>
                    <a:pt x="858" y="2302"/>
                  </a:lnTo>
                  <a:lnTo>
                    <a:pt x="1151" y="2700"/>
                  </a:lnTo>
                  <a:lnTo>
                    <a:pt x="1151" y="2847"/>
                  </a:lnTo>
                  <a:lnTo>
                    <a:pt x="1465" y="3307"/>
                  </a:lnTo>
                  <a:lnTo>
                    <a:pt x="1465" y="3537"/>
                  </a:lnTo>
                  <a:lnTo>
                    <a:pt x="1381" y="3579"/>
                  </a:lnTo>
                  <a:lnTo>
                    <a:pt x="1465" y="3872"/>
                  </a:lnTo>
                  <a:lnTo>
                    <a:pt x="1486" y="4311"/>
                  </a:lnTo>
                  <a:lnTo>
                    <a:pt x="1674" y="4751"/>
                  </a:lnTo>
                  <a:lnTo>
                    <a:pt x="1653" y="5023"/>
                  </a:lnTo>
                  <a:lnTo>
                    <a:pt x="1695" y="5190"/>
                  </a:lnTo>
                  <a:lnTo>
                    <a:pt x="1632" y="5232"/>
                  </a:lnTo>
                  <a:lnTo>
                    <a:pt x="1674" y="5315"/>
                  </a:lnTo>
                  <a:lnTo>
                    <a:pt x="1737" y="5629"/>
                  </a:lnTo>
                  <a:lnTo>
                    <a:pt x="1800" y="5650"/>
                  </a:lnTo>
                  <a:lnTo>
                    <a:pt x="1862" y="5755"/>
                  </a:lnTo>
                  <a:lnTo>
                    <a:pt x="1800" y="5797"/>
                  </a:lnTo>
                  <a:lnTo>
                    <a:pt x="1800" y="5943"/>
                  </a:lnTo>
                  <a:lnTo>
                    <a:pt x="1883" y="6027"/>
                  </a:lnTo>
                  <a:lnTo>
                    <a:pt x="1904" y="6257"/>
                  </a:lnTo>
                  <a:lnTo>
                    <a:pt x="2009" y="6383"/>
                  </a:lnTo>
                  <a:lnTo>
                    <a:pt x="2155" y="6676"/>
                  </a:lnTo>
                  <a:lnTo>
                    <a:pt x="2281" y="6801"/>
                  </a:lnTo>
                  <a:lnTo>
                    <a:pt x="2302" y="6885"/>
                  </a:lnTo>
                  <a:lnTo>
                    <a:pt x="2511" y="7031"/>
                  </a:lnTo>
                  <a:lnTo>
                    <a:pt x="2595" y="6989"/>
                  </a:lnTo>
                  <a:lnTo>
                    <a:pt x="2720" y="6968"/>
                  </a:lnTo>
                  <a:lnTo>
                    <a:pt x="2720" y="6885"/>
                  </a:lnTo>
                  <a:lnTo>
                    <a:pt x="2678" y="6843"/>
                  </a:lnTo>
                  <a:lnTo>
                    <a:pt x="2720" y="6759"/>
                  </a:lnTo>
                  <a:lnTo>
                    <a:pt x="2888" y="6696"/>
                  </a:lnTo>
                  <a:lnTo>
                    <a:pt x="2930" y="6801"/>
                  </a:lnTo>
                  <a:lnTo>
                    <a:pt x="3055" y="6822"/>
                  </a:lnTo>
                  <a:lnTo>
                    <a:pt x="3013" y="6927"/>
                  </a:lnTo>
                  <a:lnTo>
                    <a:pt x="3097" y="7115"/>
                  </a:lnTo>
                  <a:lnTo>
                    <a:pt x="3264" y="7136"/>
                  </a:lnTo>
                  <a:lnTo>
                    <a:pt x="3411" y="7220"/>
                  </a:lnTo>
                  <a:lnTo>
                    <a:pt x="3515" y="7199"/>
                  </a:lnTo>
                  <a:lnTo>
                    <a:pt x="3557" y="7220"/>
                  </a:lnTo>
                  <a:lnTo>
                    <a:pt x="3662" y="7240"/>
                  </a:lnTo>
                  <a:lnTo>
                    <a:pt x="3725" y="7199"/>
                  </a:lnTo>
                  <a:lnTo>
                    <a:pt x="3787" y="7199"/>
                  </a:lnTo>
                  <a:lnTo>
                    <a:pt x="3850" y="7282"/>
                  </a:lnTo>
                  <a:lnTo>
                    <a:pt x="3976" y="7282"/>
                  </a:lnTo>
                  <a:lnTo>
                    <a:pt x="3997" y="7178"/>
                  </a:lnTo>
                  <a:lnTo>
                    <a:pt x="4038" y="7115"/>
                  </a:lnTo>
                  <a:lnTo>
                    <a:pt x="4101" y="7094"/>
                  </a:lnTo>
                  <a:lnTo>
                    <a:pt x="4164" y="6968"/>
                  </a:lnTo>
                  <a:lnTo>
                    <a:pt x="4310" y="6885"/>
                  </a:lnTo>
                  <a:lnTo>
                    <a:pt x="4499" y="6906"/>
                  </a:lnTo>
                  <a:lnTo>
                    <a:pt x="4562" y="6906"/>
                  </a:lnTo>
                  <a:lnTo>
                    <a:pt x="4624" y="4813"/>
                  </a:lnTo>
                  <a:lnTo>
                    <a:pt x="4729" y="2993"/>
                  </a:lnTo>
                  <a:lnTo>
                    <a:pt x="5252" y="2993"/>
                  </a:lnTo>
                  <a:lnTo>
                    <a:pt x="5357" y="922"/>
                  </a:lnTo>
                  <a:lnTo>
                    <a:pt x="5775" y="922"/>
                  </a:lnTo>
                  <a:lnTo>
                    <a:pt x="6340" y="796"/>
                  </a:lnTo>
                  <a:lnTo>
                    <a:pt x="6507" y="733"/>
                  </a:lnTo>
                  <a:lnTo>
                    <a:pt x="6612" y="733"/>
                  </a:lnTo>
                  <a:lnTo>
                    <a:pt x="6654" y="754"/>
                  </a:lnTo>
                  <a:lnTo>
                    <a:pt x="6675" y="838"/>
                  </a:lnTo>
                  <a:lnTo>
                    <a:pt x="6717" y="859"/>
                  </a:lnTo>
                  <a:lnTo>
                    <a:pt x="6696" y="922"/>
                  </a:lnTo>
                  <a:lnTo>
                    <a:pt x="6675" y="1005"/>
                  </a:lnTo>
                  <a:lnTo>
                    <a:pt x="6717" y="1005"/>
                  </a:lnTo>
                  <a:lnTo>
                    <a:pt x="6905" y="859"/>
                  </a:lnTo>
                  <a:lnTo>
                    <a:pt x="7031" y="733"/>
                  </a:lnTo>
                  <a:lnTo>
                    <a:pt x="7135" y="608"/>
                  </a:lnTo>
                  <a:lnTo>
                    <a:pt x="7282" y="608"/>
                  </a:lnTo>
                  <a:lnTo>
                    <a:pt x="7303" y="629"/>
                  </a:lnTo>
                  <a:lnTo>
                    <a:pt x="7386" y="650"/>
                  </a:lnTo>
                  <a:lnTo>
                    <a:pt x="7449" y="608"/>
                  </a:lnTo>
                  <a:lnTo>
                    <a:pt x="7637" y="524"/>
                  </a:lnTo>
                  <a:lnTo>
                    <a:pt x="7742" y="503"/>
                  </a:lnTo>
                  <a:lnTo>
                    <a:pt x="7658" y="398"/>
                  </a:lnTo>
                  <a:lnTo>
                    <a:pt x="7637" y="398"/>
                  </a:lnTo>
                  <a:lnTo>
                    <a:pt x="7616" y="378"/>
                  </a:lnTo>
                  <a:lnTo>
                    <a:pt x="7533" y="378"/>
                  </a:lnTo>
                  <a:lnTo>
                    <a:pt x="7512" y="336"/>
                  </a:lnTo>
                  <a:lnTo>
                    <a:pt x="7491" y="336"/>
                  </a:lnTo>
                  <a:lnTo>
                    <a:pt x="7449" y="315"/>
                  </a:lnTo>
                  <a:lnTo>
                    <a:pt x="7323" y="378"/>
                  </a:lnTo>
                  <a:lnTo>
                    <a:pt x="7240" y="336"/>
                  </a:lnTo>
                  <a:lnTo>
                    <a:pt x="6696" y="482"/>
                  </a:lnTo>
                  <a:lnTo>
                    <a:pt x="5817" y="691"/>
                  </a:lnTo>
                  <a:lnTo>
                    <a:pt x="5671" y="691"/>
                  </a:lnTo>
                  <a:lnTo>
                    <a:pt x="5650" y="650"/>
                  </a:lnTo>
                  <a:lnTo>
                    <a:pt x="5608" y="650"/>
                  </a:lnTo>
                  <a:lnTo>
                    <a:pt x="5566" y="608"/>
                  </a:lnTo>
                  <a:lnTo>
                    <a:pt x="5524" y="629"/>
                  </a:lnTo>
                  <a:lnTo>
                    <a:pt x="5461" y="608"/>
                  </a:lnTo>
                  <a:lnTo>
                    <a:pt x="5419" y="587"/>
                  </a:lnTo>
                  <a:lnTo>
                    <a:pt x="5336" y="608"/>
                  </a:lnTo>
                  <a:lnTo>
                    <a:pt x="5336" y="650"/>
                  </a:lnTo>
                  <a:lnTo>
                    <a:pt x="5189" y="650"/>
                  </a:lnTo>
                  <a:lnTo>
                    <a:pt x="5085" y="629"/>
                  </a:lnTo>
                  <a:lnTo>
                    <a:pt x="4938" y="503"/>
                  </a:lnTo>
                  <a:lnTo>
                    <a:pt x="4896" y="503"/>
                  </a:lnTo>
                  <a:lnTo>
                    <a:pt x="4875" y="482"/>
                  </a:lnTo>
                  <a:lnTo>
                    <a:pt x="4834" y="545"/>
                  </a:lnTo>
                  <a:lnTo>
                    <a:pt x="4771" y="545"/>
                  </a:lnTo>
                  <a:lnTo>
                    <a:pt x="4624" y="524"/>
                  </a:lnTo>
                  <a:lnTo>
                    <a:pt x="4520" y="545"/>
                  </a:lnTo>
                  <a:lnTo>
                    <a:pt x="4457" y="608"/>
                  </a:lnTo>
                  <a:lnTo>
                    <a:pt x="4373" y="587"/>
                  </a:lnTo>
                  <a:lnTo>
                    <a:pt x="4352" y="524"/>
                  </a:lnTo>
                  <a:lnTo>
                    <a:pt x="4290" y="503"/>
                  </a:lnTo>
                  <a:lnTo>
                    <a:pt x="4185" y="524"/>
                  </a:lnTo>
                  <a:lnTo>
                    <a:pt x="4080" y="503"/>
                  </a:lnTo>
                  <a:lnTo>
                    <a:pt x="3955" y="440"/>
                  </a:lnTo>
                  <a:lnTo>
                    <a:pt x="3892" y="398"/>
                  </a:lnTo>
                  <a:lnTo>
                    <a:pt x="3850" y="294"/>
                  </a:lnTo>
                  <a:lnTo>
                    <a:pt x="3829" y="273"/>
                  </a:lnTo>
                  <a:lnTo>
                    <a:pt x="1653" y="273"/>
                  </a:lnTo>
                  <a:lnTo>
                    <a:pt x="1632" y="231"/>
                  </a:lnTo>
                  <a:lnTo>
                    <a:pt x="1569" y="231"/>
                  </a:lnTo>
                  <a:lnTo>
                    <a:pt x="1486" y="294"/>
                  </a:lnTo>
                  <a:lnTo>
                    <a:pt x="1465" y="294"/>
                  </a:lnTo>
                  <a:lnTo>
                    <a:pt x="1360" y="336"/>
                  </a:lnTo>
                  <a:lnTo>
                    <a:pt x="1235" y="294"/>
                  </a:lnTo>
                  <a:lnTo>
                    <a:pt x="1130" y="189"/>
                  </a:lnTo>
                  <a:lnTo>
                    <a:pt x="1067" y="168"/>
                  </a:lnTo>
                  <a:lnTo>
                    <a:pt x="1109" y="106"/>
                  </a:lnTo>
                  <a:lnTo>
                    <a:pt x="1025" y="85"/>
                  </a:lnTo>
                  <a:lnTo>
                    <a:pt x="1025" y="64"/>
                  </a:lnTo>
                  <a:lnTo>
                    <a:pt x="942" y="1"/>
                  </a:lnTo>
                  <a:lnTo>
                    <a:pt x="900" y="22"/>
                  </a:lnTo>
                  <a:lnTo>
                    <a:pt x="858" y="64"/>
                  </a:lnTo>
                  <a:lnTo>
                    <a:pt x="837" y="64"/>
                  </a:lnTo>
                  <a:lnTo>
                    <a:pt x="7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1486" name="Google Shape;1486;p78"/>
            <p:cNvSpPr/>
            <p:nvPr/>
          </p:nvSpPr>
          <p:spPr>
            <a:xfrm>
              <a:off x="3953131" y="3215060"/>
              <a:ext cx="71767" cy="110427"/>
            </a:xfrm>
            <a:custGeom>
              <a:avLst/>
              <a:gdLst/>
              <a:ahLst/>
              <a:cxnLst/>
              <a:rect l="l" t="t" r="r" b="b"/>
              <a:pathLst>
                <a:path w="6027" h="9710" extrusionOk="0">
                  <a:moveTo>
                    <a:pt x="6006" y="1"/>
                  </a:moveTo>
                  <a:lnTo>
                    <a:pt x="5964" y="22"/>
                  </a:lnTo>
                  <a:lnTo>
                    <a:pt x="5922" y="84"/>
                  </a:lnTo>
                  <a:lnTo>
                    <a:pt x="5818" y="63"/>
                  </a:lnTo>
                  <a:lnTo>
                    <a:pt x="5734" y="126"/>
                  </a:lnTo>
                  <a:lnTo>
                    <a:pt x="5650" y="210"/>
                  </a:lnTo>
                  <a:lnTo>
                    <a:pt x="5525" y="231"/>
                  </a:lnTo>
                  <a:lnTo>
                    <a:pt x="5441" y="314"/>
                  </a:lnTo>
                  <a:lnTo>
                    <a:pt x="5315" y="314"/>
                  </a:lnTo>
                  <a:lnTo>
                    <a:pt x="5294" y="377"/>
                  </a:lnTo>
                  <a:lnTo>
                    <a:pt x="5190" y="398"/>
                  </a:lnTo>
                  <a:lnTo>
                    <a:pt x="5106" y="377"/>
                  </a:lnTo>
                  <a:lnTo>
                    <a:pt x="4897" y="440"/>
                  </a:lnTo>
                  <a:lnTo>
                    <a:pt x="4855" y="482"/>
                  </a:lnTo>
                  <a:lnTo>
                    <a:pt x="4750" y="503"/>
                  </a:lnTo>
                  <a:lnTo>
                    <a:pt x="4667" y="440"/>
                  </a:lnTo>
                  <a:lnTo>
                    <a:pt x="4583" y="440"/>
                  </a:lnTo>
                  <a:lnTo>
                    <a:pt x="4478" y="419"/>
                  </a:lnTo>
                  <a:lnTo>
                    <a:pt x="4437" y="482"/>
                  </a:lnTo>
                  <a:lnTo>
                    <a:pt x="4458" y="524"/>
                  </a:lnTo>
                  <a:lnTo>
                    <a:pt x="4437" y="607"/>
                  </a:lnTo>
                  <a:lnTo>
                    <a:pt x="4269" y="628"/>
                  </a:lnTo>
                  <a:lnTo>
                    <a:pt x="4144" y="691"/>
                  </a:lnTo>
                  <a:lnTo>
                    <a:pt x="4060" y="628"/>
                  </a:lnTo>
                  <a:lnTo>
                    <a:pt x="3976" y="628"/>
                  </a:lnTo>
                  <a:lnTo>
                    <a:pt x="3976" y="587"/>
                  </a:lnTo>
                  <a:lnTo>
                    <a:pt x="3934" y="545"/>
                  </a:lnTo>
                  <a:lnTo>
                    <a:pt x="3872" y="607"/>
                  </a:lnTo>
                  <a:lnTo>
                    <a:pt x="3809" y="607"/>
                  </a:lnTo>
                  <a:lnTo>
                    <a:pt x="3704" y="712"/>
                  </a:lnTo>
                  <a:lnTo>
                    <a:pt x="3516" y="733"/>
                  </a:lnTo>
                  <a:lnTo>
                    <a:pt x="3537" y="712"/>
                  </a:lnTo>
                  <a:lnTo>
                    <a:pt x="3495" y="628"/>
                  </a:lnTo>
                  <a:lnTo>
                    <a:pt x="3411" y="628"/>
                  </a:lnTo>
                  <a:lnTo>
                    <a:pt x="3328" y="587"/>
                  </a:lnTo>
                  <a:lnTo>
                    <a:pt x="3244" y="545"/>
                  </a:lnTo>
                  <a:lnTo>
                    <a:pt x="3244" y="503"/>
                  </a:lnTo>
                  <a:lnTo>
                    <a:pt x="3181" y="524"/>
                  </a:lnTo>
                  <a:lnTo>
                    <a:pt x="3139" y="545"/>
                  </a:lnTo>
                  <a:lnTo>
                    <a:pt x="3035" y="587"/>
                  </a:lnTo>
                  <a:lnTo>
                    <a:pt x="2491" y="607"/>
                  </a:lnTo>
                  <a:lnTo>
                    <a:pt x="2365" y="1110"/>
                  </a:lnTo>
                  <a:lnTo>
                    <a:pt x="2449" y="1654"/>
                  </a:lnTo>
                  <a:lnTo>
                    <a:pt x="2616" y="1737"/>
                  </a:lnTo>
                  <a:lnTo>
                    <a:pt x="2721" y="1800"/>
                  </a:lnTo>
                  <a:lnTo>
                    <a:pt x="2763" y="1863"/>
                  </a:lnTo>
                  <a:lnTo>
                    <a:pt x="2805" y="1884"/>
                  </a:lnTo>
                  <a:lnTo>
                    <a:pt x="3014" y="2072"/>
                  </a:lnTo>
                  <a:lnTo>
                    <a:pt x="3035" y="2177"/>
                  </a:lnTo>
                  <a:lnTo>
                    <a:pt x="3181" y="2365"/>
                  </a:lnTo>
                  <a:lnTo>
                    <a:pt x="3223" y="2491"/>
                  </a:lnTo>
                  <a:lnTo>
                    <a:pt x="3286" y="2574"/>
                  </a:lnTo>
                  <a:lnTo>
                    <a:pt x="3286" y="2637"/>
                  </a:lnTo>
                  <a:lnTo>
                    <a:pt x="3202" y="2637"/>
                  </a:lnTo>
                  <a:lnTo>
                    <a:pt x="3181" y="2721"/>
                  </a:lnTo>
                  <a:lnTo>
                    <a:pt x="3118" y="2721"/>
                  </a:lnTo>
                  <a:lnTo>
                    <a:pt x="3097" y="2783"/>
                  </a:lnTo>
                  <a:lnTo>
                    <a:pt x="3118" y="2804"/>
                  </a:lnTo>
                  <a:lnTo>
                    <a:pt x="3097" y="2846"/>
                  </a:lnTo>
                  <a:lnTo>
                    <a:pt x="3181" y="2930"/>
                  </a:lnTo>
                  <a:lnTo>
                    <a:pt x="3139" y="3139"/>
                  </a:lnTo>
                  <a:lnTo>
                    <a:pt x="3118" y="3244"/>
                  </a:lnTo>
                  <a:lnTo>
                    <a:pt x="3035" y="3307"/>
                  </a:lnTo>
                  <a:lnTo>
                    <a:pt x="2930" y="3327"/>
                  </a:lnTo>
                  <a:lnTo>
                    <a:pt x="2867" y="3474"/>
                  </a:lnTo>
                  <a:lnTo>
                    <a:pt x="2867" y="3579"/>
                  </a:lnTo>
                  <a:lnTo>
                    <a:pt x="2805" y="3683"/>
                  </a:lnTo>
                  <a:lnTo>
                    <a:pt x="2825" y="3830"/>
                  </a:lnTo>
                  <a:lnTo>
                    <a:pt x="2805" y="3955"/>
                  </a:lnTo>
                  <a:lnTo>
                    <a:pt x="2700" y="3976"/>
                  </a:lnTo>
                  <a:lnTo>
                    <a:pt x="2679" y="3872"/>
                  </a:lnTo>
                  <a:lnTo>
                    <a:pt x="2700" y="3830"/>
                  </a:lnTo>
                  <a:lnTo>
                    <a:pt x="2616" y="3725"/>
                  </a:lnTo>
                  <a:lnTo>
                    <a:pt x="2574" y="3662"/>
                  </a:lnTo>
                  <a:lnTo>
                    <a:pt x="2491" y="3620"/>
                  </a:lnTo>
                  <a:lnTo>
                    <a:pt x="2386" y="3537"/>
                  </a:lnTo>
                  <a:lnTo>
                    <a:pt x="2281" y="3411"/>
                  </a:lnTo>
                  <a:lnTo>
                    <a:pt x="2281" y="3327"/>
                  </a:lnTo>
                  <a:lnTo>
                    <a:pt x="2240" y="3202"/>
                  </a:lnTo>
                  <a:lnTo>
                    <a:pt x="2240" y="3097"/>
                  </a:lnTo>
                  <a:lnTo>
                    <a:pt x="2281" y="2993"/>
                  </a:lnTo>
                  <a:lnTo>
                    <a:pt x="2344" y="2846"/>
                  </a:lnTo>
                  <a:lnTo>
                    <a:pt x="2449" y="2721"/>
                  </a:lnTo>
                  <a:lnTo>
                    <a:pt x="2470" y="2595"/>
                  </a:lnTo>
                  <a:lnTo>
                    <a:pt x="2470" y="2428"/>
                  </a:lnTo>
                  <a:lnTo>
                    <a:pt x="2407" y="2323"/>
                  </a:lnTo>
                  <a:lnTo>
                    <a:pt x="2261" y="2302"/>
                  </a:lnTo>
                  <a:lnTo>
                    <a:pt x="2135" y="2302"/>
                  </a:lnTo>
                  <a:lnTo>
                    <a:pt x="2072" y="2365"/>
                  </a:lnTo>
                  <a:lnTo>
                    <a:pt x="2030" y="2365"/>
                  </a:lnTo>
                  <a:lnTo>
                    <a:pt x="1968" y="2386"/>
                  </a:lnTo>
                  <a:lnTo>
                    <a:pt x="1863" y="2323"/>
                  </a:lnTo>
                  <a:lnTo>
                    <a:pt x="1863" y="2260"/>
                  </a:lnTo>
                  <a:lnTo>
                    <a:pt x="1821" y="2198"/>
                  </a:lnTo>
                  <a:lnTo>
                    <a:pt x="1779" y="2156"/>
                  </a:lnTo>
                  <a:lnTo>
                    <a:pt x="1758" y="2093"/>
                  </a:lnTo>
                  <a:lnTo>
                    <a:pt x="1612" y="2114"/>
                  </a:lnTo>
                  <a:lnTo>
                    <a:pt x="1424" y="2177"/>
                  </a:lnTo>
                  <a:lnTo>
                    <a:pt x="1089" y="2302"/>
                  </a:lnTo>
                  <a:lnTo>
                    <a:pt x="984" y="2323"/>
                  </a:lnTo>
                  <a:lnTo>
                    <a:pt x="398" y="2595"/>
                  </a:lnTo>
                  <a:lnTo>
                    <a:pt x="273" y="2595"/>
                  </a:lnTo>
                  <a:lnTo>
                    <a:pt x="43" y="2700"/>
                  </a:lnTo>
                  <a:lnTo>
                    <a:pt x="1" y="2783"/>
                  </a:lnTo>
                  <a:lnTo>
                    <a:pt x="43" y="2951"/>
                  </a:lnTo>
                  <a:lnTo>
                    <a:pt x="43" y="3035"/>
                  </a:lnTo>
                  <a:lnTo>
                    <a:pt x="64" y="3223"/>
                  </a:lnTo>
                  <a:lnTo>
                    <a:pt x="273" y="3244"/>
                  </a:lnTo>
                  <a:lnTo>
                    <a:pt x="356" y="3244"/>
                  </a:lnTo>
                  <a:lnTo>
                    <a:pt x="377" y="3327"/>
                  </a:lnTo>
                  <a:lnTo>
                    <a:pt x="419" y="3307"/>
                  </a:lnTo>
                  <a:lnTo>
                    <a:pt x="482" y="3244"/>
                  </a:lnTo>
                  <a:lnTo>
                    <a:pt x="628" y="3265"/>
                  </a:lnTo>
                  <a:lnTo>
                    <a:pt x="796" y="3369"/>
                  </a:lnTo>
                  <a:lnTo>
                    <a:pt x="901" y="3516"/>
                  </a:lnTo>
                  <a:lnTo>
                    <a:pt x="1005" y="3537"/>
                  </a:lnTo>
                  <a:lnTo>
                    <a:pt x="1193" y="3537"/>
                  </a:lnTo>
                  <a:lnTo>
                    <a:pt x="1298" y="3620"/>
                  </a:lnTo>
                  <a:lnTo>
                    <a:pt x="1340" y="3683"/>
                  </a:lnTo>
                  <a:lnTo>
                    <a:pt x="1465" y="3725"/>
                  </a:lnTo>
                  <a:lnTo>
                    <a:pt x="1465" y="3788"/>
                  </a:lnTo>
                  <a:lnTo>
                    <a:pt x="1424" y="3892"/>
                  </a:lnTo>
                  <a:lnTo>
                    <a:pt x="1445" y="3976"/>
                  </a:lnTo>
                  <a:lnTo>
                    <a:pt x="1424" y="4060"/>
                  </a:lnTo>
                  <a:lnTo>
                    <a:pt x="1445" y="4144"/>
                  </a:lnTo>
                  <a:lnTo>
                    <a:pt x="1445" y="4206"/>
                  </a:lnTo>
                  <a:lnTo>
                    <a:pt x="1403" y="4290"/>
                  </a:lnTo>
                  <a:lnTo>
                    <a:pt x="1361" y="4457"/>
                  </a:lnTo>
                  <a:lnTo>
                    <a:pt x="1319" y="4562"/>
                  </a:lnTo>
                  <a:lnTo>
                    <a:pt x="1361" y="4604"/>
                  </a:lnTo>
                  <a:lnTo>
                    <a:pt x="1445" y="4604"/>
                  </a:lnTo>
                  <a:lnTo>
                    <a:pt x="1424" y="4688"/>
                  </a:lnTo>
                  <a:lnTo>
                    <a:pt x="1319" y="4729"/>
                  </a:lnTo>
                  <a:lnTo>
                    <a:pt x="1319" y="4834"/>
                  </a:lnTo>
                  <a:lnTo>
                    <a:pt x="1319" y="4980"/>
                  </a:lnTo>
                  <a:lnTo>
                    <a:pt x="1235" y="5001"/>
                  </a:lnTo>
                  <a:lnTo>
                    <a:pt x="1235" y="5043"/>
                  </a:lnTo>
                  <a:lnTo>
                    <a:pt x="1340" y="5127"/>
                  </a:lnTo>
                  <a:lnTo>
                    <a:pt x="1361" y="5232"/>
                  </a:lnTo>
                  <a:lnTo>
                    <a:pt x="1319" y="5294"/>
                  </a:lnTo>
                  <a:lnTo>
                    <a:pt x="1319" y="5399"/>
                  </a:lnTo>
                  <a:lnTo>
                    <a:pt x="1361" y="5441"/>
                  </a:lnTo>
                  <a:lnTo>
                    <a:pt x="1403" y="5524"/>
                  </a:lnTo>
                  <a:lnTo>
                    <a:pt x="1319" y="5629"/>
                  </a:lnTo>
                  <a:lnTo>
                    <a:pt x="1214" y="5734"/>
                  </a:lnTo>
                  <a:lnTo>
                    <a:pt x="1193" y="5776"/>
                  </a:lnTo>
                  <a:lnTo>
                    <a:pt x="1110" y="5776"/>
                  </a:lnTo>
                  <a:lnTo>
                    <a:pt x="1089" y="5859"/>
                  </a:lnTo>
                  <a:lnTo>
                    <a:pt x="1110" y="5964"/>
                  </a:lnTo>
                  <a:lnTo>
                    <a:pt x="1089" y="6048"/>
                  </a:lnTo>
                  <a:lnTo>
                    <a:pt x="1047" y="6194"/>
                  </a:lnTo>
                  <a:lnTo>
                    <a:pt x="1026" y="6278"/>
                  </a:lnTo>
                  <a:lnTo>
                    <a:pt x="1026" y="6466"/>
                  </a:lnTo>
                  <a:lnTo>
                    <a:pt x="398" y="7115"/>
                  </a:lnTo>
                  <a:lnTo>
                    <a:pt x="461" y="7282"/>
                  </a:lnTo>
                  <a:lnTo>
                    <a:pt x="482" y="7429"/>
                  </a:lnTo>
                  <a:lnTo>
                    <a:pt x="566" y="7554"/>
                  </a:lnTo>
                  <a:lnTo>
                    <a:pt x="566" y="7847"/>
                  </a:lnTo>
                  <a:lnTo>
                    <a:pt x="524" y="7868"/>
                  </a:lnTo>
                  <a:lnTo>
                    <a:pt x="524" y="7973"/>
                  </a:lnTo>
                  <a:lnTo>
                    <a:pt x="587" y="8077"/>
                  </a:lnTo>
                  <a:lnTo>
                    <a:pt x="608" y="8224"/>
                  </a:lnTo>
                  <a:lnTo>
                    <a:pt x="608" y="8684"/>
                  </a:lnTo>
                  <a:lnTo>
                    <a:pt x="566" y="8851"/>
                  </a:lnTo>
                  <a:lnTo>
                    <a:pt x="566" y="9019"/>
                  </a:lnTo>
                  <a:lnTo>
                    <a:pt x="566" y="9207"/>
                  </a:lnTo>
                  <a:lnTo>
                    <a:pt x="566" y="9228"/>
                  </a:lnTo>
                  <a:lnTo>
                    <a:pt x="628" y="9270"/>
                  </a:lnTo>
                  <a:lnTo>
                    <a:pt x="691" y="9333"/>
                  </a:lnTo>
                  <a:lnTo>
                    <a:pt x="733" y="9395"/>
                  </a:lnTo>
                  <a:lnTo>
                    <a:pt x="712" y="9437"/>
                  </a:lnTo>
                  <a:lnTo>
                    <a:pt x="712" y="9521"/>
                  </a:lnTo>
                  <a:lnTo>
                    <a:pt x="691" y="9626"/>
                  </a:lnTo>
                  <a:lnTo>
                    <a:pt x="691" y="9646"/>
                  </a:lnTo>
                  <a:lnTo>
                    <a:pt x="733" y="9646"/>
                  </a:lnTo>
                  <a:lnTo>
                    <a:pt x="942" y="9709"/>
                  </a:lnTo>
                  <a:lnTo>
                    <a:pt x="1047" y="9709"/>
                  </a:lnTo>
                  <a:lnTo>
                    <a:pt x="1089" y="9605"/>
                  </a:lnTo>
                  <a:lnTo>
                    <a:pt x="1131" y="9500"/>
                  </a:lnTo>
                  <a:lnTo>
                    <a:pt x="1152" y="9333"/>
                  </a:lnTo>
                  <a:lnTo>
                    <a:pt x="1131" y="9291"/>
                  </a:lnTo>
                  <a:lnTo>
                    <a:pt x="1110" y="9291"/>
                  </a:lnTo>
                  <a:lnTo>
                    <a:pt x="1089" y="9395"/>
                  </a:lnTo>
                  <a:lnTo>
                    <a:pt x="1005" y="9374"/>
                  </a:lnTo>
                  <a:lnTo>
                    <a:pt x="942" y="9437"/>
                  </a:lnTo>
                  <a:lnTo>
                    <a:pt x="942" y="9333"/>
                  </a:lnTo>
                  <a:lnTo>
                    <a:pt x="901" y="9228"/>
                  </a:lnTo>
                  <a:lnTo>
                    <a:pt x="880" y="9207"/>
                  </a:lnTo>
                  <a:lnTo>
                    <a:pt x="921" y="9165"/>
                  </a:lnTo>
                  <a:lnTo>
                    <a:pt x="984" y="9165"/>
                  </a:lnTo>
                  <a:lnTo>
                    <a:pt x="1026" y="9019"/>
                  </a:lnTo>
                  <a:lnTo>
                    <a:pt x="1110" y="8977"/>
                  </a:lnTo>
                  <a:lnTo>
                    <a:pt x="1131" y="8893"/>
                  </a:lnTo>
                  <a:lnTo>
                    <a:pt x="1298" y="8872"/>
                  </a:lnTo>
                  <a:lnTo>
                    <a:pt x="1465" y="8663"/>
                  </a:lnTo>
                  <a:lnTo>
                    <a:pt x="1989" y="8579"/>
                  </a:lnTo>
                  <a:lnTo>
                    <a:pt x="2365" y="8391"/>
                  </a:lnTo>
                  <a:lnTo>
                    <a:pt x="2574" y="8182"/>
                  </a:lnTo>
                  <a:lnTo>
                    <a:pt x="2616" y="8035"/>
                  </a:lnTo>
                  <a:lnTo>
                    <a:pt x="2679" y="7931"/>
                  </a:lnTo>
                  <a:lnTo>
                    <a:pt x="2679" y="7847"/>
                  </a:lnTo>
                  <a:lnTo>
                    <a:pt x="2574" y="7910"/>
                  </a:lnTo>
                  <a:lnTo>
                    <a:pt x="2553" y="7805"/>
                  </a:lnTo>
                  <a:lnTo>
                    <a:pt x="2595" y="7805"/>
                  </a:lnTo>
                  <a:lnTo>
                    <a:pt x="2595" y="7701"/>
                  </a:lnTo>
                  <a:lnTo>
                    <a:pt x="2658" y="7617"/>
                  </a:lnTo>
                  <a:lnTo>
                    <a:pt x="2658" y="7533"/>
                  </a:lnTo>
                  <a:lnTo>
                    <a:pt x="2721" y="7345"/>
                  </a:lnTo>
                  <a:lnTo>
                    <a:pt x="2700" y="7324"/>
                  </a:lnTo>
                  <a:lnTo>
                    <a:pt x="2700" y="7177"/>
                  </a:lnTo>
                  <a:lnTo>
                    <a:pt x="2763" y="7115"/>
                  </a:lnTo>
                  <a:lnTo>
                    <a:pt x="2763" y="6968"/>
                  </a:lnTo>
                  <a:lnTo>
                    <a:pt x="2721" y="6968"/>
                  </a:lnTo>
                  <a:lnTo>
                    <a:pt x="2721" y="6822"/>
                  </a:lnTo>
                  <a:lnTo>
                    <a:pt x="2658" y="6968"/>
                  </a:lnTo>
                  <a:lnTo>
                    <a:pt x="2658" y="7073"/>
                  </a:lnTo>
                  <a:lnTo>
                    <a:pt x="2595" y="7094"/>
                  </a:lnTo>
                  <a:lnTo>
                    <a:pt x="2574" y="6968"/>
                  </a:lnTo>
                  <a:lnTo>
                    <a:pt x="2595" y="6592"/>
                  </a:lnTo>
                  <a:lnTo>
                    <a:pt x="2553" y="6466"/>
                  </a:lnTo>
                  <a:lnTo>
                    <a:pt x="2553" y="6340"/>
                  </a:lnTo>
                  <a:lnTo>
                    <a:pt x="2470" y="6236"/>
                  </a:lnTo>
                  <a:lnTo>
                    <a:pt x="2407" y="6194"/>
                  </a:lnTo>
                  <a:lnTo>
                    <a:pt x="2491" y="6152"/>
                  </a:lnTo>
                  <a:lnTo>
                    <a:pt x="2491" y="6068"/>
                  </a:lnTo>
                  <a:lnTo>
                    <a:pt x="2302" y="5838"/>
                  </a:lnTo>
                  <a:lnTo>
                    <a:pt x="2386" y="5755"/>
                  </a:lnTo>
                  <a:lnTo>
                    <a:pt x="2365" y="5650"/>
                  </a:lnTo>
                  <a:lnTo>
                    <a:pt x="2407" y="5608"/>
                  </a:lnTo>
                  <a:lnTo>
                    <a:pt x="2407" y="5524"/>
                  </a:lnTo>
                  <a:lnTo>
                    <a:pt x="2365" y="5441"/>
                  </a:lnTo>
                  <a:lnTo>
                    <a:pt x="2365" y="5399"/>
                  </a:lnTo>
                  <a:lnTo>
                    <a:pt x="2407" y="5399"/>
                  </a:lnTo>
                  <a:lnTo>
                    <a:pt x="2512" y="5462"/>
                  </a:lnTo>
                  <a:lnTo>
                    <a:pt x="2574" y="5399"/>
                  </a:lnTo>
                  <a:lnTo>
                    <a:pt x="2721" y="5399"/>
                  </a:lnTo>
                  <a:lnTo>
                    <a:pt x="2825" y="5315"/>
                  </a:lnTo>
                  <a:lnTo>
                    <a:pt x="2805" y="5190"/>
                  </a:lnTo>
                  <a:lnTo>
                    <a:pt x="3118" y="4980"/>
                  </a:lnTo>
                  <a:lnTo>
                    <a:pt x="3244" y="4980"/>
                  </a:lnTo>
                  <a:lnTo>
                    <a:pt x="3244" y="4897"/>
                  </a:lnTo>
                  <a:lnTo>
                    <a:pt x="3307" y="4876"/>
                  </a:lnTo>
                  <a:lnTo>
                    <a:pt x="3349" y="4813"/>
                  </a:lnTo>
                  <a:lnTo>
                    <a:pt x="3349" y="4771"/>
                  </a:lnTo>
                  <a:lnTo>
                    <a:pt x="3600" y="4625"/>
                  </a:lnTo>
                  <a:lnTo>
                    <a:pt x="3621" y="4562"/>
                  </a:lnTo>
                  <a:lnTo>
                    <a:pt x="3662" y="4520"/>
                  </a:lnTo>
                  <a:lnTo>
                    <a:pt x="3704" y="4374"/>
                  </a:lnTo>
                  <a:lnTo>
                    <a:pt x="3746" y="4478"/>
                  </a:lnTo>
                  <a:lnTo>
                    <a:pt x="3830" y="4416"/>
                  </a:lnTo>
                  <a:lnTo>
                    <a:pt x="3955" y="4269"/>
                  </a:lnTo>
                  <a:lnTo>
                    <a:pt x="3955" y="4185"/>
                  </a:lnTo>
                  <a:lnTo>
                    <a:pt x="4018" y="4248"/>
                  </a:lnTo>
                  <a:lnTo>
                    <a:pt x="4248" y="4081"/>
                  </a:lnTo>
                  <a:lnTo>
                    <a:pt x="4437" y="3997"/>
                  </a:lnTo>
                  <a:lnTo>
                    <a:pt x="4437" y="3976"/>
                  </a:lnTo>
                  <a:lnTo>
                    <a:pt x="4562" y="3976"/>
                  </a:lnTo>
                  <a:lnTo>
                    <a:pt x="4918" y="3788"/>
                  </a:lnTo>
                  <a:lnTo>
                    <a:pt x="4960" y="3725"/>
                  </a:lnTo>
                  <a:lnTo>
                    <a:pt x="5022" y="3683"/>
                  </a:lnTo>
                  <a:lnTo>
                    <a:pt x="5399" y="3474"/>
                  </a:lnTo>
                  <a:lnTo>
                    <a:pt x="5399" y="3369"/>
                  </a:lnTo>
                  <a:lnTo>
                    <a:pt x="5504" y="3369"/>
                  </a:lnTo>
                  <a:lnTo>
                    <a:pt x="5608" y="3223"/>
                  </a:lnTo>
                  <a:lnTo>
                    <a:pt x="5608" y="3139"/>
                  </a:lnTo>
                  <a:lnTo>
                    <a:pt x="5734" y="2993"/>
                  </a:lnTo>
                  <a:lnTo>
                    <a:pt x="5818" y="2951"/>
                  </a:lnTo>
                  <a:lnTo>
                    <a:pt x="5818" y="2846"/>
                  </a:lnTo>
                  <a:lnTo>
                    <a:pt x="5859" y="2783"/>
                  </a:lnTo>
                  <a:lnTo>
                    <a:pt x="5797" y="2783"/>
                  </a:lnTo>
                  <a:lnTo>
                    <a:pt x="5755" y="2804"/>
                  </a:lnTo>
                  <a:lnTo>
                    <a:pt x="5734" y="2742"/>
                  </a:lnTo>
                  <a:lnTo>
                    <a:pt x="5838" y="2679"/>
                  </a:lnTo>
                  <a:lnTo>
                    <a:pt x="5901" y="2679"/>
                  </a:lnTo>
                  <a:lnTo>
                    <a:pt x="5922" y="2616"/>
                  </a:lnTo>
                  <a:lnTo>
                    <a:pt x="5901" y="2574"/>
                  </a:lnTo>
                  <a:lnTo>
                    <a:pt x="5943" y="2532"/>
                  </a:lnTo>
                  <a:lnTo>
                    <a:pt x="6006" y="2470"/>
                  </a:lnTo>
                  <a:lnTo>
                    <a:pt x="5964" y="2219"/>
                  </a:lnTo>
                  <a:lnTo>
                    <a:pt x="5943" y="2198"/>
                  </a:lnTo>
                  <a:lnTo>
                    <a:pt x="5838" y="2198"/>
                  </a:lnTo>
                  <a:lnTo>
                    <a:pt x="5797" y="2177"/>
                  </a:lnTo>
                  <a:lnTo>
                    <a:pt x="5818" y="2114"/>
                  </a:lnTo>
                  <a:lnTo>
                    <a:pt x="5901" y="2114"/>
                  </a:lnTo>
                  <a:lnTo>
                    <a:pt x="5901" y="1863"/>
                  </a:lnTo>
                  <a:lnTo>
                    <a:pt x="5859" y="1800"/>
                  </a:lnTo>
                  <a:lnTo>
                    <a:pt x="5901" y="1800"/>
                  </a:lnTo>
                  <a:lnTo>
                    <a:pt x="5922" y="1528"/>
                  </a:lnTo>
                  <a:lnTo>
                    <a:pt x="5901" y="1361"/>
                  </a:lnTo>
                  <a:lnTo>
                    <a:pt x="5964" y="1319"/>
                  </a:lnTo>
                  <a:lnTo>
                    <a:pt x="5943" y="1151"/>
                  </a:lnTo>
                  <a:lnTo>
                    <a:pt x="5922" y="1131"/>
                  </a:lnTo>
                  <a:lnTo>
                    <a:pt x="5922" y="963"/>
                  </a:lnTo>
                  <a:lnTo>
                    <a:pt x="5964" y="942"/>
                  </a:lnTo>
                  <a:lnTo>
                    <a:pt x="5901" y="817"/>
                  </a:lnTo>
                  <a:lnTo>
                    <a:pt x="5859" y="628"/>
                  </a:lnTo>
                  <a:lnTo>
                    <a:pt x="5922" y="587"/>
                  </a:lnTo>
                  <a:lnTo>
                    <a:pt x="5901" y="545"/>
                  </a:lnTo>
                  <a:lnTo>
                    <a:pt x="5901" y="503"/>
                  </a:lnTo>
                  <a:lnTo>
                    <a:pt x="5901" y="440"/>
                  </a:lnTo>
                  <a:lnTo>
                    <a:pt x="6027" y="273"/>
                  </a:lnTo>
                  <a:lnTo>
                    <a:pt x="5964" y="231"/>
                  </a:lnTo>
                  <a:lnTo>
                    <a:pt x="6027" y="168"/>
                  </a:lnTo>
                  <a:lnTo>
                    <a:pt x="6027" y="22"/>
                  </a:lnTo>
                  <a:lnTo>
                    <a:pt x="60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78"/>
            <p:cNvSpPr/>
            <p:nvPr/>
          </p:nvSpPr>
          <p:spPr>
            <a:xfrm>
              <a:off x="3951893" y="3317378"/>
              <a:ext cx="9978" cy="10724"/>
            </a:xfrm>
            <a:custGeom>
              <a:avLst/>
              <a:gdLst/>
              <a:ahLst/>
              <a:cxnLst/>
              <a:rect l="l" t="t" r="r" b="b"/>
              <a:pathLst>
                <a:path w="838" h="943" extrusionOk="0">
                  <a:moveTo>
                    <a:pt x="314" y="1"/>
                  </a:moveTo>
                  <a:lnTo>
                    <a:pt x="209" y="43"/>
                  </a:lnTo>
                  <a:lnTo>
                    <a:pt x="188" y="189"/>
                  </a:lnTo>
                  <a:lnTo>
                    <a:pt x="63" y="440"/>
                  </a:lnTo>
                  <a:lnTo>
                    <a:pt x="0" y="566"/>
                  </a:lnTo>
                  <a:lnTo>
                    <a:pt x="42" y="649"/>
                  </a:lnTo>
                  <a:lnTo>
                    <a:pt x="105" y="712"/>
                  </a:lnTo>
                  <a:lnTo>
                    <a:pt x="168" y="817"/>
                  </a:lnTo>
                  <a:lnTo>
                    <a:pt x="377" y="921"/>
                  </a:lnTo>
                  <a:lnTo>
                    <a:pt x="586" y="942"/>
                  </a:lnTo>
                  <a:lnTo>
                    <a:pt x="670" y="921"/>
                  </a:lnTo>
                  <a:lnTo>
                    <a:pt x="712" y="817"/>
                  </a:lnTo>
                  <a:lnTo>
                    <a:pt x="691" y="712"/>
                  </a:lnTo>
                  <a:lnTo>
                    <a:pt x="774" y="691"/>
                  </a:lnTo>
                  <a:lnTo>
                    <a:pt x="795" y="649"/>
                  </a:lnTo>
                  <a:lnTo>
                    <a:pt x="795" y="629"/>
                  </a:lnTo>
                  <a:lnTo>
                    <a:pt x="816" y="524"/>
                  </a:lnTo>
                  <a:lnTo>
                    <a:pt x="816" y="440"/>
                  </a:lnTo>
                  <a:lnTo>
                    <a:pt x="837" y="398"/>
                  </a:lnTo>
                  <a:lnTo>
                    <a:pt x="795" y="336"/>
                  </a:lnTo>
                  <a:lnTo>
                    <a:pt x="732" y="273"/>
                  </a:lnTo>
                  <a:lnTo>
                    <a:pt x="670" y="231"/>
                  </a:lnTo>
                  <a:lnTo>
                    <a:pt x="670" y="210"/>
                  </a:lnTo>
                  <a:lnTo>
                    <a:pt x="565" y="189"/>
                  </a:lnTo>
                  <a:lnTo>
                    <a:pt x="481" y="105"/>
                  </a:lnTo>
                  <a:lnTo>
                    <a:pt x="3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78"/>
            <p:cNvSpPr/>
            <p:nvPr/>
          </p:nvSpPr>
          <p:spPr>
            <a:xfrm>
              <a:off x="3925232" y="3338554"/>
              <a:ext cx="15956" cy="14295"/>
            </a:xfrm>
            <a:custGeom>
              <a:avLst/>
              <a:gdLst/>
              <a:ahLst/>
              <a:cxnLst/>
              <a:rect l="l" t="t" r="r" b="b"/>
              <a:pathLst>
                <a:path w="1340" h="1257" extrusionOk="0">
                  <a:moveTo>
                    <a:pt x="775" y="1"/>
                  </a:moveTo>
                  <a:lnTo>
                    <a:pt x="754" y="43"/>
                  </a:lnTo>
                  <a:lnTo>
                    <a:pt x="670" y="106"/>
                  </a:lnTo>
                  <a:lnTo>
                    <a:pt x="628" y="147"/>
                  </a:lnTo>
                  <a:lnTo>
                    <a:pt x="419" y="189"/>
                  </a:lnTo>
                  <a:lnTo>
                    <a:pt x="293" y="315"/>
                  </a:lnTo>
                  <a:lnTo>
                    <a:pt x="231" y="440"/>
                  </a:lnTo>
                  <a:lnTo>
                    <a:pt x="84" y="566"/>
                  </a:lnTo>
                  <a:lnTo>
                    <a:pt x="0" y="629"/>
                  </a:lnTo>
                  <a:lnTo>
                    <a:pt x="42" y="733"/>
                  </a:lnTo>
                  <a:lnTo>
                    <a:pt x="126" y="796"/>
                  </a:lnTo>
                  <a:lnTo>
                    <a:pt x="126" y="859"/>
                  </a:lnTo>
                  <a:lnTo>
                    <a:pt x="210" y="943"/>
                  </a:lnTo>
                  <a:lnTo>
                    <a:pt x="210" y="1047"/>
                  </a:lnTo>
                  <a:lnTo>
                    <a:pt x="293" y="1131"/>
                  </a:lnTo>
                  <a:lnTo>
                    <a:pt x="356" y="1194"/>
                  </a:lnTo>
                  <a:lnTo>
                    <a:pt x="503" y="1256"/>
                  </a:lnTo>
                  <a:lnTo>
                    <a:pt x="607" y="1256"/>
                  </a:lnTo>
                  <a:lnTo>
                    <a:pt x="628" y="1194"/>
                  </a:lnTo>
                  <a:lnTo>
                    <a:pt x="670" y="1152"/>
                  </a:lnTo>
                  <a:lnTo>
                    <a:pt x="712" y="1026"/>
                  </a:lnTo>
                  <a:lnTo>
                    <a:pt x="816" y="984"/>
                  </a:lnTo>
                  <a:lnTo>
                    <a:pt x="879" y="943"/>
                  </a:lnTo>
                  <a:lnTo>
                    <a:pt x="984" y="922"/>
                  </a:lnTo>
                  <a:lnTo>
                    <a:pt x="1067" y="943"/>
                  </a:lnTo>
                  <a:lnTo>
                    <a:pt x="1172" y="859"/>
                  </a:lnTo>
                  <a:lnTo>
                    <a:pt x="1193" y="775"/>
                  </a:lnTo>
                  <a:lnTo>
                    <a:pt x="1151" y="733"/>
                  </a:lnTo>
                  <a:lnTo>
                    <a:pt x="1130" y="650"/>
                  </a:lnTo>
                  <a:lnTo>
                    <a:pt x="1235" y="608"/>
                  </a:lnTo>
                  <a:lnTo>
                    <a:pt x="1339" y="524"/>
                  </a:lnTo>
                  <a:lnTo>
                    <a:pt x="1339" y="399"/>
                  </a:lnTo>
                  <a:lnTo>
                    <a:pt x="1256" y="147"/>
                  </a:lnTo>
                  <a:lnTo>
                    <a:pt x="1130" y="43"/>
                  </a:lnTo>
                  <a:lnTo>
                    <a:pt x="1026" y="85"/>
                  </a:lnTo>
                  <a:lnTo>
                    <a:pt x="942" y="22"/>
                  </a:lnTo>
                  <a:lnTo>
                    <a:pt x="921" y="43"/>
                  </a:lnTo>
                  <a:lnTo>
                    <a:pt x="858" y="22"/>
                  </a:lnTo>
                  <a:lnTo>
                    <a:pt x="77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78"/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78"/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78"/>
            <p:cNvSpPr/>
            <p:nvPr/>
          </p:nvSpPr>
          <p:spPr>
            <a:xfrm>
              <a:off x="4014919" y="2846238"/>
              <a:ext cx="33651" cy="9053"/>
            </a:xfrm>
            <a:custGeom>
              <a:avLst/>
              <a:gdLst/>
              <a:ahLst/>
              <a:cxnLst/>
              <a:rect l="l" t="t" r="r" b="b"/>
              <a:pathLst>
                <a:path w="2826" h="796" extrusionOk="0">
                  <a:moveTo>
                    <a:pt x="2240" y="0"/>
                  </a:moveTo>
                  <a:cubicBezTo>
                    <a:pt x="2240" y="0"/>
                    <a:pt x="1717" y="230"/>
                    <a:pt x="1612" y="230"/>
                  </a:cubicBezTo>
                  <a:cubicBezTo>
                    <a:pt x="1507" y="230"/>
                    <a:pt x="1382" y="105"/>
                    <a:pt x="1382" y="105"/>
                  </a:cubicBezTo>
                  <a:lnTo>
                    <a:pt x="733" y="126"/>
                  </a:lnTo>
                  <a:lnTo>
                    <a:pt x="754" y="293"/>
                  </a:lnTo>
                  <a:cubicBezTo>
                    <a:pt x="775" y="419"/>
                    <a:pt x="231" y="419"/>
                    <a:pt x="22" y="419"/>
                  </a:cubicBezTo>
                  <a:lnTo>
                    <a:pt x="22" y="439"/>
                  </a:lnTo>
                  <a:lnTo>
                    <a:pt x="1" y="481"/>
                  </a:lnTo>
                  <a:lnTo>
                    <a:pt x="85" y="481"/>
                  </a:lnTo>
                  <a:lnTo>
                    <a:pt x="105" y="586"/>
                  </a:lnTo>
                  <a:lnTo>
                    <a:pt x="189" y="586"/>
                  </a:lnTo>
                  <a:lnTo>
                    <a:pt x="231" y="502"/>
                  </a:lnTo>
                  <a:lnTo>
                    <a:pt x="398" y="544"/>
                  </a:lnTo>
                  <a:lnTo>
                    <a:pt x="461" y="544"/>
                  </a:lnTo>
                  <a:lnTo>
                    <a:pt x="545" y="460"/>
                  </a:lnTo>
                  <a:lnTo>
                    <a:pt x="649" y="502"/>
                  </a:lnTo>
                  <a:lnTo>
                    <a:pt x="880" y="711"/>
                  </a:lnTo>
                  <a:lnTo>
                    <a:pt x="984" y="732"/>
                  </a:lnTo>
                  <a:lnTo>
                    <a:pt x="1173" y="691"/>
                  </a:lnTo>
                  <a:lnTo>
                    <a:pt x="1424" y="628"/>
                  </a:lnTo>
                  <a:lnTo>
                    <a:pt x="1507" y="649"/>
                  </a:lnTo>
                  <a:lnTo>
                    <a:pt x="1821" y="649"/>
                  </a:lnTo>
                  <a:lnTo>
                    <a:pt x="1863" y="691"/>
                  </a:lnTo>
                  <a:lnTo>
                    <a:pt x="1863" y="586"/>
                  </a:lnTo>
                  <a:lnTo>
                    <a:pt x="2072" y="502"/>
                  </a:lnTo>
                  <a:lnTo>
                    <a:pt x="2386" y="691"/>
                  </a:lnTo>
                  <a:lnTo>
                    <a:pt x="2595" y="691"/>
                  </a:lnTo>
                  <a:lnTo>
                    <a:pt x="2805" y="795"/>
                  </a:lnTo>
                  <a:lnTo>
                    <a:pt x="2826" y="586"/>
                  </a:lnTo>
                  <a:lnTo>
                    <a:pt x="2742" y="481"/>
                  </a:lnTo>
                  <a:lnTo>
                    <a:pt x="2595" y="377"/>
                  </a:lnTo>
                  <a:lnTo>
                    <a:pt x="2637" y="188"/>
                  </a:lnTo>
                  <a:cubicBezTo>
                    <a:pt x="2628" y="188"/>
                    <a:pt x="2594" y="197"/>
                    <a:pt x="2555" y="197"/>
                  </a:cubicBezTo>
                  <a:cubicBezTo>
                    <a:pt x="2507" y="197"/>
                    <a:pt x="2451" y="184"/>
                    <a:pt x="2428" y="126"/>
                  </a:cubicBezTo>
                  <a:cubicBezTo>
                    <a:pt x="2386" y="21"/>
                    <a:pt x="2240" y="0"/>
                    <a:pt x="2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78"/>
            <p:cNvSpPr/>
            <p:nvPr/>
          </p:nvSpPr>
          <p:spPr>
            <a:xfrm>
              <a:off x="4036853" y="2853608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fill="none" extrusionOk="0">
                  <a:moveTo>
                    <a:pt x="105" y="105"/>
                  </a:moveTo>
                  <a:lnTo>
                    <a:pt x="0" y="1"/>
                  </a:lnTo>
                </a:path>
              </a:pathLst>
            </a:custGeom>
            <a:grpFill/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78"/>
            <p:cNvSpPr/>
            <p:nvPr/>
          </p:nvSpPr>
          <p:spPr>
            <a:xfrm>
              <a:off x="4346543" y="2948318"/>
              <a:ext cx="21183" cy="11907"/>
            </a:xfrm>
            <a:custGeom>
              <a:avLst/>
              <a:gdLst/>
              <a:ahLst/>
              <a:cxnLst/>
              <a:rect l="l" t="t" r="r" b="b"/>
              <a:pathLst>
                <a:path w="1779" h="1047" extrusionOk="0">
                  <a:moveTo>
                    <a:pt x="753" y="0"/>
                  </a:moveTo>
                  <a:lnTo>
                    <a:pt x="586" y="21"/>
                  </a:lnTo>
                  <a:lnTo>
                    <a:pt x="314" y="189"/>
                  </a:lnTo>
                  <a:lnTo>
                    <a:pt x="188" y="440"/>
                  </a:lnTo>
                  <a:lnTo>
                    <a:pt x="63" y="502"/>
                  </a:lnTo>
                  <a:lnTo>
                    <a:pt x="63" y="628"/>
                  </a:lnTo>
                  <a:lnTo>
                    <a:pt x="0" y="733"/>
                  </a:lnTo>
                  <a:lnTo>
                    <a:pt x="105" y="921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691" y="1046"/>
                  </a:lnTo>
                  <a:lnTo>
                    <a:pt x="837" y="1046"/>
                  </a:lnTo>
                  <a:lnTo>
                    <a:pt x="942" y="921"/>
                  </a:lnTo>
                  <a:lnTo>
                    <a:pt x="1067" y="879"/>
                  </a:lnTo>
                  <a:lnTo>
                    <a:pt x="1172" y="942"/>
                  </a:lnTo>
                  <a:lnTo>
                    <a:pt x="1381" y="879"/>
                  </a:lnTo>
                  <a:lnTo>
                    <a:pt x="1549" y="921"/>
                  </a:lnTo>
                  <a:lnTo>
                    <a:pt x="1779" y="837"/>
                  </a:lnTo>
                  <a:lnTo>
                    <a:pt x="1779" y="733"/>
                  </a:lnTo>
                  <a:lnTo>
                    <a:pt x="1779" y="565"/>
                  </a:lnTo>
                  <a:lnTo>
                    <a:pt x="1590" y="502"/>
                  </a:lnTo>
                  <a:lnTo>
                    <a:pt x="1590" y="398"/>
                  </a:lnTo>
                  <a:lnTo>
                    <a:pt x="1632" y="230"/>
                  </a:lnTo>
                  <a:lnTo>
                    <a:pt x="1590" y="230"/>
                  </a:lnTo>
                  <a:lnTo>
                    <a:pt x="1528" y="126"/>
                  </a:lnTo>
                  <a:lnTo>
                    <a:pt x="1360" y="105"/>
                  </a:lnTo>
                  <a:lnTo>
                    <a:pt x="1214" y="189"/>
                  </a:lnTo>
                  <a:lnTo>
                    <a:pt x="1109" y="126"/>
                  </a:lnTo>
                  <a:lnTo>
                    <a:pt x="837" y="105"/>
                  </a:lnTo>
                  <a:lnTo>
                    <a:pt x="7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78"/>
            <p:cNvSpPr/>
            <p:nvPr/>
          </p:nvSpPr>
          <p:spPr>
            <a:xfrm>
              <a:off x="3878888" y="2847660"/>
              <a:ext cx="16706" cy="13579"/>
            </a:xfrm>
            <a:custGeom>
              <a:avLst/>
              <a:gdLst/>
              <a:ahLst/>
              <a:cxnLst/>
              <a:rect l="l" t="t" r="r" b="b"/>
              <a:pathLst>
                <a:path w="1403" h="1194" extrusionOk="0">
                  <a:moveTo>
                    <a:pt x="900" y="1"/>
                  </a:moveTo>
                  <a:lnTo>
                    <a:pt x="754" y="42"/>
                  </a:lnTo>
                  <a:lnTo>
                    <a:pt x="628" y="42"/>
                  </a:lnTo>
                  <a:lnTo>
                    <a:pt x="419" y="84"/>
                  </a:lnTo>
                  <a:lnTo>
                    <a:pt x="314" y="168"/>
                  </a:lnTo>
                  <a:lnTo>
                    <a:pt x="210" y="189"/>
                  </a:lnTo>
                  <a:lnTo>
                    <a:pt x="42" y="273"/>
                  </a:lnTo>
                  <a:lnTo>
                    <a:pt x="63" y="356"/>
                  </a:lnTo>
                  <a:lnTo>
                    <a:pt x="21" y="398"/>
                  </a:lnTo>
                  <a:lnTo>
                    <a:pt x="21" y="377"/>
                  </a:lnTo>
                  <a:lnTo>
                    <a:pt x="1" y="586"/>
                  </a:lnTo>
                  <a:lnTo>
                    <a:pt x="21" y="796"/>
                  </a:lnTo>
                  <a:lnTo>
                    <a:pt x="126" y="942"/>
                  </a:lnTo>
                  <a:lnTo>
                    <a:pt x="168" y="1089"/>
                  </a:lnTo>
                  <a:lnTo>
                    <a:pt x="314" y="1193"/>
                  </a:lnTo>
                  <a:lnTo>
                    <a:pt x="314" y="1151"/>
                  </a:lnTo>
                  <a:lnTo>
                    <a:pt x="524" y="1026"/>
                  </a:lnTo>
                  <a:lnTo>
                    <a:pt x="691" y="984"/>
                  </a:lnTo>
                  <a:lnTo>
                    <a:pt x="691" y="921"/>
                  </a:lnTo>
                  <a:lnTo>
                    <a:pt x="837" y="838"/>
                  </a:lnTo>
                  <a:lnTo>
                    <a:pt x="1110" y="879"/>
                  </a:lnTo>
                  <a:lnTo>
                    <a:pt x="1256" y="796"/>
                  </a:lnTo>
                  <a:lnTo>
                    <a:pt x="1361" y="775"/>
                  </a:lnTo>
                  <a:lnTo>
                    <a:pt x="1402" y="712"/>
                  </a:lnTo>
                  <a:lnTo>
                    <a:pt x="1402" y="607"/>
                  </a:lnTo>
                  <a:lnTo>
                    <a:pt x="1382" y="461"/>
                  </a:lnTo>
                  <a:lnTo>
                    <a:pt x="1214" y="189"/>
                  </a:lnTo>
                  <a:lnTo>
                    <a:pt x="9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78"/>
            <p:cNvSpPr/>
            <p:nvPr/>
          </p:nvSpPr>
          <p:spPr>
            <a:xfrm>
              <a:off x="3865182" y="2817204"/>
              <a:ext cx="27923" cy="34993"/>
            </a:xfrm>
            <a:custGeom>
              <a:avLst/>
              <a:gdLst/>
              <a:ahLst/>
              <a:cxnLst/>
              <a:rect l="l" t="t" r="r" b="b"/>
              <a:pathLst>
                <a:path w="2345" h="3077" extrusionOk="0">
                  <a:moveTo>
                    <a:pt x="461" y="0"/>
                  </a:moveTo>
                  <a:lnTo>
                    <a:pt x="336" y="105"/>
                  </a:lnTo>
                  <a:lnTo>
                    <a:pt x="315" y="147"/>
                  </a:lnTo>
                  <a:lnTo>
                    <a:pt x="210" y="147"/>
                  </a:lnTo>
                  <a:lnTo>
                    <a:pt x="64" y="210"/>
                  </a:lnTo>
                  <a:lnTo>
                    <a:pt x="1" y="272"/>
                  </a:lnTo>
                  <a:lnTo>
                    <a:pt x="22" y="314"/>
                  </a:lnTo>
                  <a:lnTo>
                    <a:pt x="64" y="461"/>
                  </a:lnTo>
                  <a:lnTo>
                    <a:pt x="105" y="628"/>
                  </a:lnTo>
                  <a:lnTo>
                    <a:pt x="168" y="670"/>
                  </a:lnTo>
                  <a:lnTo>
                    <a:pt x="273" y="691"/>
                  </a:lnTo>
                  <a:lnTo>
                    <a:pt x="273" y="754"/>
                  </a:lnTo>
                  <a:lnTo>
                    <a:pt x="231" y="754"/>
                  </a:lnTo>
                  <a:lnTo>
                    <a:pt x="105" y="775"/>
                  </a:lnTo>
                  <a:lnTo>
                    <a:pt x="126" y="879"/>
                  </a:lnTo>
                  <a:lnTo>
                    <a:pt x="147" y="900"/>
                  </a:lnTo>
                  <a:lnTo>
                    <a:pt x="210" y="879"/>
                  </a:lnTo>
                  <a:lnTo>
                    <a:pt x="273" y="879"/>
                  </a:lnTo>
                  <a:lnTo>
                    <a:pt x="252" y="1047"/>
                  </a:lnTo>
                  <a:lnTo>
                    <a:pt x="147" y="1193"/>
                  </a:lnTo>
                  <a:lnTo>
                    <a:pt x="147" y="1277"/>
                  </a:lnTo>
                  <a:lnTo>
                    <a:pt x="315" y="1402"/>
                  </a:lnTo>
                  <a:lnTo>
                    <a:pt x="419" y="1423"/>
                  </a:lnTo>
                  <a:lnTo>
                    <a:pt x="461" y="1486"/>
                  </a:lnTo>
                  <a:lnTo>
                    <a:pt x="440" y="1570"/>
                  </a:lnTo>
                  <a:lnTo>
                    <a:pt x="336" y="1507"/>
                  </a:lnTo>
                  <a:lnTo>
                    <a:pt x="273" y="1528"/>
                  </a:lnTo>
                  <a:lnTo>
                    <a:pt x="273" y="1674"/>
                  </a:lnTo>
                  <a:lnTo>
                    <a:pt x="419" y="1821"/>
                  </a:lnTo>
                  <a:lnTo>
                    <a:pt x="356" y="1842"/>
                  </a:lnTo>
                  <a:lnTo>
                    <a:pt x="482" y="1988"/>
                  </a:lnTo>
                  <a:lnTo>
                    <a:pt x="482" y="2051"/>
                  </a:lnTo>
                  <a:lnTo>
                    <a:pt x="545" y="2135"/>
                  </a:lnTo>
                  <a:lnTo>
                    <a:pt x="670" y="2135"/>
                  </a:lnTo>
                  <a:lnTo>
                    <a:pt x="754" y="2218"/>
                  </a:lnTo>
                  <a:lnTo>
                    <a:pt x="900" y="2239"/>
                  </a:lnTo>
                  <a:lnTo>
                    <a:pt x="900" y="2365"/>
                  </a:lnTo>
                  <a:lnTo>
                    <a:pt x="838" y="2448"/>
                  </a:lnTo>
                  <a:lnTo>
                    <a:pt x="796" y="2511"/>
                  </a:lnTo>
                  <a:lnTo>
                    <a:pt x="859" y="2532"/>
                  </a:lnTo>
                  <a:lnTo>
                    <a:pt x="942" y="2658"/>
                  </a:lnTo>
                  <a:lnTo>
                    <a:pt x="984" y="2658"/>
                  </a:lnTo>
                  <a:lnTo>
                    <a:pt x="1089" y="2741"/>
                  </a:lnTo>
                  <a:lnTo>
                    <a:pt x="1152" y="2846"/>
                  </a:lnTo>
                  <a:lnTo>
                    <a:pt x="1152" y="2992"/>
                  </a:lnTo>
                  <a:lnTo>
                    <a:pt x="1172" y="3076"/>
                  </a:lnTo>
                  <a:lnTo>
                    <a:pt x="1214" y="3034"/>
                  </a:lnTo>
                  <a:lnTo>
                    <a:pt x="1193" y="2951"/>
                  </a:lnTo>
                  <a:lnTo>
                    <a:pt x="1361" y="2867"/>
                  </a:lnTo>
                  <a:lnTo>
                    <a:pt x="1465" y="2846"/>
                  </a:lnTo>
                  <a:lnTo>
                    <a:pt x="1570" y="2762"/>
                  </a:lnTo>
                  <a:lnTo>
                    <a:pt x="1779" y="2720"/>
                  </a:lnTo>
                  <a:lnTo>
                    <a:pt x="1905" y="2720"/>
                  </a:lnTo>
                  <a:lnTo>
                    <a:pt x="2051" y="2679"/>
                  </a:lnTo>
                  <a:lnTo>
                    <a:pt x="2135" y="2679"/>
                  </a:lnTo>
                  <a:lnTo>
                    <a:pt x="2198" y="2574"/>
                  </a:lnTo>
                  <a:lnTo>
                    <a:pt x="2114" y="2469"/>
                  </a:lnTo>
                  <a:lnTo>
                    <a:pt x="2093" y="2365"/>
                  </a:lnTo>
                  <a:lnTo>
                    <a:pt x="2302" y="2197"/>
                  </a:lnTo>
                  <a:lnTo>
                    <a:pt x="2344" y="2051"/>
                  </a:lnTo>
                  <a:lnTo>
                    <a:pt x="2261" y="1925"/>
                  </a:lnTo>
                  <a:lnTo>
                    <a:pt x="2093" y="1737"/>
                  </a:lnTo>
                  <a:lnTo>
                    <a:pt x="2030" y="1507"/>
                  </a:lnTo>
                  <a:lnTo>
                    <a:pt x="2114" y="1423"/>
                  </a:lnTo>
                  <a:lnTo>
                    <a:pt x="2093" y="1319"/>
                  </a:lnTo>
                  <a:lnTo>
                    <a:pt x="2051" y="1193"/>
                  </a:lnTo>
                  <a:lnTo>
                    <a:pt x="2030" y="1109"/>
                  </a:lnTo>
                  <a:lnTo>
                    <a:pt x="2135" y="984"/>
                  </a:lnTo>
                  <a:lnTo>
                    <a:pt x="1926" y="963"/>
                  </a:lnTo>
                  <a:lnTo>
                    <a:pt x="1842" y="1088"/>
                  </a:lnTo>
                  <a:lnTo>
                    <a:pt x="1737" y="1005"/>
                  </a:lnTo>
                  <a:lnTo>
                    <a:pt x="1633" y="1047"/>
                  </a:lnTo>
                  <a:lnTo>
                    <a:pt x="1591" y="963"/>
                  </a:lnTo>
                  <a:lnTo>
                    <a:pt x="1382" y="879"/>
                  </a:lnTo>
                  <a:lnTo>
                    <a:pt x="1361" y="837"/>
                  </a:lnTo>
                  <a:lnTo>
                    <a:pt x="1424" y="691"/>
                  </a:lnTo>
                  <a:lnTo>
                    <a:pt x="1277" y="565"/>
                  </a:lnTo>
                  <a:lnTo>
                    <a:pt x="1110" y="482"/>
                  </a:lnTo>
                  <a:lnTo>
                    <a:pt x="1089" y="377"/>
                  </a:lnTo>
                  <a:lnTo>
                    <a:pt x="900" y="168"/>
                  </a:lnTo>
                  <a:lnTo>
                    <a:pt x="880" y="105"/>
                  </a:lnTo>
                  <a:lnTo>
                    <a:pt x="754" y="63"/>
                  </a:lnTo>
                  <a:lnTo>
                    <a:pt x="670" y="42"/>
                  </a:lnTo>
                  <a:lnTo>
                    <a:pt x="566" y="21"/>
                  </a:lnTo>
                  <a:lnTo>
                    <a:pt x="4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6" name="Google Shape;1496;p78"/>
          <p:cNvGrpSpPr/>
          <p:nvPr/>
        </p:nvGrpSpPr>
        <p:grpSpPr>
          <a:xfrm>
            <a:off x="3554131" y="1233340"/>
            <a:ext cx="2078182" cy="1366558"/>
            <a:chOff x="235800" y="830650"/>
            <a:chExt cx="6978450" cy="4588844"/>
          </a:xfrm>
          <a:solidFill>
            <a:srgbClr val="D10200"/>
          </a:solidFill>
        </p:grpSpPr>
        <p:sp>
          <p:nvSpPr>
            <p:cNvPr id="1497" name="Google Shape;1497;p78"/>
            <p:cNvSpPr/>
            <p:nvPr/>
          </p:nvSpPr>
          <p:spPr>
            <a:xfrm>
              <a:off x="235800" y="1224769"/>
              <a:ext cx="2592225" cy="4194725"/>
            </a:xfrm>
            <a:custGeom>
              <a:avLst/>
              <a:gdLst/>
              <a:ahLst/>
              <a:cxnLst/>
              <a:rect l="l" t="t" r="r" b="b"/>
              <a:pathLst>
                <a:path w="103689" h="167789" extrusionOk="0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78"/>
            <p:cNvSpPr/>
            <p:nvPr/>
          </p:nvSpPr>
          <p:spPr>
            <a:xfrm>
              <a:off x="2370225" y="830650"/>
              <a:ext cx="1016975" cy="1158500"/>
            </a:xfrm>
            <a:custGeom>
              <a:avLst/>
              <a:gdLst/>
              <a:ahLst/>
              <a:cxnLst/>
              <a:rect l="l" t="t" r="r" b="b"/>
              <a:pathLst>
                <a:path w="40679" h="46340" extrusionOk="0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78"/>
            <p:cNvSpPr/>
            <p:nvPr/>
          </p:nvSpPr>
          <p:spPr>
            <a:xfrm>
              <a:off x="3143325" y="1089650"/>
              <a:ext cx="4064350" cy="3503975"/>
            </a:xfrm>
            <a:custGeom>
              <a:avLst/>
              <a:gdLst/>
              <a:ahLst/>
              <a:cxnLst/>
              <a:rect l="l" t="t" r="r" b="b"/>
              <a:pathLst>
                <a:path w="162574" h="140159" extrusionOk="0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78"/>
            <p:cNvSpPr/>
            <p:nvPr/>
          </p:nvSpPr>
          <p:spPr>
            <a:xfrm>
              <a:off x="6146600" y="3671525"/>
              <a:ext cx="342925" cy="189500"/>
            </a:xfrm>
            <a:custGeom>
              <a:avLst/>
              <a:gdLst/>
              <a:ahLst/>
              <a:cxnLst/>
              <a:rect l="l" t="t" r="r" b="b"/>
              <a:pathLst>
                <a:path w="13717" h="7580" extrusionOk="0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78"/>
            <p:cNvSpPr/>
            <p:nvPr/>
          </p:nvSpPr>
          <p:spPr>
            <a:xfrm>
              <a:off x="5901600" y="3652500"/>
              <a:ext cx="558700" cy="402875"/>
            </a:xfrm>
            <a:custGeom>
              <a:avLst/>
              <a:gdLst/>
              <a:ahLst/>
              <a:cxnLst/>
              <a:rect l="l" t="t" r="r" b="b"/>
              <a:pathLst>
                <a:path w="22348" h="16115" extrusionOk="0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78"/>
            <p:cNvSpPr/>
            <p:nvPr/>
          </p:nvSpPr>
          <p:spPr>
            <a:xfrm>
              <a:off x="6249675" y="4061675"/>
              <a:ext cx="964575" cy="811125"/>
            </a:xfrm>
            <a:custGeom>
              <a:avLst/>
              <a:gdLst/>
              <a:ahLst/>
              <a:cxnLst/>
              <a:rect l="l" t="t" r="r" b="b"/>
              <a:pathLst>
                <a:path w="38583" h="32445" extrusionOk="0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3" name="Google Shape;1503;p78"/>
          <p:cNvGrpSpPr/>
          <p:nvPr/>
        </p:nvGrpSpPr>
        <p:grpSpPr>
          <a:xfrm>
            <a:off x="742628" y="3064442"/>
            <a:ext cx="2622876" cy="1333540"/>
            <a:chOff x="238125" y="1038125"/>
            <a:chExt cx="7146800" cy="3633625"/>
          </a:xfrm>
          <a:solidFill>
            <a:srgbClr val="D10200"/>
          </a:solidFill>
        </p:grpSpPr>
        <p:sp>
          <p:nvSpPr>
            <p:cNvPr id="1504" name="Google Shape;1504;p78"/>
            <p:cNvSpPr/>
            <p:nvPr/>
          </p:nvSpPr>
          <p:spPr>
            <a:xfrm>
              <a:off x="62561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78"/>
            <p:cNvSpPr/>
            <p:nvPr/>
          </p:nvSpPr>
          <p:spPr>
            <a:xfrm>
              <a:off x="62561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78"/>
            <p:cNvSpPr/>
            <p:nvPr/>
          </p:nvSpPr>
          <p:spPr>
            <a:xfrm>
              <a:off x="625615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78"/>
            <p:cNvSpPr/>
            <p:nvPr/>
          </p:nvSpPr>
          <p:spPr>
            <a:xfrm>
              <a:off x="63323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78"/>
            <p:cNvSpPr/>
            <p:nvPr/>
          </p:nvSpPr>
          <p:spPr>
            <a:xfrm>
              <a:off x="63323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78"/>
            <p:cNvSpPr/>
            <p:nvPr/>
          </p:nvSpPr>
          <p:spPr>
            <a:xfrm>
              <a:off x="64083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78"/>
            <p:cNvSpPr/>
            <p:nvPr/>
          </p:nvSpPr>
          <p:spPr>
            <a:xfrm>
              <a:off x="64083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78"/>
            <p:cNvSpPr/>
            <p:nvPr/>
          </p:nvSpPr>
          <p:spPr>
            <a:xfrm>
              <a:off x="64083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78"/>
            <p:cNvSpPr/>
            <p:nvPr/>
          </p:nvSpPr>
          <p:spPr>
            <a:xfrm>
              <a:off x="64845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78"/>
            <p:cNvSpPr/>
            <p:nvPr/>
          </p:nvSpPr>
          <p:spPr>
            <a:xfrm>
              <a:off x="64845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78"/>
            <p:cNvSpPr/>
            <p:nvPr/>
          </p:nvSpPr>
          <p:spPr>
            <a:xfrm>
              <a:off x="648457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78"/>
            <p:cNvSpPr/>
            <p:nvPr/>
          </p:nvSpPr>
          <p:spPr>
            <a:xfrm>
              <a:off x="64845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78"/>
            <p:cNvSpPr/>
            <p:nvPr/>
          </p:nvSpPr>
          <p:spPr>
            <a:xfrm>
              <a:off x="64845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78"/>
            <p:cNvSpPr/>
            <p:nvPr/>
          </p:nvSpPr>
          <p:spPr>
            <a:xfrm>
              <a:off x="663842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78"/>
            <p:cNvSpPr/>
            <p:nvPr/>
          </p:nvSpPr>
          <p:spPr>
            <a:xfrm>
              <a:off x="66384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78"/>
            <p:cNvSpPr/>
            <p:nvPr/>
          </p:nvSpPr>
          <p:spPr>
            <a:xfrm>
              <a:off x="6638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78"/>
            <p:cNvSpPr/>
            <p:nvPr/>
          </p:nvSpPr>
          <p:spPr>
            <a:xfrm>
              <a:off x="6638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78"/>
            <p:cNvSpPr/>
            <p:nvPr/>
          </p:nvSpPr>
          <p:spPr>
            <a:xfrm>
              <a:off x="6638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78"/>
            <p:cNvSpPr/>
            <p:nvPr/>
          </p:nvSpPr>
          <p:spPr>
            <a:xfrm>
              <a:off x="67154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78"/>
            <p:cNvSpPr/>
            <p:nvPr/>
          </p:nvSpPr>
          <p:spPr>
            <a:xfrm>
              <a:off x="67154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78"/>
            <p:cNvSpPr/>
            <p:nvPr/>
          </p:nvSpPr>
          <p:spPr>
            <a:xfrm>
              <a:off x="67154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78"/>
            <p:cNvSpPr/>
            <p:nvPr/>
          </p:nvSpPr>
          <p:spPr>
            <a:xfrm>
              <a:off x="64083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78"/>
            <p:cNvSpPr/>
            <p:nvPr/>
          </p:nvSpPr>
          <p:spPr>
            <a:xfrm>
              <a:off x="63323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78"/>
            <p:cNvSpPr/>
            <p:nvPr/>
          </p:nvSpPr>
          <p:spPr>
            <a:xfrm>
              <a:off x="625615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78"/>
            <p:cNvSpPr/>
            <p:nvPr/>
          </p:nvSpPr>
          <p:spPr>
            <a:xfrm>
              <a:off x="59514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78"/>
            <p:cNvSpPr/>
            <p:nvPr/>
          </p:nvSpPr>
          <p:spPr>
            <a:xfrm>
              <a:off x="59514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78"/>
            <p:cNvSpPr/>
            <p:nvPr/>
          </p:nvSpPr>
          <p:spPr>
            <a:xfrm>
              <a:off x="602750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78"/>
            <p:cNvSpPr/>
            <p:nvPr/>
          </p:nvSpPr>
          <p:spPr>
            <a:xfrm>
              <a:off x="602750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5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78"/>
            <p:cNvSpPr/>
            <p:nvPr/>
          </p:nvSpPr>
          <p:spPr>
            <a:xfrm>
              <a:off x="60275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78"/>
            <p:cNvSpPr/>
            <p:nvPr/>
          </p:nvSpPr>
          <p:spPr>
            <a:xfrm>
              <a:off x="61037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78"/>
            <p:cNvSpPr/>
            <p:nvPr/>
          </p:nvSpPr>
          <p:spPr>
            <a:xfrm>
              <a:off x="6103700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78"/>
            <p:cNvSpPr/>
            <p:nvPr/>
          </p:nvSpPr>
          <p:spPr>
            <a:xfrm>
              <a:off x="610370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78"/>
            <p:cNvSpPr/>
            <p:nvPr/>
          </p:nvSpPr>
          <p:spPr>
            <a:xfrm>
              <a:off x="61037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78"/>
            <p:cNvSpPr/>
            <p:nvPr/>
          </p:nvSpPr>
          <p:spPr>
            <a:xfrm>
              <a:off x="6179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78"/>
            <p:cNvSpPr/>
            <p:nvPr/>
          </p:nvSpPr>
          <p:spPr>
            <a:xfrm>
              <a:off x="61799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78"/>
            <p:cNvSpPr/>
            <p:nvPr/>
          </p:nvSpPr>
          <p:spPr>
            <a:xfrm>
              <a:off x="61799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78"/>
            <p:cNvSpPr/>
            <p:nvPr/>
          </p:nvSpPr>
          <p:spPr>
            <a:xfrm>
              <a:off x="61799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78"/>
            <p:cNvSpPr/>
            <p:nvPr/>
          </p:nvSpPr>
          <p:spPr>
            <a:xfrm>
              <a:off x="61799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78"/>
            <p:cNvSpPr/>
            <p:nvPr/>
          </p:nvSpPr>
          <p:spPr>
            <a:xfrm>
              <a:off x="71703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78"/>
            <p:cNvSpPr/>
            <p:nvPr/>
          </p:nvSpPr>
          <p:spPr>
            <a:xfrm>
              <a:off x="68656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78"/>
            <p:cNvSpPr/>
            <p:nvPr/>
          </p:nvSpPr>
          <p:spPr>
            <a:xfrm>
              <a:off x="68656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78"/>
            <p:cNvSpPr/>
            <p:nvPr/>
          </p:nvSpPr>
          <p:spPr>
            <a:xfrm>
              <a:off x="69418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78"/>
            <p:cNvSpPr/>
            <p:nvPr/>
          </p:nvSpPr>
          <p:spPr>
            <a:xfrm>
              <a:off x="67892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78"/>
            <p:cNvSpPr/>
            <p:nvPr/>
          </p:nvSpPr>
          <p:spPr>
            <a:xfrm>
              <a:off x="6637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78"/>
            <p:cNvSpPr/>
            <p:nvPr/>
          </p:nvSpPr>
          <p:spPr>
            <a:xfrm>
              <a:off x="625615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78"/>
            <p:cNvSpPr/>
            <p:nvPr/>
          </p:nvSpPr>
          <p:spPr>
            <a:xfrm>
              <a:off x="64845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78"/>
            <p:cNvSpPr/>
            <p:nvPr/>
          </p:nvSpPr>
          <p:spPr>
            <a:xfrm>
              <a:off x="64845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78"/>
            <p:cNvSpPr/>
            <p:nvPr/>
          </p:nvSpPr>
          <p:spPr>
            <a:xfrm>
              <a:off x="64083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78"/>
            <p:cNvSpPr/>
            <p:nvPr/>
          </p:nvSpPr>
          <p:spPr>
            <a:xfrm>
              <a:off x="64083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78"/>
            <p:cNvSpPr/>
            <p:nvPr/>
          </p:nvSpPr>
          <p:spPr>
            <a:xfrm>
              <a:off x="63323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78"/>
            <p:cNvSpPr/>
            <p:nvPr/>
          </p:nvSpPr>
          <p:spPr>
            <a:xfrm>
              <a:off x="63323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78"/>
            <p:cNvSpPr/>
            <p:nvPr/>
          </p:nvSpPr>
          <p:spPr>
            <a:xfrm>
              <a:off x="70940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78"/>
            <p:cNvSpPr/>
            <p:nvPr/>
          </p:nvSpPr>
          <p:spPr>
            <a:xfrm>
              <a:off x="7017875" y="43898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78"/>
            <p:cNvSpPr/>
            <p:nvPr/>
          </p:nvSpPr>
          <p:spPr>
            <a:xfrm>
              <a:off x="7017875" y="43136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78"/>
            <p:cNvSpPr/>
            <p:nvPr/>
          </p:nvSpPr>
          <p:spPr>
            <a:xfrm>
              <a:off x="69418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78"/>
            <p:cNvSpPr/>
            <p:nvPr/>
          </p:nvSpPr>
          <p:spPr>
            <a:xfrm>
              <a:off x="648457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78"/>
            <p:cNvSpPr/>
            <p:nvPr/>
          </p:nvSpPr>
          <p:spPr>
            <a:xfrm>
              <a:off x="6560800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78"/>
            <p:cNvSpPr/>
            <p:nvPr/>
          </p:nvSpPr>
          <p:spPr>
            <a:xfrm>
              <a:off x="6560800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78"/>
            <p:cNvSpPr/>
            <p:nvPr/>
          </p:nvSpPr>
          <p:spPr>
            <a:xfrm>
              <a:off x="656080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78"/>
            <p:cNvSpPr/>
            <p:nvPr/>
          </p:nvSpPr>
          <p:spPr>
            <a:xfrm>
              <a:off x="656080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78"/>
            <p:cNvSpPr/>
            <p:nvPr/>
          </p:nvSpPr>
          <p:spPr>
            <a:xfrm>
              <a:off x="656080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78"/>
            <p:cNvSpPr/>
            <p:nvPr/>
          </p:nvSpPr>
          <p:spPr>
            <a:xfrm>
              <a:off x="65608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78"/>
            <p:cNvSpPr/>
            <p:nvPr/>
          </p:nvSpPr>
          <p:spPr>
            <a:xfrm>
              <a:off x="65608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78"/>
            <p:cNvSpPr/>
            <p:nvPr/>
          </p:nvSpPr>
          <p:spPr>
            <a:xfrm>
              <a:off x="64845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78"/>
            <p:cNvSpPr/>
            <p:nvPr/>
          </p:nvSpPr>
          <p:spPr>
            <a:xfrm>
              <a:off x="64845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78"/>
            <p:cNvSpPr/>
            <p:nvPr/>
          </p:nvSpPr>
          <p:spPr>
            <a:xfrm>
              <a:off x="64845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78"/>
            <p:cNvSpPr/>
            <p:nvPr/>
          </p:nvSpPr>
          <p:spPr>
            <a:xfrm>
              <a:off x="6408350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78"/>
            <p:cNvSpPr/>
            <p:nvPr/>
          </p:nvSpPr>
          <p:spPr>
            <a:xfrm>
              <a:off x="6408350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78"/>
            <p:cNvSpPr/>
            <p:nvPr/>
          </p:nvSpPr>
          <p:spPr>
            <a:xfrm>
              <a:off x="6408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78"/>
            <p:cNvSpPr/>
            <p:nvPr/>
          </p:nvSpPr>
          <p:spPr>
            <a:xfrm>
              <a:off x="64083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78"/>
            <p:cNvSpPr/>
            <p:nvPr/>
          </p:nvSpPr>
          <p:spPr>
            <a:xfrm>
              <a:off x="6332350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78"/>
            <p:cNvSpPr/>
            <p:nvPr/>
          </p:nvSpPr>
          <p:spPr>
            <a:xfrm>
              <a:off x="63323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78"/>
            <p:cNvSpPr/>
            <p:nvPr/>
          </p:nvSpPr>
          <p:spPr>
            <a:xfrm>
              <a:off x="6332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78"/>
            <p:cNvSpPr/>
            <p:nvPr/>
          </p:nvSpPr>
          <p:spPr>
            <a:xfrm>
              <a:off x="63323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78"/>
            <p:cNvSpPr/>
            <p:nvPr/>
          </p:nvSpPr>
          <p:spPr>
            <a:xfrm>
              <a:off x="625615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78"/>
            <p:cNvSpPr/>
            <p:nvPr/>
          </p:nvSpPr>
          <p:spPr>
            <a:xfrm>
              <a:off x="62561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78"/>
            <p:cNvSpPr/>
            <p:nvPr/>
          </p:nvSpPr>
          <p:spPr>
            <a:xfrm>
              <a:off x="62561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78"/>
            <p:cNvSpPr/>
            <p:nvPr/>
          </p:nvSpPr>
          <p:spPr>
            <a:xfrm>
              <a:off x="61799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78"/>
            <p:cNvSpPr/>
            <p:nvPr/>
          </p:nvSpPr>
          <p:spPr>
            <a:xfrm>
              <a:off x="6179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78"/>
            <p:cNvSpPr/>
            <p:nvPr/>
          </p:nvSpPr>
          <p:spPr>
            <a:xfrm>
              <a:off x="61037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78"/>
            <p:cNvSpPr/>
            <p:nvPr/>
          </p:nvSpPr>
          <p:spPr>
            <a:xfrm>
              <a:off x="61037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78"/>
            <p:cNvSpPr/>
            <p:nvPr/>
          </p:nvSpPr>
          <p:spPr>
            <a:xfrm>
              <a:off x="60275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78"/>
            <p:cNvSpPr/>
            <p:nvPr/>
          </p:nvSpPr>
          <p:spPr>
            <a:xfrm>
              <a:off x="60275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6" y="1146"/>
                    <a:pt x="2025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78"/>
            <p:cNvSpPr/>
            <p:nvPr/>
          </p:nvSpPr>
          <p:spPr>
            <a:xfrm>
              <a:off x="60275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78"/>
            <p:cNvSpPr/>
            <p:nvPr/>
          </p:nvSpPr>
          <p:spPr>
            <a:xfrm>
              <a:off x="59514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78"/>
            <p:cNvSpPr/>
            <p:nvPr/>
          </p:nvSpPr>
          <p:spPr>
            <a:xfrm>
              <a:off x="59514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78"/>
            <p:cNvSpPr/>
            <p:nvPr/>
          </p:nvSpPr>
          <p:spPr>
            <a:xfrm>
              <a:off x="59514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78"/>
            <p:cNvSpPr/>
            <p:nvPr/>
          </p:nvSpPr>
          <p:spPr>
            <a:xfrm>
              <a:off x="5875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78"/>
            <p:cNvSpPr/>
            <p:nvPr/>
          </p:nvSpPr>
          <p:spPr>
            <a:xfrm>
              <a:off x="5875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78"/>
            <p:cNvSpPr/>
            <p:nvPr/>
          </p:nvSpPr>
          <p:spPr>
            <a:xfrm>
              <a:off x="58752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78"/>
            <p:cNvSpPr/>
            <p:nvPr/>
          </p:nvSpPr>
          <p:spPr>
            <a:xfrm>
              <a:off x="58752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78"/>
            <p:cNvSpPr/>
            <p:nvPr/>
          </p:nvSpPr>
          <p:spPr>
            <a:xfrm>
              <a:off x="45040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78"/>
            <p:cNvSpPr/>
            <p:nvPr/>
          </p:nvSpPr>
          <p:spPr>
            <a:xfrm>
              <a:off x="45040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78"/>
            <p:cNvSpPr/>
            <p:nvPr/>
          </p:nvSpPr>
          <p:spPr>
            <a:xfrm>
              <a:off x="45040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78"/>
            <p:cNvSpPr/>
            <p:nvPr/>
          </p:nvSpPr>
          <p:spPr>
            <a:xfrm>
              <a:off x="44278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78"/>
            <p:cNvSpPr/>
            <p:nvPr/>
          </p:nvSpPr>
          <p:spPr>
            <a:xfrm>
              <a:off x="4427825" y="3856775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78"/>
            <p:cNvSpPr/>
            <p:nvPr/>
          </p:nvSpPr>
          <p:spPr>
            <a:xfrm>
              <a:off x="44278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78"/>
            <p:cNvSpPr/>
            <p:nvPr/>
          </p:nvSpPr>
          <p:spPr>
            <a:xfrm>
              <a:off x="4351600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78"/>
            <p:cNvSpPr/>
            <p:nvPr/>
          </p:nvSpPr>
          <p:spPr>
            <a:xfrm>
              <a:off x="43516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78"/>
            <p:cNvSpPr/>
            <p:nvPr/>
          </p:nvSpPr>
          <p:spPr>
            <a:xfrm>
              <a:off x="39709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78"/>
            <p:cNvSpPr/>
            <p:nvPr/>
          </p:nvSpPr>
          <p:spPr>
            <a:xfrm>
              <a:off x="39709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78"/>
            <p:cNvSpPr/>
            <p:nvPr/>
          </p:nvSpPr>
          <p:spPr>
            <a:xfrm>
              <a:off x="39709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78"/>
            <p:cNvSpPr/>
            <p:nvPr/>
          </p:nvSpPr>
          <p:spPr>
            <a:xfrm>
              <a:off x="39709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78"/>
            <p:cNvSpPr/>
            <p:nvPr/>
          </p:nvSpPr>
          <p:spPr>
            <a:xfrm>
              <a:off x="39709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78"/>
            <p:cNvSpPr/>
            <p:nvPr/>
          </p:nvSpPr>
          <p:spPr>
            <a:xfrm>
              <a:off x="3970950" y="31710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78"/>
            <p:cNvSpPr/>
            <p:nvPr/>
          </p:nvSpPr>
          <p:spPr>
            <a:xfrm>
              <a:off x="397095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78"/>
            <p:cNvSpPr/>
            <p:nvPr/>
          </p:nvSpPr>
          <p:spPr>
            <a:xfrm>
              <a:off x="397095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78"/>
            <p:cNvSpPr/>
            <p:nvPr/>
          </p:nvSpPr>
          <p:spPr>
            <a:xfrm>
              <a:off x="39709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78"/>
            <p:cNvSpPr/>
            <p:nvPr/>
          </p:nvSpPr>
          <p:spPr>
            <a:xfrm>
              <a:off x="39709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78"/>
            <p:cNvSpPr/>
            <p:nvPr/>
          </p:nvSpPr>
          <p:spPr>
            <a:xfrm>
              <a:off x="397095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78"/>
            <p:cNvSpPr/>
            <p:nvPr/>
          </p:nvSpPr>
          <p:spPr>
            <a:xfrm>
              <a:off x="39709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78"/>
            <p:cNvSpPr/>
            <p:nvPr/>
          </p:nvSpPr>
          <p:spPr>
            <a:xfrm>
              <a:off x="39709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78"/>
            <p:cNvSpPr/>
            <p:nvPr/>
          </p:nvSpPr>
          <p:spPr>
            <a:xfrm>
              <a:off x="3970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78"/>
            <p:cNvSpPr/>
            <p:nvPr/>
          </p:nvSpPr>
          <p:spPr>
            <a:xfrm>
              <a:off x="39709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78"/>
            <p:cNvSpPr/>
            <p:nvPr/>
          </p:nvSpPr>
          <p:spPr>
            <a:xfrm>
              <a:off x="39709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78"/>
            <p:cNvSpPr/>
            <p:nvPr/>
          </p:nvSpPr>
          <p:spPr>
            <a:xfrm>
              <a:off x="40469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78"/>
            <p:cNvSpPr/>
            <p:nvPr/>
          </p:nvSpPr>
          <p:spPr>
            <a:xfrm>
              <a:off x="40469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78"/>
            <p:cNvSpPr/>
            <p:nvPr/>
          </p:nvSpPr>
          <p:spPr>
            <a:xfrm>
              <a:off x="40469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78"/>
            <p:cNvSpPr/>
            <p:nvPr/>
          </p:nvSpPr>
          <p:spPr>
            <a:xfrm>
              <a:off x="40469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78"/>
            <p:cNvSpPr/>
            <p:nvPr/>
          </p:nvSpPr>
          <p:spPr>
            <a:xfrm>
              <a:off x="40469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78"/>
            <p:cNvSpPr/>
            <p:nvPr/>
          </p:nvSpPr>
          <p:spPr>
            <a:xfrm>
              <a:off x="40469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78"/>
            <p:cNvSpPr/>
            <p:nvPr/>
          </p:nvSpPr>
          <p:spPr>
            <a:xfrm>
              <a:off x="40469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78"/>
            <p:cNvSpPr/>
            <p:nvPr/>
          </p:nvSpPr>
          <p:spPr>
            <a:xfrm>
              <a:off x="40469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78"/>
            <p:cNvSpPr/>
            <p:nvPr/>
          </p:nvSpPr>
          <p:spPr>
            <a:xfrm>
              <a:off x="40469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78"/>
            <p:cNvSpPr/>
            <p:nvPr/>
          </p:nvSpPr>
          <p:spPr>
            <a:xfrm>
              <a:off x="40469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78"/>
            <p:cNvSpPr/>
            <p:nvPr/>
          </p:nvSpPr>
          <p:spPr>
            <a:xfrm>
              <a:off x="40469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78"/>
            <p:cNvSpPr/>
            <p:nvPr/>
          </p:nvSpPr>
          <p:spPr>
            <a:xfrm>
              <a:off x="4046950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78"/>
            <p:cNvSpPr/>
            <p:nvPr/>
          </p:nvSpPr>
          <p:spPr>
            <a:xfrm>
              <a:off x="40469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78"/>
            <p:cNvSpPr/>
            <p:nvPr/>
          </p:nvSpPr>
          <p:spPr>
            <a:xfrm>
              <a:off x="41231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78"/>
            <p:cNvSpPr/>
            <p:nvPr/>
          </p:nvSpPr>
          <p:spPr>
            <a:xfrm>
              <a:off x="41231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78"/>
            <p:cNvSpPr/>
            <p:nvPr/>
          </p:nvSpPr>
          <p:spPr>
            <a:xfrm>
              <a:off x="41231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78"/>
            <p:cNvSpPr/>
            <p:nvPr/>
          </p:nvSpPr>
          <p:spPr>
            <a:xfrm>
              <a:off x="41231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78"/>
            <p:cNvSpPr/>
            <p:nvPr/>
          </p:nvSpPr>
          <p:spPr>
            <a:xfrm>
              <a:off x="41231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78"/>
            <p:cNvSpPr/>
            <p:nvPr/>
          </p:nvSpPr>
          <p:spPr>
            <a:xfrm>
              <a:off x="4123175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78"/>
            <p:cNvSpPr/>
            <p:nvPr/>
          </p:nvSpPr>
          <p:spPr>
            <a:xfrm>
              <a:off x="41231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78"/>
            <p:cNvSpPr/>
            <p:nvPr/>
          </p:nvSpPr>
          <p:spPr>
            <a:xfrm>
              <a:off x="41231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78"/>
            <p:cNvSpPr/>
            <p:nvPr/>
          </p:nvSpPr>
          <p:spPr>
            <a:xfrm>
              <a:off x="41231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78"/>
            <p:cNvSpPr/>
            <p:nvPr/>
          </p:nvSpPr>
          <p:spPr>
            <a:xfrm>
              <a:off x="41231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78"/>
            <p:cNvSpPr/>
            <p:nvPr/>
          </p:nvSpPr>
          <p:spPr>
            <a:xfrm>
              <a:off x="41231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78"/>
            <p:cNvSpPr/>
            <p:nvPr/>
          </p:nvSpPr>
          <p:spPr>
            <a:xfrm>
              <a:off x="412317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78"/>
            <p:cNvSpPr/>
            <p:nvPr/>
          </p:nvSpPr>
          <p:spPr>
            <a:xfrm>
              <a:off x="41994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78"/>
            <p:cNvSpPr/>
            <p:nvPr/>
          </p:nvSpPr>
          <p:spPr>
            <a:xfrm>
              <a:off x="41994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78"/>
            <p:cNvSpPr/>
            <p:nvPr/>
          </p:nvSpPr>
          <p:spPr>
            <a:xfrm>
              <a:off x="41994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78"/>
            <p:cNvSpPr/>
            <p:nvPr/>
          </p:nvSpPr>
          <p:spPr>
            <a:xfrm>
              <a:off x="41994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78"/>
            <p:cNvSpPr/>
            <p:nvPr/>
          </p:nvSpPr>
          <p:spPr>
            <a:xfrm>
              <a:off x="427560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78"/>
            <p:cNvSpPr/>
            <p:nvPr/>
          </p:nvSpPr>
          <p:spPr>
            <a:xfrm>
              <a:off x="42756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78"/>
            <p:cNvSpPr/>
            <p:nvPr/>
          </p:nvSpPr>
          <p:spPr>
            <a:xfrm>
              <a:off x="42756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78"/>
            <p:cNvSpPr/>
            <p:nvPr/>
          </p:nvSpPr>
          <p:spPr>
            <a:xfrm>
              <a:off x="42756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78"/>
            <p:cNvSpPr/>
            <p:nvPr/>
          </p:nvSpPr>
          <p:spPr>
            <a:xfrm>
              <a:off x="4275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8"/>
                    <a:pt x="6" y="480"/>
                    <a:pt x="6" y="1065"/>
                  </a:cubicBezTo>
                  <a:cubicBezTo>
                    <a:pt x="0" y="1709"/>
                    <a:pt x="527" y="2137"/>
                    <a:pt x="1075" y="2137"/>
                  </a:cubicBezTo>
                  <a:cubicBezTo>
                    <a:pt x="1337" y="2137"/>
                    <a:pt x="1603" y="2039"/>
                    <a:pt x="1818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78"/>
            <p:cNvSpPr/>
            <p:nvPr/>
          </p:nvSpPr>
          <p:spPr>
            <a:xfrm>
              <a:off x="4199400" y="33233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78"/>
            <p:cNvSpPr/>
            <p:nvPr/>
          </p:nvSpPr>
          <p:spPr>
            <a:xfrm>
              <a:off x="419940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78"/>
            <p:cNvSpPr/>
            <p:nvPr/>
          </p:nvSpPr>
          <p:spPr>
            <a:xfrm>
              <a:off x="4199400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78"/>
            <p:cNvSpPr/>
            <p:nvPr/>
          </p:nvSpPr>
          <p:spPr>
            <a:xfrm>
              <a:off x="4199400" y="355192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78"/>
            <p:cNvSpPr/>
            <p:nvPr/>
          </p:nvSpPr>
          <p:spPr>
            <a:xfrm>
              <a:off x="419940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78"/>
            <p:cNvSpPr/>
            <p:nvPr/>
          </p:nvSpPr>
          <p:spPr>
            <a:xfrm>
              <a:off x="419940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78"/>
            <p:cNvSpPr/>
            <p:nvPr/>
          </p:nvSpPr>
          <p:spPr>
            <a:xfrm>
              <a:off x="41231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78"/>
            <p:cNvSpPr/>
            <p:nvPr/>
          </p:nvSpPr>
          <p:spPr>
            <a:xfrm>
              <a:off x="41231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78"/>
            <p:cNvSpPr/>
            <p:nvPr/>
          </p:nvSpPr>
          <p:spPr>
            <a:xfrm>
              <a:off x="4046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78"/>
            <p:cNvSpPr/>
            <p:nvPr/>
          </p:nvSpPr>
          <p:spPr>
            <a:xfrm>
              <a:off x="40469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78"/>
            <p:cNvSpPr/>
            <p:nvPr/>
          </p:nvSpPr>
          <p:spPr>
            <a:xfrm>
              <a:off x="40469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78"/>
            <p:cNvSpPr/>
            <p:nvPr/>
          </p:nvSpPr>
          <p:spPr>
            <a:xfrm>
              <a:off x="40469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78"/>
            <p:cNvSpPr/>
            <p:nvPr/>
          </p:nvSpPr>
          <p:spPr>
            <a:xfrm>
              <a:off x="39709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78"/>
            <p:cNvSpPr/>
            <p:nvPr/>
          </p:nvSpPr>
          <p:spPr>
            <a:xfrm>
              <a:off x="35898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78"/>
            <p:cNvSpPr/>
            <p:nvPr/>
          </p:nvSpPr>
          <p:spPr>
            <a:xfrm>
              <a:off x="35898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78"/>
            <p:cNvSpPr/>
            <p:nvPr/>
          </p:nvSpPr>
          <p:spPr>
            <a:xfrm>
              <a:off x="358987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78"/>
            <p:cNvSpPr/>
            <p:nvPr/>
          </p:nvSpPr>
          <p:spPr>
            <a:xfrm>
              <a:off x="358987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78"/>
            <p:cNvSpPr/>
            <p:nvPr/>
          </p:nvSpPr>
          <p:spPr>
            <a:xfrm>
              <a:off x="35898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78"/>
            <p:cNvSpPr/>
            <p:nvPr/>
          </p:nvSpPr>
          <p:spPr>
            <a:xfrm>
              <a:off x="35898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78"/>
            <p:cNvSpPr/>
            <p:nvPr/>
          </p:nvSpPr>
          <p:spPr>
            <a:xfrm>
              <a:off x="35898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78"/>
            <p:cNvSpPr/>
            <p:nvPr/>
          </p:nvSpPr>
          <p:spPr>
            <a:xfrm>
              <a:off x="32852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78"/>
            <p:cNvSpPr/>
            <p:nvPr/>
          </p:nvSpPr>
          <p:spPr>
            <a:xfrm>
              <a:off x="32852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78"/>
            <p:cNvSpPr/>
            <p:nvPr/>
          </p:nvSpPr>
          <p:spPr>
            <a:xfrm>
              <a:off x="32852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78"/>
            <p:cNvSpPr/>
            <p:nvPr/>
          </p:nvSpPr>
          <p:spPr>
            <a:xfrm>
              <a:off x="33614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78"/>
            <p:cNvSpPr/>
            <p:nvPr/>
          </p:nvSpPr>
          <p:spPr>
            <a:xfrm>
              <a:off x="33614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8"/>
            <p:cNvSpPr/>
            <p:nvPr/>
          </p:nvSpPr>
          <p:spPr>
            <a:xfrm>
              <a:off x="33614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8"/>
            <p:cNvSpPr/>
            <p:nvPr/>
          </p:nvSpPr>
          <p:spPr>
            <a:xfrm>
              <a:off x="336145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8"/>
            <p:cNvSpPr/>
            <p:nvPr/>
          </p:nvSpPr>
          <p:spPr>
            <a:xfrm>
              <a:off x="33614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8"/>
            <p:cNvSpPr/>
            <p:nvPr/>
          </p:nvSpPr>
          <p:spPr>
            <a:xfrm>
              <a:off x="34374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8"/>
            <p:cNvSpPr/>
            <p:nvPr/>
          </p:nvSpPr>
          <p:spPr>
            <a:xfrm>
              <a:off x="34374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8"/>
            <p:cNvSpPr/>
            <p:nvPr/>
          </p:nvSpPr>
          <p:spPr>
            <a:xfrm>
              <a:off x="34374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8"/>
            <p:cNvSpPr/>
            <p:nvPr/>
          </p:nvSpPr>
          <p:spPr>
            <a:xfrm>
              <a:off x="34374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8"/>
            <p:cNvSpPr/>
            <p:nvPr/>
          </p:nvSpPr>
          <p:spPr>
            <a:xfrm>
              <a:off x="34374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8"/>
            <p:cNvSpPr/>
            <p:nvPr/>
          </p:nvSpPr>
          <p:spPr>
            <a:xfrm>
              <a:off x="34374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8"/>
            <p:cNvSpPr/>
            <p:nvPr/>
          </p:nvSpPr>
          <p:spPr>
            <a:xfrm>
              <a:off x="34374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8"/>
            <p:cNvSpPr/>
            <p:nvPr/>
          </p:nvSpPr>
          <p:spPr>
            <a:xfrm>
              <a:off x="35136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8"/>
            <p:cNvSpPr/>
            <p:nvPr/>
          </p:nvSpPr>
          <p:spPr>
            <a:xfrm>
              <a:off x="35136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8"/>
            <p:cNvSpPr/>
            <p:nvPr/>
          </p:nvSpPr>
          <p:spPr>
            <a:xfrm>
              <a:off x="35136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8"/>
            <p:cNvSpPr/>
            <p:nvPr/>
          </p:nvSpPr>
          <p:spPr>
            <a:xfrm>
              <a:off x="35136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8"/>
            <p:cNvSpPr/>
            <p:nvPr/>
          </p:nvSpPr>
          <p:spPr>
            <a:xfrm>
              <a:off x="35136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8"/>
            <p:cNvSpPr/>
            <p:nvPr/>
          </p:nvSpPr>
          <p:spPr>
            <a:xfrm>
              <a:off x="35136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8"/>
            <p:cNvSpPr/>
            <p:nvPr/>
          </p:nvSpPr>
          <p:spPr>
            <a:xfrm>
              <a:off x="35136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8"/>
            <p:cNvSpPr/>
            <p:nvPr/>
          </p:nvSpPr>
          <p:spPr>
            <a:xfrm>
              <a:off x="35136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8"/>
            <p:cNvSpPr/>
            <p:nvPr/>
          </p:nvSpPr>
          <p:spPr>
            <a:xfrm>
              <a:off x="35898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8"/>
            <p:cNvSpPr/>
            <p:nvPr/>
          </p:nvSpPr>
          <p:spPr>
            <a:xfrm>
              <a:off x="366610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8"/>
            <p:cNvSpPr/>
            <p:nvPr/>
          </p:nvSpPr>
          <p:spPr>
            <a:xfrm>
              <a:off x="366610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8"/>
            <p:cNvSpPr/>
            <p:nvPr/>
          </p:nvSpPr>
          <p:spPr>
            <a:xfrm>
              <a:off x="36661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8"/>
            <p:cNvSpPr/>
            <p:nvPr/>
          </p:nvSpPr>
          <p:spPr>
            <a:xfrm>
              <a:off x="36661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8"/>
            <p:cNvSpPr/>
            <p:nvPr/>
          </p:nvSpPr>
          <p:spPr>
            <a:xfrm>
              <a:off x="36661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8"/>
            <p:cNvSpPr/>
            <p:nvPr/>
          </p:nvSpPr>
          <p:spPr>
            <a:xfrm>
              <a:off x="36661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8"/>
            <p:cNvSpPr/>
            <p:nvPr/>
          </p:nvSpPr>
          <p:spPr>
            <a:xfrm>
              <a:off x="36661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8"/>
            <p:cNvSpPr/>
            <p:nvPr/>
          </p:nvSpPr>
          <p:spPr>
            <a:xfrm>
              <a:off x="37423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8"/>
            <p:cNvSpPr/>
            <p:nvPr/>
          </p:nvSpPr>
          <p:spPr>
            <a:xfrm>
              <a:off x="37423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8"/>
            <p:cNvSpPr/>
            <p:nvPr/>
          </p:nvSpPr>
          <p:spPr>
            <a:xfrm>
              <a:off x="37423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8"/>
            <p:cNvSpPr/>
            <p:nvPr/>
          </p:nvSpPr>
          <p:spPr>
            <a:xfrm>
              <a:off x="37423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8"/>
            <p:cNvSpPr/>
            <p:nvPr/>
          </p:nvSpPr>
          <p:spPr>
            <a:xfrm>
              <a:off x="3742300" y="30186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8"/>
            <p:cNvSpPr/>
            <p:nvPr/>
          </p:nvSpPr>
          <p:spPr>
            <a:xfrm>
              <a:off x="37423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8"/>
            <p:cNvSpPr/>
            <p:nvPr/>
          </p:nvSpPr>
          <p:spPr>
            <a:xfrm>
              <a:off x="374230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5"/>
                    <a:pt x="528" y="2131"/>
                    <a:pt x="1076" y="2131"/>
                  </a:cubicBezTo>
                  <a:cubicBezTo>
                    <a:pt x="1335" y="2131"/>
                    <a:pt x="1599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8"/>
            <p:cNvSpPr/>
            <p:nvPr/>
          </p:nvSpPr>
          <p:spPr>
            <a:xfrm>
              <a:off x="37423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8"/>
            <p:cNvSpPr/>
            <p:nvPr/>
          </p:nvSpPr>
          <p:spPr>
            <a:xfrm>
              <a:off x="38185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8"/>
            <p:cNvSpPr/>
            <p:nvPr/>
          </p:nvSpPr>
          <p:spPr>
            <a:xfrm>
              <a:off x="38185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8"/>
            <p:cNvSpPr/>
            <p:nvPr/>
          </p:nvSpPr>
          <p:spPr>
            <a:xfrm>
              <a:off x="38185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8"/>
            <p:cNvSpPr/>
            <p:nvPr/>
          </p:nvSpPr>
          <p:spPr>
            <a:xfrm>
              <a:off x="38185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8"/>
            <p:cNvSpPr/>
            <p:nvPr/>
          </p:nvSpPr>
          <p:spPr>
            <a:xfrm>
              <a:off x="38185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8"/>
            <p:cNvSpPr/>
            <p:nvPr/>
          </p:nvSpPr>
          <p:spPr>
            <a:xfrm>
              <a:off x="38185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8"/>
            <p:cNvSpPr/>
            <p:nvPr/>
          </p:nvSpPr>
          <p:spPr>
            <a:xfrm>
              <a:off x="38185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8"/>
            <p:cNvSpPr/>
            <p:nvPr/>
          </p:nvSpPr>
          <p:spPr>
            <a:xfrm>
              <a:off x="381852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8"/>
            <p:cNvSpPr/>
            <p:nvPr/>
          </p:nvSpPr>
          <p:spPr>
            <a:xfrm>
              <a:off x="38185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8"/>
            <p:cNvSpPr/>
            <p:nvPr/>
          </p:nvSpPr>
          <p:spPr>
            <a:xfrm>
              <a:off x="38185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8"/>
            <p:cNvSpPr/>
            <p:nvPr/>
          </p:nvSpPr>
          <p:spPr>
            <a:xfrm>
              <a:off x="38947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8"/>
            <p:cNvSpPr/>
            <p:nvPr/>
          </p:nvSpPr>
          <p:spPr>
            <a:xfrm>
              <a:off x="38947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8"/>
            <p:cNvSpPr/>
            <p:nvPr/>
          </p:nvSpPr>
          <p:spPr>
            <a:xfrm>
              <a:off x="3894725" y="385677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8"/>
            <p:cNvSpPr/>
            <p:nvPr/>
          </p:nvSpPr>
          <p:spPr>
            <a:xfrm>
              <a:off x="38947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8"/>
            <p:cNvSpPr/>
            <p:nvPr/>
          </p:nvSpPr>
          <p:spPr>
            <a:xfrm>
              <a:off x="38947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8"/>
            <p:cNvSpPr/>
            <p:nvPr/>
          </p:nvSpPr>
          <p:spPr>
            <a:xfrm>
              <a:off x="38947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8"/>
            <p:cNvSpPr/>
            <p:nvPr/>
          </p:nvSpPr>
          <p:spPr>
            <a:xfrm>
              <a:off x="3894725" y="355192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8"/>
            <p:cNvSpPr/>
            <p:nvPr/>
          </p:nvSpPr>
          <p:spPr>
            <a:xfrm>
              <a:off x="38947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8"/>
            <p:cNvSpPr/>
            <p:nvPr/>
          </p:nvSpPr>
          <p:spPr>
            <a:xfrm>
              <a:off x="38947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8"/>
            <p:cNvSpPr/>
            <p:nvPr/>
          </p:nvSpPr>
          <p:spPr>
            <a:xfrm>
              <a:off x="389460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8"/>
            <p:cNvSpPr/>
            <p:nvPr/>
          </p:nvSpPr>
          <p:spPr>
            <a:xfrm>
              <a:off x="38947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8"/>
            <p:cNvSpPr/>
            <p:nvPr/>
          </p:nvSpPr>
          <p:spPr>
            <a:xfrm>
              <a:off x="38947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8"/>
            <p:cNvSpPr/>
            <p:nvPr/>
          </p:nvSpPr>
          <p:spPr>
            <a:xfrm>
              <a:off x="38947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8"/>
            <p:cNvSpPr/>
            <p:nvPr/>
          </p:nvSpPr>
          <p:spPr>
            <a:xfrm>
              <a:off x="38947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8"/>
            <p:cNvSpPr/>
            <p:nvPr/>
          </p:nvSpPr>
          <p:spPr>
            <a:xfrm>
              <a:off x="38947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8"/>
            <p:cNvSpPr/>
            <p:nvPr/>
          </p:nvSpPr>
          <p:spPr>
            <a:xfrm>
              <a:off x="38947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8"/>
            <p:cNvSpPr/>
            <p:nvPr/>
          </p:nvSpPr>
          <p:spPr>
            <a:xfrm>
              <a:off x="38185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8"/>
            <p:cNvSpPr/>
            <p:nvPr/>
          </p:nvSpPr>
          <p:spPr>
            <a:xfrm>
              <a:off x="3742300" y="2866425"/>
              <a:ext cx="62225" cy="53225"/>
            </a:xfrm>
            <a:custGeom>
              <a:avLst/>
              <a:gdLst/>
              <a:ahLst/>
              <a:cxnLst/>
              <a:rect l="l" t="t" r="r" b="b"/>
              <a:pathLst>
                <a:path w="2489" h="2129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1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8"/>
            <p:cNvSpPr/>
            <p:nvPr/>
          </p:nvSpPr>
          <p:spPr>
            <a:xfrm>
              <a:off x="36661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8"/>
            <p:cNvSpPr/>
            <p:nvPr/>
          </p:nvSpPr>
          <p:spPr>
            <a:xfrm>
              <a:off x="450405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8"/>
            <p:cNvSpPr/>
            <p:nvPr/>
          </p:nvSpPr>
          <p:spPr>
            <a:xfrm>
              <a:off x="4504050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8"/>
            <p:cNvSpPr/>
            <p:nvPr/>
          </p:nvSpPr>
          <p:spPr>
            <a:xfrm>
              <a:off x="45040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8"/>
            <p:cNvSpPr/>
            <p:nvPr/>
          </p:nvSpPr>
          <p:spPr>
            <a:xfrm>
              <a:off x="44278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8"/>
            <p:cNvSpPr/>
            <p:nvPr/>
          </p:nvSpPr>
          <p:spPr>
            <a:xfrm>
              <a:off x="44278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8"/>
            <p:cNvSpPr/>
            <p:nvPr/>
          </p:nvSpPr>
          <p:spPr>
            <a:xfrm>
              <a:off x="44278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8"/>
            <p:cNvSpPr/>
            <p:nvPr/>
          </p:nvSpPr>
          <p:spPr>
            <a:xfrm>
              <a:off x="442782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8"/>
            <p:cNvSpPr/>
            <p:nvPr/>
          </p:nvSpPr>
          <p:spPr>
            <a:xfrm>
              <a:off x="442782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8"/>
            <p:cNvSpPr/>
            <p:nvPr/>
          </p:nvSpPr>
          <p:spPr>
            <a:xfrm>
              <a:off x="43516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8"/>
            <p:cNvSpPr/>
            <p:nvPr/>
          </p:nvSpPr>
          <p:spPr>
            <a:xfrm>
              <a:off x="43516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8"/>
            <p:cNvSpPr/>
            <p:nvPr/>
          </p:nvSpPr>
          <p:spPr>
            <a:xfrm>
              <a:off x="43516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8"/>
            <p:cNvSpPr/>
            <p:nvPr/>
          </p:nvSpPr>
          <p:spPr>
            <a:xfrm>
              <a:off x="435160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8"/>
            <p:cNvSpPr/>
            <p:nvPr/>
          </p:nvSpPr>
          <p:spPr>
            <a:xfrm>
              <a:off x="435160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8"/>
            <p:cNvSpPr/>
            <p:nvPr/>
          </p:nvSpPr>
          <p:spPr>
            <a:xfrm>
              <a:off x="42756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8"/>
            <p:cNvSpPr/>
            <p:nvPr/>
          </p:nvSpPr>
          <p:spPr>
            <a:xfrm>
              <a:off x="42756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8"/>
            <p:cNvSpPr/>
            <p:nvPr/>
          </p:nvSpPr>
          <p:spPr>
            <a:xfrm>
              <a:off x="42756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8"/>
            <p:cNvSpPr/>
            <p:nvPr/>
          </p:nvSpPr>
          <p:spPr>
            <a:xfrm>
              <a:off x="427560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8"/>
            <p:cNvSpPr/>
            <p:nvPr/>
          </p:nvSpPr>
          <p:spPr>
            <a:xfrm>
              <a:off x="42756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8"/>
            <p:cNvSpPr/>
            <p:nvPr/>
          </p:nvSpPr>
          <p:spPr>
            <a:xfrm>
              <a:off x="42756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8"/>
            <p:cNvSpPr/>
            <p:nvPr/>
          </p:nvSpPr>
          <p:spPr>
            <a:xfrm>
              <a:off x="42756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8"/>
            <p:cNvSpPr/>
            <p:nvPr/>
          </p:nvSpPr>
          <p:spPr>
            <a:xfrm>
              <a:off x="42756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8"/>
            <p:cNvSpPr/>
            <p:nvPr/>
          </p:nvSpPr>
          <p:spPr>
            <a:xfrm>
              <a:off x="41994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8"/>
            <p:cNvSpPr/>
            <p:nvPr/>
          </p:nvSpPr>
          <p:spPr>
            <a:xfrm>
              <a:off x="41994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8"/>
            <p:cNvSpPr/>
            <p:nvPr/>
          </p:nvSpPr>
          <p:spPr>
            <a:xfrm>
              <a:off x="41994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8"/>
            <p:cNvSpPr/>
            <p:nvPr/>
          </p:nvSpPr>
          <p:spPr>
            <a:xfrm>
              <a:off x="41994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8"/>
            <p:cNvSpPr/>
            <p:nvPr/>
          </p:nvSpPr>
          <p:spPr>
            <a:xfrm>
              <a:off x="41231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8"/>
            <p:cNvSpPr/>
            <p:nvPr/>
          </p:nvSpPr>
          <p:spPr>
            <a:xfrm>
              <a:off x="41231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8"/>
            <p:cNvSpPr/>
            <p:nvPr/>
          </p:nvSpPr>
          <p:spPr>
            <a:xfrm>
              <a:off x="41231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8"/>
            <p:cNvSpPr/>
            <p:nvPr/>
          </p:nvSpPr>
          <p:spPr>
            <a:xfrm>
              <a:off x="41231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8"/>
            <p:cNvSpPr/>
            <p:nvPr/>
          </p:nvSpPr>
          <p:spPr>
            <a:xfrm>
              <a:off x="41231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8"/>
            <p:cNvSpPr/>
            <p:nvPr/>
          </p:nvSpPr>
          <p:spPr>
            <a:xfrm>
              <a:off x="40469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8"/>
            <p:cNvSpPr/>
            <p:nvPr/>
          </p:nvSpPr>
          <p:spPr>
            <a:xfrm>
              <a:off x="40469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8"/>
            <p:cNvSpPr/>
            <p:nvPr/>
          </p:nvSpPr>
          <p:spPr>
            <a:xfrm>
              <a:off x="40469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8"/>
            <p:cNvSpPr/>
            <p:nvPr/>
          </p:nvSpPr>
          <p:spPr>
            <a:xfrm>
              <a:off x="39709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8"/>
            <p:cNvSpPr/>
            <p:nvPr/>
          </p:nvSpPr>
          <p:spPr>
            <a:xfrm>
              <a:off x="39709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8"/>
            <p:cNvSpPr/>
            <p:nvPr/>
          </p:nvSpPr>
          <p:spPr>
            <a:xfrm>
              <a:off x="39709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8"/>
            <p:cNvSpPr/>
            <p:nvPr/>
          </p:nvSpPr>
          <p:spPr>
            <a:xfrm>
              <a:off x="38947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8"/>
            <p:cNvSpPr/>
            <p:nvPr/>
          </p:nvSpPr>
          <p:spPr>
            <a:xfrm>
              <a:off x="38947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8"/>
            <p:cNvSpPr/>
            <p:nvPr/>
          </p:nvSpPr>
          <p:spPr>
            <a:xfrm>
              <a:off x="38947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8"/>
            <p:cNvSpPr/>
            <p:nvPr/>
          </p:nvSpPr>
          <p:spPr>
            <a:xfrm>
              <a:off x="38947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8"/>
            <p:cNvSpPr/>
            <p:nvPr/>
          </p:nvSpPr>
          <p:spPr>
            <a:xfrm>
              <a:off x="38185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8"/>
            <p:cNvSpPr/>
            <p:nvPr/>
          </p:nvSpPr>
          <p:spPr>
            <a:xfrm>
              <a:off x="38185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8"/>
            <p:cNvSpPr/>
            <p:nvPr/>
          </p:nvSpPr>
          <p:spPr>
            <a:xfrm>
              <a:off x="38185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8"/>
            <p:cNvSpPr/>
            <p:nvPr/>
          </p:nvSpPr>
          <p:spPr>
            <a:xfrm>
              <a:off x="38185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8"/>
            <p:cNvSpPr/>
            <p:nvPr/>
          </p:nvSpPr>
          <p:spPr>
            <a:xfrm>
              <a:off x="38185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8"/>
            <p:cNvSpPr/>
            <p:nvPr/>
          </p:nvSpPr>
          <p:spPr>
            <a:xfrm>
              <a:off x="381852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8"/>
            <p:cNvSpPr/>
            <p:nvPr/>
          </p:nvSpPr>
          <p:spPr>
            <a:xfrm>
              <a:off x="38185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8"/>
            <p:cNvSpPr/>
            <p:nvPr/>
          </p:nvSpPr>
          <p:spPr>
            <a:xfrm>
              <a:off x="38185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8"/>
            <p:cNvSpPr/>
            <p:nvPr/>
          </p:nvSpPr>
          <p:spPr>
            <a:xfrm>
              <a:off x="3742300" y="37803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8"/>
            <p:cNvSpPr/>
            <p:nvPr/>
          </p:nvSpPr>
          <p:spPr>
            <a:xfrm>
              <a:off x="37423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8"/>
            <p:cNvSpPr/>
            <p:nvPr/>
          </p:nvSpPr>
          <p:spPr>
            <a:xfrm>
              <a:off x="37423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8"/>
            <p:cNvSpPr/>
            <p:nvPr/>
          </p:nvSpPr>
          <p:spPr>
            <a:xfrm>
              <a:off x="37423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8"/>
            <p:cNvSpPr/>
            <p:nvPr/>
          </p:nvSpPr>
          <p:spPr>
            <a:xfrm>
              <a:off x="37421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8"/>
            <p:cNvSpPr/>
            <p:nvPr/>
          </p:nvSpPr>
          <p:spPr>
            <a:xfrm>
              <a:off x="37423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8"/>
            <p:cNvSpPr/>
            <p:nvPr/>
          </p:nvSpPr>
          <p:spPr>
            <a:xfrm>
              <a:off x="366595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8"/>
            <p:cNvSpPr/>
            <p:nvPr/>
          </p:nvSpPr>
          <p:spPr>
            <a:xfrm>
              <a:off x="36661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8"/>
            <p:cNvSpPr/>
            <p:nvPr/>
          </p:nvSpPr>
          <p:spPr>
            <a:xfrm>
              <a:off x="36661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8"/>
            <p:cNvSpPr/>
            <p:nvPr/>
          </p:nvSpPr>
          <p:spPr>
            <a:xfrm>
              <a:off x="35898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8"/>
            <p:cNvSpPr/>
            <p:nvPr/>
          </p:nvSpPr>
          <p:spPr>
            <a:xfrm>
              <a:off x="35898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8"/>
            <p:cNvSpPr/>
            <p:nvPr/>
          </p:nvSpPr>
          <p:spPr>
            <a:xfrm>
              <a:off x="35898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8"/>
            <p:cNvSpPr/>
            <p:nvPr/>
          </p:nvSpPr>
          <p:spPr>
            <a:xfrm>
              <a:off x="35136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8"/>
            <p:cNvSpPr/>
            <p:nvPr/>
          </p:nvSpPr>
          <p:spPr>
            <a:xfrm>
              <a:off x="35136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8"/>
            <p:cNvSpPr/>
            <p:nvPr/>
          </p:nvSpPr>
          <p:spPr>
            <a:xfrm>
              <a:off x="35136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8"/>
            <p:cNvSpPr/>
            <p:nvPr/>
          </p:nvSpPr>
          <p:spPr>
            <a:xfrm>
              <a:off x="34374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8"/>
            <p:cNvSpPr/>
            <p:nvPr/>
          </p:nvSpPr>
          <p:spPr>
            <a:xfrm>
              <a:off x="34374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8"/>
            <p:cNvSpPr/>
            <p:nvPr/>
          </p:nvSpPr>
          <p:spPr>
            <a:xfrm>
              <a:off x="343745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8"/>
            <p:cNvSpPr/>
            <p:nvPr/>
          </p:nvSpPr>
          <p:spPr>
            <a:xfrm>
              <a:off x="34374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8"/>
            <p:cNvSpPr/>
            <p:nvPr/>
          </p:nvSpPr>
          <p:spPr>
            <a:xfrm>
              <a:off x="336145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8"/>
            <p:cNvSpPr/>
            <p:nvPr/>
          </p:nvSpPr>
          <p:spPr>
            <a:xfrm>
              <a:off x="33614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8"/>
            <p:cNvSpPr/>
            <p:nvPr/>
          </p:nvSpPr>
          <p:spPr>
            <a:xfrm>
              <a:off x="33614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8"/>
            <p:cNvSpPr/>
            <p:nvPr/>
          </p:nvSpPr>
          <p:spPr>
            <a:xfrm>
              <a:off x="33614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8"/>
            <p:cNvSpPr/>
            <p:nvPr/>
          </p:nvSpPr>
          <p:spPr>
            <a:xfrm>
              <a:off x="32852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8"/>
            <p:cNvSpPr/>
            <p:nvPr/>
          </p:nvSpPr>
          <p:spPr>
            <a:xfrm>
              <a:off x="32852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8"/>
            <p:cNvSpPr/>
            <p:nvPr/>
          </p:nvSpPr>
          <p:spPr>
            <a:xfrm>
              <a:off x="32852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8"/>
            <p:cNvSpPr/>
            <p:nvPr/>
          </p:nvSpPr>
          <p:spPr>
            <a:xfrm>
              <a:off x="32852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8"/>
            <p:cNvSpPr/>
            <p:nvPr/>
          </p:nvSpPr>
          <p:spPr>
            <a:xfrm>
              <a:off x="3209025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8"/>
            <p:cNvSpPr/>
            <p:nvPr/>
          </p:nvSpPr>
          <p:spPr>
            <a:xfrm>
              <a:off x="32090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8"/>
            <p:cNvSpPr/>
            <p:nvPr/>
          </p:nvSpPr>
          <p:spPr>
            <a:xfrm>
              <a:off x="32090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8"/>
            <p:cNvSpPr/>
            <p:nvPr/>
          </p:nvSpPr>
          <p:spPr>
            <a:xfrm>
              <a:off x="32090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8"/>
            <p:cNvSpPr/>
            <p:nvPr/>
          </p:nvSpPr>
          <p:spPr>
            <a:xfrm>
              <a:off x="32090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8"/>
            <p:cNvSpPr/>
            <p:nvPr/>
          </p:nvSpPr>
          <p:spPr>
            <a:xfrm>
              <a:off x="41994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8"/>
            <p:cNvSpPr/>
            <p:nvPr/>
          </p:nvSpPr>
          <p:spPr>
            <a:xfrm>
              <a:off x="3132800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8"/>
            <p:cNvSpPr/>
            <p:nvPr/>
          </p:nvSpPr>
          <p:spPr>
            <a:xfrm>
              <a:off x="305680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8"/>
            <p:cNvSpPr/>
            <p:nvPr/>
          </p:nvSpPr>
          <p:spPr>
            <a:xfrm>
              <a:off x="43516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8"/>
            <p:cNvSpPr/>
            <p:nvPr/>
          </p:nvSpPr>
          <p:spPr>
            <a:xfrm>
              <a:off x="43516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8"/>
            <p:cNvSpPr/>
            <p:nvPr/>
          </p:nvSpPr>
          <p:spPr>
            <a:xfrm>
              <a:off x="43516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8"/>
            <p:cNvSpPr/>
            <p:nvPr/>
          </p:nvSpPr>
          <p:spPr>
            <a:xfrm>
              <a:off x="43516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8"/>
            <p:cNvSpPr/>
            <p:nvPr/>
          </p:nvSpPr>
          <p:spPr>
            <a:xfrm>
              <a:off x="43516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8"/>
            <p:cNvSpPr/>
            <p:nvPr/>
          </p:nvSpPr>
          <p:spPr>
            <a:xfrm>
              <a:off x="43516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8"/>
            <p:cNvSpPr/>
            <p:nvPr/>
          </p:nvSpPr>
          <p:spPr>
            <a:xfrm>
              <a:off x="43516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8"/>
            <p:cNvSpPr/>
            <p:nvPr/>
          </p:nvSpPr>
          <p:spPr>
            <a:xfrm>
              <a:off x="397095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8"/>
            <p:cNvSpPr/>
            <p:nvPr/>
          </p:nvSpPr>
          <p:spPr>
            <a:xfrm>
              <a:off x="39709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8"/>
            <p:cNvSpPr/>
            <p:nvPr/>
          </p:nvSpPr>
          <p:spPr>
            <a:xfrm>
              <a:off x="36661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8"/>
            <p:cNvSpPr/>
            <p:nvPr/>
          </p:nvSpPr>
          <p:spPr>
            <a:xfrm>
              <a:off x="37423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8"/>
            <p:cNvSpPr/>
            <p:nvPr/>
          </p:nvSpPr>
          <p:spPr>
            <a:xfrm>
              <a:off x="37423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8"/>
            <p:cNvSpPr/>
            <p:nvPr/>
          </p:nvSpPr>
          <p:spPr>
            <a:xfrm>
              <a:off x="38185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8"/>
            <p:cNvSpPr/>
            <p:nvPr/>
          </p:nvSpPr>
          <p:spPr>
            <a:xfrm>
              <a:off x="38947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8"/>
            <p:cNvSpPr/>
            <p:nvPr/>
          </p:nvSpPr>
          <p:spPr>
            <a:xfrm>
              <a:off x="38947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8"/>
            <p:cNvSpPr/>
            <p:nvPr/>
          </p:nvSpPr>
          <p:spPr>
            <a:xfrm>
              <a:off x="39709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8"/>
            <p:cNvSpPr/>
            <p:nvPr/>
          </p:nvSpPr>
          <p:spPr>
            <a:xfrm>
              <a:off x="39709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8"/>
            <p:cNvSpPr/>
            <p:nvPr/>
          </p:nvSpPr>
          <p:spPr>
            <a:xfrm>
              <a:off x="40469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8"/>
            <p:cNvSpPr/>
            <p:nvPr/>
          </p:nvSpPr>
          <p:spPr>
            <a:xfrm>
              <a:off x="40469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8"/>
            <p:cNvSpPr/>
            <p:nvPr/>
          </p:nvSpPr>
          <p:spPr>
            <a:xfrm>
              <a:off x="40469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8"/>
            <p:cNvSpPr/>
            <p:nvPr/>
          </p:nvSpPr>
          <p:spPr>
            <a:xfrm>
              <a:off x="40469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8"/>
            <p:cNvSpPr/>
            <p:nvPr/>
          </p:nvSpPr>
          <p:spPr>
            <a:xfrm>
              <a:off x="41231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8"/>
            <p:cNvSpPr/>
            <p:nvPr/>
          </p:nvSpPr>
          <p:spPr>
            <a:xfrm>
              <a:off x="41231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8"/>
            <p:cNvSpPr/>
            <p:nvPr/>
          </p:nvSpPr>
          <p:spPr>
            <a:xfrm>
              <a:off x="41231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8"/>
            <p:cNvSpPr/>
            <p:nvPr/>
          </p:nvSpPr>
          <p:spPr>
            <a:xfrm>
              <a:off x="41231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8"/>
            <p:cNvSpPr/>
            <p:nvPr/>
          </p:nvSpPr>
          <p:spPr>
            <a:xfrm>
              <a:off x="41231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8"/>
            <p:cNvSpPr/>
            <p:nvPr/>
          </p:nvSpPr>
          <p:spPr>
            <a:xfrm>
              <a:off x="41231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8"/>
            <p:cNvSpPr/>
            <p:nvPr/>
          </p:nvSpPr>
          <p:spPr>
            <a:xfrm>
              <a:off x="41994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8"/>
            <p:cNvSpPr/>
            <p:nvPr/>
          </p:nvSpPr>
          <p:spPr>
            <a:xfrm>
              <a:off x="41994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8"/>
            <p:cNvSpPr/>
            <p:nvPr/>
          </p:nvSpPr>
          <p:spPr>
            <a:xfrm>
              <a:off x="41994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8"/>
            <p:cNvSpPr/>
            <p:nvPr/>
          </p:nvSpPr>
          <p:spPr>
            <a:xfrm>
              <a:off x="41994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8"/>
            <p:cNvSpPr/>
            <p:nvPr/>
          </p:nvSpPr>
          <p:spPr>
            <a:xfrm>
              <a:off x="41994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8"/>
            <p:cNvSpPr/>
            <p:nvPr/>
          </p:nvSpPr>
          <p:spPr>
            <a:xfrm>
              <a:off x="41994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8"/>
            <p:cNvSpPr/>
            <p:nvPr/>
          </p:nvSpPr>
          <p:spPr>
            <a:xfrm>
              <a:off x="41994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8"/>
            <p:cNvSpPr/>
            <p:nvPr/>
          </p:nvSpPr>
          <p:spPr>
            <a:xfrm>
              <a:off x="42756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8"/>
            <p:cNvSpPr/>
            <p:nvPr/>
          </p:nvSpPr>
          <p:spPr>
            <a:xfrm>
              <a:off x="42756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8"/>
            <p:cNvSpPr/>
            <p:nvPr/>
          </p:nvSpPr>
          <p:spPr>
            <a:xfrm>
              <a:off x="42756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8"/>
            <p:cNvSpPr/>
            <p:nvPr/>
          </p:nvSpPr>
          <p:spPr>
            <a:xfrm>
              <a:off x="42756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8"/>
            <p:cNvSpPr/>
            <p:nvPr/>
          </p:nvSpPr>
          <p:spPr>
            <a:xfrm>
              <a:off x="42756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8"/>
            <p:cNvSpPr/>
            <p:nvPr/>
          </p:nvSpPr>
          <p:spPr>
            <a:xfrm>
              <a:off x="42756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8"/>
            <p:cNvSpPr/>
            <p:nvPr/>
          </p:nvSpPr>
          <p:spPr>
            <a:xfrm>
              <a:off x="42756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8"/>
            <p:cNvSpPr/>
            <p:nvPr/>
          </p:nvSpPr>
          <p:spPr>
            <a:xfrm>
              <a:off x="42756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8"/>
            <p:cNvSpPr/>
            <p:nvPr/>
          </p:nvSpPr>
          <p:spPr>
            <a:xfrm>
              <a:off x="43516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8"/>
            <p:cNvSpPr/>
            <p:nvPr/>
          </p:nvSpPr>
          <p:spPr>
            <a:xfrm>
              <a:off x="44278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8"/>
            <p:cNvSpPr/>
            <p:nvPr/>
          </p:nvSpPr>
          <p:spPr>
            <a:xfrm>
              <a:off x="44278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8"/>
            <p:cNvSpPr/>
            <p:nvPr/>
          </p:nvSpPr>
          <p:spPr>
            <a:xfrm>
              <a:off x="44278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8"/>
            <p:cNvSpPr/>
            <p:nvPr/>
          </p:nvSpPr>
          <p:spPr>
            <a:xfrm>
              <a:off x="44278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8"/>
            <p:cNvSpPr/>
            <p:nvPr/>
          </p:nvSpPr>
          <p:spPr>
            <a:xfrm>
              <a:off x="44278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8"/>
            <p:cNvSpPr/>
            <p:nvPr/>
          </p:nvSpPr>
          <p:spPr>
            <a:xfrm>
              <a:off x="44278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8"/>
            <p:cNvSpPr/>
            <p:nvPr/>
          </p:nvSpPr>
          <p:spPr>
            <a:xfrm>
              <a:off x="44278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8"/>
            <p:cNvSpPr/>
            <p:nvPr/>
          </p:nvSpPr>
          <p:spPr>
            <a:xfrm>
              <a:off x="44278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8"/>
            <p:cNvSpPr/>
            <p:nvPr/>
          </p:nvSpPr>
          <p:spPr>
            <a:xfrm>
              <a:off x="4427825" y="1571400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8"/>
            <p:cNvSpPr/>
            <p:nvPr/>
          </p:nvSpPr>
          <p:spPr>
            <a:xfrm>
              <a:off x="43516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8"/>
            <p:cNvSpPr/>
            <p:nvPr/>
          </p:nvSpPr>
          <p:spPr>
            <a:xfrm>
              <a:off x="42756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8"/>
            <p:cNvSpPr/>
            <p:nvPr/>
          </p:nvSpPr>
          <p:spPr>
            <a:xfrm>
              <a:off x="42756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8"/>
            <p:cNvSpPr/>
            <p:nvPr/>
          </p:nvSpPr>
          <p:spPr>
            <a:xfrm>
              <a:off x="41994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8"/>
            <p:cNvSpPr/>
            <p:nvPr/>
          </p:nvSpPr>
          <p:spPr>
            <a:xfrm>
              <a:off x="41994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8"/>
            <p:cNvSpPr/>
            <p:nvPr/>
          </p:nvSpPr>
          <p:spPr>
            <a:xfrm>
              <a:off x="41994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8"/>
            <p:cNvSpPr/>
            <p:nvPr/>
          </p:nvSpPr>
          <p:spPr>
            <a:xfrm>
              <a:off x="41994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8"/>
            <p:cNvSpPr/>
            <p:nvPr/>
          </p:nvSpPr>
          <p:spPr>
            <a:xfrm>
              <a:off x="41231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8"/>
            <p:cNvSpPr/>
            <p:nvPr/>
          </p:nvSpPr>
          <p:spPr>
            <a:xfrm>
              <a:off x="41231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8"/>
            <p:cNvSpPr/>
            <p:nvPr/>
          </p:nvSpPr>
          <p:spPr>
            <a:xfrm>
              <a:off x="41231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8"/>
            <p:cNvSpPr/>
            <p:nvPr/>
          </p:nvSpPr>
          <p:spPr>
            <a:xfrm>
              <a:off x="41231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8"/>
            <p:cNvSpPr/>
            <p:nvPr/>
          </p:nvSpPr>
          <p:spPr>
            <a:xfrm>
              <a:off x="41231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8"/>
            <p:cNvSpPr/>
            <p:nvPr/>
          </p:nvSpPr>
          <p:spPr>
            <a:xfrm>
              <a:off x="41231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8"/>
            <p:cNvSpPr/>
            <p:nvPr/>
          </p:nvSpPr>
          <p:spPr>
            <a:xfrm>
              <a:off x="40469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8"/>
            <p:cNvSpPr/>
            <p:nvPr/>
          </p:nvSpPr>
          <p:spPr>
            <a:xfrm>
              <a:off x="40469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8"/>
            <p:cNvSpPr/>
            <p:nvPr/>
          </p:nvSpPr>
          <p:spPr>
            <a:xfrm>
              <a:off x="40469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8"/>
            <p:cNvSpPr/>
            <p:nvPr/>
          </p:nvSpPr>
          <p:spPr>
            <a:xfrm>
              <a:off x="40469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8"/>
            <p:cNvSpPr/>
            <p:nvPr/>
          </p:nvSpPr>
          <p:spPr>
            <a:xfrm>
              <a:off x="40469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8"/>
            <p:cNvSpPr/>
            <p:nvPr/>
          </p:nvSpPr>
          <p:spPr>
            <a:xfrm>
              <a:off x="40469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8"/>
            <p:cNvSpPr/>
            <p:nvPr/>
          </p:nvSpPr>
          <p:spPr>
            <a:xfrm>
              <a:off x="40469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8"/>
            <p:cNvSpPr/>
            <p:nvPr/>
          </p:nvSpPr>
          <p:spPr>
            <a:xfrm>
              <a:off x="40469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78"/>
            <p:cNvSpPr/>
            <p:nvPr/>
          </p:nvSpPr>
          <p:spPr>
            <a:xfrm>
              <a:off x="39709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78"/>
            <p:cNvSpPr/>
            <p:nvPr/>
          </p:nvSpPr>
          <p:spPr>
            <a:xfrm>
              <a:off x="39709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78"/>
            <p:cNvSpPr/>
            <p:nvPr/>
          </p:nvSpPr>
          <p:spPr>
            <a:xfrm>
              <a:off x="39709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78"/>
            <p:cNvSpPr/>
            <p:nvPr/>
          </p:nvSpPr>
          <p:spPr>
            <a:xfrm>
              <a:off x="39709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78"/>
            <p:cNvSpPr/>
            <p:nvPr/>
          </p:nvSpPr>
          <p:spPr>
            <a:xfrm>
              <a:off x="39709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78"/>
            <p:cNvSpPr/>
            <p:nvPr/>
          </p:nvSpPr>
          <p:spPr>
            <a:xfrm>
              <a:off x="39709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78"/>
            <p:cNvSpPr/>
            <p:nvPr/>
          </p:nvSpPr>
          <p:spPr>
            <a:xfrm>
              <a:off x="39709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78"/>
            <p:cNvSpPr/>
            <p:nvPr/>
          </p:nvSpPr>
          <p:spPr>
            <a:xfrm>
              <a:off x="39709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78"/>
            <p:cNvSpPr/>
            <p:nvPr/>
          </p:nvSpPr>
          <p:spPr>
            <a:xfrm>
              <a:off x="39709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78"/>
            <p:cNvSpPr/>
            <p:nvPr/>
          </p:nvSpPr>
          <p:spPr>
            <a:xfrm>
              <a:off x="38947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78"/>
            <p:cNvSpPr/>
            <p:nvPr/>
          </p:nvSpPr>
          <p:spPr>
            <a:xfrm>
              <a:off x="38947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78"/>
            <p:cNvSpPr/>
            <p:nvPr/>
          </p:nvSpPr>
          <p:spPr>
            <a:xfrm>
              <a:off x="38947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78"/>
            <p:cNvSpPr/>
            <p:nvPr/>
          </p:nvSpPr>
          <p:spPr>
            <a:xfrm>
              <a:off x="38947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78"/>
            <p:cNvSpPr/>
            <p:nvPr/>
          </p:nvSpPr>
          <p:spPr>
            <a:xfrm>
              <a:off x="38947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78"/>
            <p:cNvSpPr/>
            <p:nvPr/>
          </p:nvSpPr>
          <p:spPr>
            <a:xfrm>
              <a:off x="3894725" y="1571400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78"/>
            <p:cNvSpPr/>
            <p:nvPr/>
          </p:nvSpPr>
          <p:spPr>
            <a:xfrm>
              <a:off x="38947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78"/>
            <p:cNvSpPr/>
            <p:nvPr/>
          </p:nvSpPr>
          <p:spPr>
            <a:xfrm>
              <a:off x="38947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78"/>
            <p:cNvSpPr/>
            <p:nvPr/>
          </p:nvSpPr>
          <p:spPr>
            <a:xfrm>
              <a:off x="38947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78"/>
            <p:cNvSpPr/>
            <p:nvPr/>
          </p:nvSpPr>
          <p:spPr>
            <a:xfrm>
              <a:off x="38947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78"/>
            <p:cNvSpPr/>
            <p:nvPr/>
          </p:nvSpPr>
          <p:spPr>
            <a:xfrm>
              <a:off x="38185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78"/>
            <p:cNvSpPr/>
            <p:nvPr/>
          </p:nvSpPr>
          <p:spPr>
            <a:xfrm>
              <a:off x="38185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78"/>
            <p:cNvSpPr/>
            <p:nvPr/>
          </p:nvSpPr>
          <p:spPr>
            <a:xfrm>
              <a:off x="38185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78"/>
            <p:cNvSpPr/>
            <p:nvPr/>
          </p:nvSpPr>
          <p:spPr>
            <a:xfrm>
              <a:off x="38185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78"/>
            <p:cNvSpPr/>
            <p:nvPr/>
          </p:nvSpPr>
          <p:spPr>
            <a:xfrm>
              <a:off x="38185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78"/>
            <p:cNvSpPr/>
            <p:nvPr/>
          </p:nvSpPr>
          <p:spPr>
            <a:xfrm>
              <a:off x="38185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78"/>
            <p:cNvSpPr/>
            <p:nvPr/>
          </p:nvSpPr>
          <p:spPr>
            <a:xfrm>
              <a:off x="38185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78"/>
            <p:cNvSpPr/>
            <p:nvPr/>
          </p:nvSpPr>
          <p:spPr>
            <a:xfrm>
              <a:off x="38185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78"/>
            <p:cNvSpPr/>
            <p:nvPr/>
          </p:nvSpPr>
          <p:spPr>
            <a:xfrm>
              <a:off x="38185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78"/>
            <p:cNvSpPr/>
            <p:nvPr/>
          </p:nvSpPr>
          <p:spPr>
            <a:xfrm>
              <a:off x="38185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78"/>
            <p:cNvSpPr/>
            <p:nvPr/>
          </p:nvSpPr>
          <p:spPr>
            <a:xfrm>
              <a:off x="38185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78"/>
            <p:cNvSpPr/>
            <p:nvPr/>
          </p:nvSpPr>
          <p:spPr>
            <a:xfrm>
              <a:off x="37423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78"/>
            <p:cNvSpPr/>
            <p:nvPr/>
          </p:nvSpPr>
          <p:spPr>
            <a:xfrm>
              <a:off x="37423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78"/>
            <p:cNvSpPr/>
            <p:nvPr/>
          </p:nvSpPr>
          <p:spPr>
            <a:xfrm>
              <a:off x="37423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5"/>
                    <a:pt x="528" y="2132"/>
                    <a:pt x="1076" y="2132"/>
                  </a:cubicBezTo>
                  <a:cubicBezTo>
                    <a:pt x="1335" y="2132"/>
                    <a:pt x="1599" y="2036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78"/>
            <p:cNvSpPr/>
            <p:nvPr/>
          </p:nvSpPr>
          <p:spPr>
            <a:xfrm>
              <a:off x="37423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78"/>
            <p:cNvSpPr/>
            <p:nvPr/>
          </p:nvSpPr>
          <p:spPr>
            <a:xfrm>
              <a:off x="37423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78"/>
            <p:cNvSpPr/>
            <p:nvPr/>
          </p:nvSpPr>
          <p:spPr>
            <a:xfrm>
              <a:off x="37423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78"/>
            <p:cNvSpPr/>
            <p:nvPr/>
          </p:nvSpPr>
          <p:spPr>
            <a:xfrm>
              <a:off x="37423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78"/>
            <p:cNvSpPr/>
            <p:nvPr/>
          </p:nvSpPr>
          <p:spPr>
            <a:xfrm>
              <a:off x="37423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78"/>
            <p:cNvSpPr/>
            <p:nvPr/>
          </p:nvSpPr>
          <p:spPr>
            <a:xfrm>
              <a:off x="37423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78"/>
            <p:cNvSpPr/>
            <p:nvPr/>
          </p:nvSpPr>
          <p:spPr>
            <a:xfrm>
              <a:off x="36661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78"/>
            <p:cNvSpPr/>
            <p:nvPr/>
          </p:nvSpPr>
          <p:spPr>
            <a:xfrm>
              <a:off x="36661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78"/>
            <p:cNvSpPr/>
            <p:nvPr/>
          </p:nvSpPr>
          <p:spPr>
            <a:xfrm>
              <a:off x="36661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78"/>
            <p:cNvSpPr/>
            <p:nvPr/>
          </p:nvSpPr>
          <p:spPr>
            <a:xfrm>
              <a:off x="36661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78"/>
            <p:cNvSpPr/>
            <p:nvPr/>
          </p:nvSpPr>
          <p:spPr>
            <a:xfrm>
              <a:off x="366610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78"/>
            <p:cNvSpPr/>
            <p:nvPr/>
          </p:nvSpPr>
          <p:spPr>
            <a:xfrm>
              <a:off x="35898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78"/>
            <p:cNvSpPr/>
            <p:nvPr/>
          </p:nvSpPr>
          <p:spPr>
            <a:xfrm>
              <a:off x="35898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78"/>
            <p:cNvSpPr/>
            <p:nvPr/>
          </p:nvSpPr>
          <p:spPr>
            <a:xfrm>
              <a:off x="35898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78"/>
            <p:cNvSpPr/>
            <p:nvPr/>
          </p:nvSpPr>
          <p:spPr>
            <a:xfrm>
              <a:off x="35898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78"/>
            <p:cNvSpPr/>
            <p:nvPr/>
          </p:nvSpPr>
          <p:spPr>
            <a:xfrm>
              <a:off x="35898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78"/>
            <p:cNvSpPr/>
            <p:nvPr/>
          </p:nvSpPr>
          <p:spPr>
            <a:xfrm>
              <a:off x="35136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78"/>
            <p:cNvSpPr/>
            <p:nvPr/>
          </p:nvSpPr>
          <p:spPr>
            <a:xfrm>
              <a:off x="35136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78"/>
            <p:cNvSpPr/>
            <p:nvPr/>
          </p:nvSpPr>
          <p:spPr>
            <a:xfrm>
              <a:off x="35136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78"/>
            <p:cNvSpPr/>
            <p:nvPr/>
          </p:nvSpPr>
          <p:spPr>
            <a:xfrm>
              <a:off x="35136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78"/>
            <p:cNvSpPr/>
            <p:nvPr/>
          </p:nvSpPr>
          <p:spPr>
            <a:xfrm>
              <a:off x="35136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78"/>
            <p:cNvSpPr/>
            <p:nvPr/>
          </p:nvSpPr>
          <p:spPr>
            <a:xfrm>
              <a:off x="35136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78"/>
            <p:cNvSpPr/>
            <p:nvPr/>
          </p:nvSpPr>
          <p:spPr>
            <a:xfrm>
              <a:off x="35136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78"/>
            <p:cNvSpPr/>
            <p:nvPr/>
          </p:nvSpPr>
          <p:spPr>
            <a:xfrm>
              <a:off x="34374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78"/>
            <p:cNvSpPr/>
            <p:nvPr/>
          </p:nvSpPr>
          <p:spPr>
            <a:xfrm>
              <a:off x="34374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78"/>
            <p:cNvSpPr/>
            <p:nvPr/>
          </p:nvSpPr>
          <p:spPr>
            <a:xfrm>
              <a:off x="34374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78"/>
            <p:cNvSpPr/>
            <p:nvPr/>
          </p:nvSpPr>
          <p:spPr>
            <a:xfrm>
              <a:off x="34374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78"/>
            <p:cNvSpPr/>
            <p:nvPr/>
          </p:nvSpPr>
          <p:spPr>
            <a:xfrm>
              <a:off x="34374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78"/>
            <p:cNvSpPr/>
            <p:nvPr/>
          </p:nvSpPr>
          <p:spPr>
            <a:xfrm>
              <a:off x="34374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78"/>
            <p:cNvSpPr/>
            <p:nvPr/>
          </p:nvSpPr>
          <p:spPr>
            <a:xfrm>
              <a:off x="34374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78"/>
            <p:cNvSpPr/>
            <p:nvPr/>
          </p:nvSpPr>
          <p:spPr>
            <a:xfrm>
              <a:off x="33614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78"/>
            <p:cNvSpPr/>
            <p:nvPr/>
          </p:nvSpPr>
          <p:spPr>
            <a:xfrm>
              <a:off x="33614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78"/>
            <p:cNvSpPr/>
            <p:nvPr/>
          </p:nvSpPr>
          <p:spPr>
            <a:xfrm>
              <a:off x="33614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78"/>
            <p:cNvSpPr/>
            <p:nvPr/>
          </p:nvSpPr>
          <p:spPr>
            <a:xfrm>
              <a:off x="33614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78"/>
            <p:cNvSpPr/>
            <p:nvPr/>
          </p:nvSpPr>
          <p:spPr>
            <a:xfrm>
              <a:off x="32852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78"/>
            <p:cNvSpPr/>
            <p:nvPr/>
          </p:nvSpPr>
          <p:spPr>
            <a:xfrm>
              <a:off x="31328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78"/>
            <p:cNvSpPr/>
            <p:nvPr/>
          </p:nvSpPr>
          <p:spPr>
            <a:xfrm>
              <a:off x="30568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78"/>
            <p:cNvSpPr/>
            <p:nvPr/>
          </p:nvSpPr>
          <p:spPr>
            <a:xfrm>
              <a:off x="3056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78"/>
            <p:cNvSpPr/>
            <p:nvPr/>
          </p:nvSpPr>
          <p:spPr>
            <a:xfrm>
              <a:off x="29805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78"/>
            <p:cNvSpPr/>
            <p:nvPr/>
          </p:nvSpPr>
          <p:spPr>
            <a:xfrm>
              <a:off x="29805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78"/>
            <p:cNvSpPr/>
            <p:nvPr/>
          </p:nvSpPr>
          <p:spPr>
            <a:xfrm>
              <a:off x="29805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78"/>
            <p:cNvSpPr/>
            <p:nvPr/>
          </p:nvSpPr>
          <p:spPr>
            <a:xfrm>
              <a:off x="29805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78"/>
            <p:cNvSpPr/>
            <p:nvPr/>
          </p:nvSpPr>
          <p:spPr>
            <a:xfrm>
              <a:off x="29805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78"/>
            <p:cNvSpPr/>
            <p:nvPr/>
          </p:nvSpPr>
          <p:spPr>
            <a:xfrm>
              <a:off x="29805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78"/>
            <p:cNvSpPr/>
            <p:nvPr/>
          </p:nvSpPr>
          <p:spPr>
            <a:xfrm>
              <a:off x="29043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78"/>
            <p:cNvSpPr/>
            <p:nvPr/>
          </p:nvSpPr>
          <p:spPr>
            <a:xfrm>
              <a:off x="29043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78"/>
            <p:cNvSpPr/>
            <p:nvPr/>
          </p:nvSpPr>
          <p:spPr>
            <a:xfrm>
              <a:off x="29043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78"/>
            <p:cNvSpPr/>
            <p:nvPr/>
          </p:nvSpPr>
          <p:spPr>
            <a:xfrm>
              <a:off x="29043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78"/>
            <p:cNvSpPr/>
            <p:nvPr/>
          </p:nvSpPr>
          <p:spPr>
            <a:xfrm>
              <a:off x="29043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78"/>
            <p:cNvSpPr/>
            <p:nvPr/>
          </p:nvSpPr>
          <p:spPr>
            <a:xfrm>
              <a:off x="29043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78"/>
            <p:cNvSpPr/>
            <p:nvPr/>
          </p:nvSpPr>
          <p:spPr>
            <a:xfrm>
              <a:off x="29043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78"/>
            <p:cNvSpPr/>
            <p:nvPr/>
          </p:nvSpPr>
          <p:spPr>
            <a:xfrm>
              <a:off x="28281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6" y="1"/>
                  </a:moveTo>
                  <a:cubicBezTo>
                    <a:pt x="1072" y="1"/>
                    <a:pt x="1069" y="1"/>
                    <a:pt x="1066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78"/>
            <p:cNvSpPr/>
            <p:nvPr/>
          </p:nvSpPr>
          <p:spPr>
            <a:xfrm>
              <a:off x="28281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78"/>
            <p:cNvSpPr/>
            <p:nvPr/>
          </p:nvSpPr>
          <p:spPr>
            <a:xfrm>
              <a:off x="28281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78"/>
            <p:cNvSpPr/>
            <p:nvPr/>
          </p:nvSpPr>
          <p:spPr>
            <a:xfrm>
              <a:off x="28281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78"/>
            <p:cNvSpPr/>
            <p:nvPr/>
          </p:nvSpPr>
          <p:spPr>
            <a:xfrm>
              <a:off x="28281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78"/>
            <p:cNvSpPr/>
            <p:nvPr/>
          </p:nvSpPr>
          <p:spPr>
            <a:xfrm>
              <a:off x="28281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78"/>
            <p:cNvSpPr/>
            <p:nvPr/>
          </p:nvSpPr>
          <p:spPr>
            <a:xfrm>
              <a:off x="28281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78"/>
            <p:cNvSpPr/>
            <p:nvPr/>
          </p:nvSpPr>
          <p:spPr>
            <a:xfrm>
              <a:off x="282815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78"/>
            <p:cNvSpPr/>
            <p:nvPr/>
          </p:nvSpPr>
          <p:spPr>
            <a:xfrm>
              <a:off x="27519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78"/>
            <p:cNvSpPr/>
            <p:nvPr/>
          </p:nvSpPr>
          <p:spPr>
            <a:xfrm>
              <a:off x="27519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78"/>
            <p:cNvSpPr/>
            <p:nvPr/>
          </p:nvSpPr>
          <p:spPr>
            <a:xfrm>
              <a:off x="27519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78"/>
            <p:cNvSpPr/>
            <p:nvPr/>
          </p:nvSpPr>
          <p:spPr>
            <a:xfrm>
              <a:off x="27519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78"/>
            <p:cNvSpPr/>
            <p:nvPr/>
          </p:nvSpPr>
          <p:spPr>
            <a:xfrm>
              <a:off x="27519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78"/>
            <p:cNvSpPr/>
            <p:nvPr/>
          </p:nvSpPr>
          <p:spPr>
            <a:xfrm>
              <a:off x="275195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78"/>
            <p:cNvSpPr/>
            <p:nvPr/>
          </p:nvSpPr>
          <p:spPr>
            <a:xfrm>
              <a:off x="27519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78"/>
            <p:cNvSpPr/>
            <p:nvPr/>
          </p:nvSpPr>
          <p:spPr>
            <a:xfrm>
              <a:off x="2751950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78"/>
            <p:cNvSpPr/>
            <p:nvPr/>
          </p:nvSpPr>
          <p:spPr>
            <a:xfrm>
              <a:off x="2675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78"/>
            <p:cNvSpPr/>
            <p:nvPr/>
          </p:nvSpPr>
          <p:spPr>
            <a:xfrm>
              <a:off x="2675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78"/>
            <p:cNvSpPr/>
            <p:nvPr/>
          </p:nvSpPr>
          <p:spPr>
            <a:xfrm>
              <a:off x="2675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78"/>
            <p:cNvSpPr/>
            <p:nvPr/>
          </p:nvSpPr>
          <p:spPr>
            <a:xfrm>
              <a:off x="2675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78"/>
            <p:cNvSpPr/>
            <p:nvPr/>
          </p:nvSpPr>
          <p:spPr>
            <a:xfrm>
              <a:off x="26759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78"/>
            <p:cNvSpPr/>
            <p:nvPr/>
          </p:nvSpPr>
          <p:spPr>
            <a:xfrm>
              <a:off x="26759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78"/>
            <p:cNvSpPr/>
            <p:nvPr/>
          </p:nvSpPr>
          <p:spPr>
            <a:xfrm>
              <a:off x="26759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78"/>
            <p:cNvSpPr/>
            <p:nvPr/>
          </p:nvSpPr>
          <p:spPr>
            <a:xfrm>
              <a:off x="26759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78"/>
            <p:cNvSpPr/>
            <p:nvPr/>
          </p:nvSpPr>
          <p:spPr>
            <a:xfrm>
              <a:off x="25997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78"/>
            <p:cNvSpPr/>
            <p:nvPr/>
          </p:nvSpPr>
          <p:spPr>
            <a:xfrm>
              <a:off x="25997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78"/>
            <p:cNvSpPr/>
            <p:nvPr/>
          </p:nvSpPr>
          <p:spPr>
            <a:xfrm>
              <a:off x="25997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78"/>
            <p:cNvSpPr/>
            <p:nvPr/>
          </p:nvSpPr>
          <p:spPr>
            <a:xfrm>
              <a:off x="25997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78"/>
            <p:cNvSpPr/>
            <p:nvPr/>
          </p:nvSpPr>
          <p:spPr>
            <a:xfrm>
              <a:off x="25997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78"/>
            <p:cNvSpPr/>
            <p:nvPr/>
          </p:nvSpPr>
          <p:spPr>
            <a:xfrm>
              <a:off x="25997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78"/>
            <p:cNvSpPr/>
            <p:nvPr/>
          </p:nvSpPr>
          <p:spPr>
            <a:xfrm>
              <a:off x="259972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78"/>
            <p:cNvSpPr/>
            <p:nvPr/>
          </p:nvSpPr>
          <p:spPr>
            <a:xfrm>
              <a:off x="259972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78"/>
            <p:cNvSpPr/>
            <p:nvPr/>
          </p:nvSpPr>
          <p:spPr>
            <a:xfrm>
              <a:off x="259972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78"/>
            <p:cNvSpPr/>
            <p:nvPr/>
          </p:nvSpPr>
          <p:spPr>
            <a:xfrm>
              <a:off x="25235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78"/>
            <p:cNvSpPr/>
            <p:nvPr/>
          </p:nvSpPr>
          <p:spPr>
            <a:xfrm>
              <a:off x="25235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78"/>
            <p:cNvSpPr/>
            <p:nvPr/>
          </p:nvSpPr>
          <p:spPr>
            <a:xfrm>
              <a:off x="25235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78"/>
            <p:cNvSpPr/>
            <p:nvPr/>
          </p:nvSpPr>
          <p:spPr>
            <a:xfrm>
              <a:off x="2523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78"/>
            <p:cNvSpPr/>
            <p:nvPr/>
          </p:nvSpPr>
          <p:spPr>
            <a:xfrm>
              <a:off x="2523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78"/>
            <p:cNvSpPr/>
            <p:nvPr/>
          </p:nvSpPr>
          <p:spPr>
            <a:xfrm>
              <a:off x="25235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78"/>
            <p:cNvSpPr/>
            <p:nvPr/>
          </p:nvSpPr>
          <p:spPr>
            <a:xfrm>
              <a:off x="25235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78"/>
            <p:cNvSpPr/>
            <p:nvPr/>
          </p:nvSpPr>
          <p:spPr>
            <a:xfrm>
              <a:off x="2523500" y="11905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78"/>
            <p:cNvSpPr/>
            <p:nvPr/>
          </p:nvSpPr>
          <p:spPr>
            <a:xfrm>
              <a:off x="25235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78"/>
            <p:cNvSpPr/>
            <p:nvPr/>
          </p:nvSpPr>
          <p:spPr>
            <a:xfrm>
              <a:off x="25235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78"/>
            <p:cNvSpPr/>
            <p:nvPr/>
          </p:nvSpPr>
          <p:spPr>
            <a:xfrm>
              <a:off x="24473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78"/>
            <p:cNvSpPr/>
            <p:nvPr/>
          </p:nvSpPr>
          <p:spPr>
            <a:xfrm>
              <a:off x="24473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78"/>
            <p:cNvSpPr/>
            <p:nvPr/>
          </p:nvSpPr>
          <p:spPr>
            <a:xfrm>
              <a:off x="24473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78"/>
            <p:cNvSpPr/>
            <p:nvPr/>
          </p:nvSpPr>
          <p:spPr>
            <a:xfrm>
              <a:off x="24473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78"/>
            <p:cNvSpPr/>
            <p:nvPr/>
          </p:nvSpPr>
          <p:spPr>
            <a:xfrm>
              <a:off x="24473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78"/>
            <p:cNvSpPr/>
            <p:nvPr/>
          </p:nvSpPr>
          <p:spPr>
            <a:xfrm>
              <a:off x="24473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78"/>
            <p:cNvSpPr/>
            <p:nvPr/>
          </p:nvSpPr>
          <p:spPr>
            <a:xfrm>
              <a:off x="2447300" y="12665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78"/>
            <p:cNvSpPr/>
            <p:nvPr/>
          </p:nvSpPr>
          <p:spPr>
            <a:xfrm>
              <a:off x="24473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78"/>
            <p:cNvSpPr/>
            <p:nvPr/>
          </p:nvSpPr>
          <p:spPr>
            <a:xfrm>
              <a:off x="2447300" y="11143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78"/>
            <p:cNvSpPr/>
            <p:nvPr/>
          </p:nvSpPr>
          <p:spPr>
            <a:xfrm>
              <a:off x="24473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78"/>
            <p:cNvSpPr/>
            <p:nvPr/>
          </p:nvSpPr>
          <p:spPr>
            <a:xfrm>
              <a:off x="2371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78"/>
            <p:cNvSpPr/>
            <p:nvPr/>
          </p:nvSpPr>
          <p:spPr>
            <a:xfrm>
              <a:off x="2371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78"/>
            <p:cNvSpPr/>
            <p:nvPr/>
          </p:nvSpPr>
          <p:spPr>
            <a:xfrm>
              <a:off x="2371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78"/>
            <p:cNvSpPr/>
            <p:nvPr/>
          </p:nvSpPr>
          <p:spPr>
            <a:xfrm>
              <a:off x="2371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78"/>
            <p:cNvSpPr/>
            <p:nvPr/>
          </p:nvSpPr>
          <p:spPr>
            <a:xfrm>
              <a:off x="2371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78"/>
            <p:cNvSpPr/>
            <p:nvPr/>
          </p:nvSpPr>
          <p:spPr>
            <a:xfrm>
              <a:off x="23712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78"/>
            <p:cNvSpPr/>
            <p:nvPr/>
          </p:nvSpPr>
          <p:spPr>
            <a:xfrm>
              <a:off x="23712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78"/>
            <p:cNvSpPr/>
            <p:nvPr/>
          </p:nvSpPr>
          <p:spPr>
            <a:xfrm>
              <a:off x="23712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78"/>
            <p:cNvSpPr/>
            <p:nvPr/>
          </p:nvSpPr>
          <p:spPr>
            <a:xfrm>
              <a:off x="237127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78"/>
            <p:cNvSpPr/>
            <p:nvPr/>
          </p:nvSpPr>
          <p:spPr>
            <a:xfrm>
              <a:off x="22950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78"/>
            <p:cNvSpPr/>
            <p:nvPr/>
          </p:nvSpPr>
          <p:spPr>
            <a:xfrm>
              <a:off x="22950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78"/>
            <p:cNvSpPr/>
            <p:nvPr/>
          </p:nvSpPr>
          <p:spPr>
            <a:xfrm>
              <a:off x="22950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78"/>
            <p:cNvSpPr/>
            <p:nvPr/>
          </p:nvSpPr>
          <p:spPr>
            <a:xfrm>
              <a:off x="22950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78"/>
            <p:cNvSpPr/>
            <p:nvPr/>
          </p:nvSpPr>
          <p:spPr>
            <a:xfrm>
              <a:off x="22186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78"/>
            <p:cNvSpPr/>
            <p:nvPr/>
          </p:nvSpPr>
          <p:spPr>
            <a:xfrm>
              <a:off x="22186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78"/>
            <p:cNvSpPr/>
            <p:nvPr/>
          </p:nvSpPr>
          <p:spPr>
            <a:xfrm>
              <a:off x="22186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78"/>
            <p:cNvSpPr/>
            <p:nvPr/>
          </p:nvSpPr>
          <p:spPr>
            <a:xfrm>
              <a:off x="21424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78"/>
            <p:cNvSpPr/>
            <p:nvPr/>
          </p:nvSpPr>
          <p:spPr>
            <a:xfrm>
              <a:off x="214242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78"/>
            <p:cNvSpPr/>
            <p:nvPr/>
          </p:nvSpPr>
          <p:spPr>
            <a:xfrm>
              <a:off x="27519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78"/>
            <p:cNvSpPr/>
            <p:nvPr/>
          </p:nvSpPr>
          <p:spPr>
            <a:xfrm>
              <a:off x="2751950" y="35519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4" y="2033"/>
                    <a:pt x="1821" y="1814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78"/>
            <p:cNvSpPr/>
            <p:nvPr/>
          </p:nvSpPr>
          <p:spPr>
            <a:xfrm>
              <a:off x="2751950" y="3475725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78"/>
            <p:cNvSpPr/>
            <p:nvPr/>
          </p:nvSpPr>
          <p:spPr>
            <a:xfrm>
              <a:off x="2675925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78"/>
            <p:cNvSpPr/>
            <p:nvPr/>
          </p:nvSpPr>
          <p:spPr>
            <a:xfrm>
              <a:off x="26757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1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78"/>
            <p:cNvSpPr/>
            <p:nvPr/>
          </p:nvSpPr>
          <p:spPr>
            <a:xfrm>
              <a:off x="2675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78"/>
            <p:cNvSpPr/>
            <p:nvPr/>
          </p:nvSpPr>
          <p:spPr>
            <a:xfrm>
              <a:off x="2675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78"/>
            <p:cNvSpPr/>
            <p:nvPr/>
          </p:nvSpPr>
          <p:spPr>
            <a:xfrm>
              <a:off x="26759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78"/>
            <p:cNvSpPr/>
            <p:nvPr/>
          </p:nvSpPr>
          <p:spPr>
            <a:xfrm>
              <a:off x="26759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78"/>
            <p:cNvSpPr/>
            <p:nvPr/>
          </p:nvSpPr>
          <p:spPr>
            <a:xfrm>
              <a:off x="259972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78"/>
            <p:cNvSpPr/>
            <p:nvPr/>
          </p:nvSpPr>
          <p:spPr>
            <a:xfrm>
              <a:off x="2599725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72" y="0"/>
                    <a:pt x="0" y="480"/>
                    <a:pt x="0" y="1073"/>
                  </a:cubicBezTo>
                  <a:cubicBezTo>
                    <a:pt x="0" y="1715"/>
                    <a:pt x="526" y="2139"/>
                    <a:pt x="1073" y="2139"/>
                  </a:cubicBezTo>
                  <a:cubicBezTo>
                    <a:pt x="1336" y="2139"/>
                    <a:pt x="1604" y="2040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78"/>
            <p:cNvSpPr/>
            <p:nvPr/>
          </p:nvSpPr>
          <p:spPr>
            <a:xfrm>
              <a:off x="259972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78"/>
            <p:cNvSpPr/>
            <p:nvPr/>
          </p:nvSpPr>
          <p:spPr>
            <a:xfrm>
              <a:off x="259972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78"/>
            <p:cNvSpPr/>
            <p:nvPr/>
          </p:nvSpPr>
          <p:spPr>
            <a:xfrm>
              <a:off x="259972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78"/>
            <p:cNvSpPr/>
            <p:nvPr/>
          </p:nvSpPr>
          <p:spPr>
            <a:xfrm>
              <a:off x="259972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78"/>
            <p:cNvSpPr/>
            <p:nvPr/>
          </p:nvSpPr>
          <p:spPr>
            <a:xfrm>
              <a:off x="252350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78"/>
            <p:cNvSpPr/>
            <p:nvPr/>
          </p:nvSpPr>
          <p:spPr>
            <a:xfrm>
              <a:off x="252350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8"/>
            <p:cNvSpPr/>
            <p:nvPr/>
          </p:nvSpPr>
          <p:spPr>
            <a:xfrm>
              <a:off x="25235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8"/>
            <p:cNvSpPr/>
            <p:nvPr/>
          </p:nvSpPr>
          <p:spPr>
            <a:xfrm>
              <a:off x="25235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8"/>
            <p:cNvSpPr/>
            <p:nvPr/>
          </p:nvSpPr>
          <p:spPr>
            <a:xfrm>
              <a:off x="2523500" y="362795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8"/>
                    <a:pt x="1" y="488"/>
                    <a:pt x="1" y="1073"/>
                  </a:cubicBezTo>
                  <a:cubicBezTo>
                    <a:pt x="1" y="1715"/>
                    <a:pt x="527" y="2139"/>
                    <a:pt x="1073" y="2139"/>
                  </a:cubicBezTo>
                  <a:cubicBezTo>
                    <a:pt x="1337" y="2139"/>
                    <a:pt x="1605" y="2040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8"/>
            <p:cNvSpPr/>
            <p:nvPr/>
          </p:nvSpPr>
          <p:spPr>
            <a:xfrm>
              <a:off x="25235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8"/>
            <p:cNvSpPr/>
            <p:nvPr/>
          </p:nvSpPr>
          <p:spPr>
            <a:xfrm>
              <a:off x="25235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8"/>
            <p:cNvSpPr/>
            <p:nvPr/>
          </p:nvSpPr>
          <p:spPr>
            <a:xfrm>
              <a:off x="25235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8"/>
            <p:cNvSpPr/>
            <p:nvPr/>
          </p:nvSpPr>
          <p:spPr>
            <a:xfrm>
              <a:off x="2447300" y="40852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8"/>
            <p:cNvSpPr/>
            <p:nvPr/>
          </p:nvSpPr>
          <p:spPr>
            <a:xfrm>
              <a:off x="2447300" y="4009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39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8"/>
            <p:cNvSpPr/>
            <p:nvPr/>
          </p:nvSpPr>
          <p:spPr>
            <a:xfrm>
              <a:off x="2447300" y="3932800"/>
              <a:ext cx="62200" cy="53475"/>
            </a:xfrm>
            <a:custGeom>
              <a:avLst/>
              <a:gdLst/>
              <a:ahLst/>
              <a:cxnLst/>
              <a:rect l="l" t="t" r="r" b="b"/>
              <a:pathLst>
                <a:path w="2488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4" y="2041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8"/>
            <p:cNvSpPr/>
            <p:nvPr/>
          </p:nvSpPr>
          <p:spPr>
            <a:xfrm>
              <a:off x="2447300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8"/>
            <p:cNvSpPr/>
            <p:nvPr/>
          </p:nvSpPr>
          <p:spPr>
            <a:xfrm>
              <a:off x="2447300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29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8"/>
            <p:cNvSpPr/>
            <p:nvPr/>
          </p:nvSpPr>
          <p:spPr>
            <a:xfrm>
              <a:off x="2447300" y="37041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8"/>
            <p:cNvSpPr/>
            <p:nvPr/>
          </p:nvSpPr>
          <p:spPr>
            <a:xfrm>
              <a:off x="2447300" y="36279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8" y="2137"/>
                    <a:pt x="1076" y="2137"/>
                  </a:cubicBezTo>
                  <a:cubicBezTo>
                    <a:pt x="1339" y="2137"/>
                    <a:pt x="1605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8"/>
            <p:cNvSpPr/>
            <p:nvPr/>
          </p:nvSpPr>
          <p:spPr>
            <a:xfrm>
              <a:off x="2447300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8"/>
            <p:cNvSpPr/>
            <p:nvPr/>
          </p:nvSpPr>
          <p:spPr>
            <a:xfrm>
              <a:off x="2447300" y="34757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8"/>
            <p:cNvSpPr/>
            <p:nvPr/>
          </p:nvSpPr>
          <p:spPr>
            <a:xfrm>
              <a:off x="2447300" y="33995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8"/>
            <p:cNvSpPr/>
            <p:nvPr/>
          </p:nvSpPr>
          <p:spPr>
            <a:xfrm>
              <a:off x="2447300" y="332330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8"/>
            <p:cNvSpPr/>
            <p:nvPr/>
          </p:nvSpPr>
          <p:spPr>
            <a:xfrm>
              <a:off x="237127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8"/>
            <p:cNvSpPr/>
            <p:nvPr/>
          </p:nvSpPr>
          <p:spPr>
            <a:xfrm>
              <a:off x="237127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8"/>
            <p:cNvSpPr/>
            <p:nvPr/>
          </p:nvSpPr>
          <p:spPr>
            <a:xfrm>
              <a:off x="2371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8"/>
            <p:cNvSpPr/>
            <p:nvPr/>
          </p:nvSpPr>
          <p:spPr>
            <a:xfrm>
              <a:off x="2371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8"/>
            <p:cNvSpPr/>
            <p:nvPr/>
          </p:nvSpPr>
          <p:spPr>
            <a:xfrm>
              <a:off x="237107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8"/>
            <p:cNvSpPr/>
            <p:nvPr/>
          </p:nvSpPr>
          <p:spPr>
            <a:xfrm>
              <a:off x="237107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8"/>
            <p:cNvSpPr/>
            <p:nvPr/>
          </p:nvSpPr>
          <p:spPr>
            <a:xfrm>
              <a:off x="237107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8"/>
            <p:cNvSpPr/>
            <p:nvPr/>
          </p:nvSpPr>
          <p:spPr>
            <a:xfrm>
              <a:off x="237127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8"/>
            <p:cNvSpPr/>
            <p:nvPr/>
          </p:nvSpPr>
          <p:spPr>
            <a:xfrm>
              <a:off x="237127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8"/>
            <p:cNvSpPr/>
            <p:nvPr/>
          </p:nvSpPr>
          <p:spPr>
            <a:xfrm>
              <a:off x="237107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8"/>
            <p:cNvSpPr/>
            <p:nvPr/>
          </p:nvSpPr>
          <p:spPr>
            <a:xfrm>
              <a:off x="23710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8"/>
            <p:cNvSpPr/>
            <p:nvPr/>
          </p:nvSpPr>
          <p:spPr>
            <a:xfrm>
              <a:off x="23710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8"/>
            <p:cNvSpPr/>
            <p:nvPr/>
          </p:nvSpPr>
          <p:spPr>
            <a:xfrm>
              <a:off x="23710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8"/>
            <p:cNvSpPr/>
            <p:nvPr/>
          </p:nvSpPr>
          <p:spPr>
            <a:xfrm>
              <a:off x="23710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8"/>
            <p:cNvSpPr/>
            <p:nvPr/>
          </p:nvSpPr>
          <p:spPr>
            <a:xfrm>
              <a:off x="2295075" y="43136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8"/>
            <p:cNvSpPr/>
            <p:nvPr/>
          </p:nvSpPr>
          <p:spPr>
            <a:xfrm>
              <a:off x="2295075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8"/>
            <p:cNvSpPr/>
            <p:nvPr/>
          </p:nvSpPr>
          <p:spPr>
            <a:xfrm>
              <a:off x="2295075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8"/>
            <p:cNvSpPr/>
            <p:nvPr/>
          </p:nvSpPr>
          <p:spPr>
            <a:xfrm>
              <a:off x="2295075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8"/>
            <p:cNvSpPr/>
            <p:nvPr/>
          </p:nvSpPr>
          <p:spPr>
            <a:xfrm>
              <a:off x="2295075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8"/>
            <p:cNvSpPr/>
            <p:nvPr/>
          </p:nvSpPr>
          <p:spPr>
            <a:xfrm>
              <a:off x="229485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1" y="2139"/>
                    <a:pt x="1078" y="2139"/>
                  </a:cubicBezTo>
                  <a:cubicBezTo>
                    <a:pt x="1342" y="2139"/>
                    <a:pt x="1611" y="2041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8"/>
            <p:cNvSpPr/>
            <p:nvPr/>
          </p:nvSpPr>
          <p:spPr>
            <a:xfrm>
              <a:off x="229507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8"/>
            <p:cNvSpPr/>
            <p:nvPr/>
          </p:nvSpPr>
          <p:spPr>
            <a:xfrm>
              <a:off x="2294850" y="3780375"/>
              <a:ext cx="62625" cy="53475"/>
            </a:xfrm>
            <a:custGeom>
              <a:avLst/>
              <a:gdLst/>
              <a:ahLst/>
              <a:cxnLst/>
              <a:rect l="l" t="t" r="r" b="b"/>
              <a:pathLst>
                <a:path w="2505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2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505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8"/>
            <p:cNvSpPr/>
            <p:nvPr/>
          </p:nvSpPr>
          <p:spPr>
            <a:xfrm>
              <a:off x="229507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8"/>
            <p:cNvSpPr/>
            <p:nvPr/>
          </p:nvSpPr>
          <p:spPr>
            <a:xfrm>
              <a:off x="229507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8"/>
            <p:cNvSpPr/>
            <p:nvPr/>
          </p:nvSpPr>
          <p:spPr>
            <a:xfrm>
              <a:off x="229507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8"/>
            <p:cNvSpPr/>
            <p:nvPr/>
          </p:nvSpPr>
          <p:spPr>
            <a:xfrm>
              <a:off x="229507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8"/>
            <p:cNvSpPr/>
            <p:nvPr/>
          </p:nvSpPr>
          <p:spPr>
            <a:xfrm>
              <a:off x="2295075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8"/>
            <p:cNvSpPr/>
            <p:nvPr/>
          </p:nvSpPr>
          <p:spPr>
            <a:xfrm>
              <a:off x="22949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4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8"/>
            <p:cNvSpPr/>
            <p:nvPr/>
          </p:nvSpPr>
          <p:spPr>
            <a:xfrm>
              <a:off x="229492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8"/>
            <p:cNvSpPr/>
            <p:nvPr/>
          </p:nvSpPr>
          <p:spPr>
            <a:xfrm>
              <a:off x="2295075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8"/>
            <p:cNvSpPr/>
            <p:nvPr/>
          </p:nvSpPr>
          <p:spPr>
            <a:xfrm>
              <a:off x="22950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8"/>
            <p:cNvSpPr/>
            <p:nvPr/>
          </p:nvSpPr>
          <p:spPr>
            <a:xfrm>
              <a:off x="22186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8"/>
            <p:cNvSpPr/>
            <p:nvPr/>
          </p:nvSpPr>
          <p:spPr>
            <a:xfrm>
              <a:off x="2218650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8"/>
            <p:cNvSpPr/>
            <p:nvPr/>
          </p:nvSpPr>
          <p:spPr>
            <a:xfrm>
              <a:off x="2218650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8"/>
            <p:cNvSpPr/>
            <p:nvPr/>
          </p:nvSpPr>
          <p:spPr>
            <a:xfrm>
              <a:off x="2218650" y="41614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8"/>
            <p:cNvSpPr/>
            <p:nvPr/>
          </p:nvSpPr>
          <p:spPr>
            <a:xfrm>
              <a:off x="22186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8"/>
            <p:cNvSpPr/>
            <p:nvPr/>
          </p:nvSpPr>
          <p:spPr>
            <a:xfrm>
              <a:off x="22186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8"/>
            <p:cNvSpPr/>
            <p:nvPr/>
          </p:nvSpPr>
          <p:spPr>
            <a:xfrm>
              <a:off x="221865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1" y="1821"/>
                  </a:cubicBezTo>
                  <a:cubicBezTo>
                    <a:pt x="2488" y="1146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8"/>
            <p:cNvSpPr/>
            <p:nvPr/>
          </p:nvSpPr>
          <p:spPr>
            <a:xfrm>
              <a:off x="221865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8"/>
            <p:cNvSpPr/>
            <p:nvPr/>
          </p:nvSpPr>
          <p:spPr>
            <a:xfrm>
              <a:off x="221865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8"/>
            <p:cNvSpPr/>
            <p:nvPr/>
          </p:nvSpPr>
          <p:spPr>
            <a:xfrm>
              <a:off x="22186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8"/>
            <p:cNvSpPr/>
            <p:nvPr/>
          </p:nvSpPr>
          <p:spPr>
            <a:xfrm>
              <a:off x="22186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8"/>
            <p:cNvSpPr/>
            <p:nvPr/>
          </p:nvSpPr>
          <p:spPr>
            <a:xfrm>
              <a:off x="221865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8"/>
            <p:cNvSpPr/>
            <p:nvPr/>
          </p:nvSpPr>
          <p:spPr>
            <a:xfrm>
              <a:off x="22186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8"/>
            <p:cNvSpPr/>
            <p:nvPr/>
          </p:nvSpPr>
          <p:spPr>
            <a:xfrm>
              <a:off x="22186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8"/>
            <p:cNvSpPr/>
            <p:nvPr/>
          </p:nvSpPr>
          <p:spPr>
            <a:xfrm>
              <a:off x="22186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8"/>
            <p:cNvSpPr/>
            <p:nvPr/>
          </p:nvSpPr>
          <p:spPr>
            <a:xfrm>
              <a:off x="2218650" y="3247075"/>
              <a:ext cx="62425" cy="53500"/>
            </a:xfrm>
            <a:custGeom>
              <a:avLst/>
              <a:gdLst/>
              <a:ahLst/>
              <a:cxnLst/>
              <a:rect l="l" t="t" r="r" b="b"/>
              <a:pathLst>
                <a:path w="2497" h="2140" extrusionOk="0">
                  <a:moveTo>
                    <a:pt x="1074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11"/>
                    <a:pt x="529" y="2140"/>
                    <a:pt x="1079" y="2140"/>
                  </a:cubicBezTo>
                  <a:cubicBezTo>
                    <a:pt x="1339" y="2140"/>
                    <a:pt x="1605" y="2044"/>
                    <a:pt x="1821" y="1830"/>
                  </a:cubicBezTo>
                  <a:cubicBezTo>
                    <a:pt x="2496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8"/>
            <p:cNvSpPr/>
            <p:nvPr/>
          </p:nvSpPr>
          <p:spPr>
            <a:xfrm>
              <a:off x="221865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5"/>
                    <a:pt x="528" y="2131"/>
                    <a:pt x="1078" y="2131"/>
                  </a:cubicBezTo>
                  <a:cubicBezTo>
                    <a:pt x="1339" y="2131"/>
                    <a:pt x="1604" y="2036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8"/>
            <p:cNvSpPr/>
            <p:nvPr/>
          </p:nvSpPr>
          <p:spPr>
            <a:xfrm>
              <a:off x="22186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8"/>
            <p:cNvSpPr/>
            <p:nvPr/>
          </p:nvSpPr>
          <p:spPr>
            <a:xfrm>
              <a:off x="22186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8"/>
            <p:cNvSpPr/>
            <p:nvPr/>
          </p:nvSpPr>
          <p:spPr>
            <a:xfrm>
              <a:off x="22186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8"/>
            <p:cNvSpPr/>
            <p:nvPr/>
          </p:nvSpPr>
          <p:spPr>
            <a:xfrm>
              <a:off x="2142425" y="46183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8"/>
            <p:cNvSpPr/>
            <p:nvPr/>
          </p:nvSpPr>
          <p:spPr>
            <a:xfrm>
              <a:off x="214242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8"/>
            <p:cNvSpPr/>
            <p:nvPr/>
          </p:nvSpPr>
          <p:spPr>
            <a:xfrm>
              <a:off x="2142425" y="43136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8"/>
            <p:cNvSpPr/>
            <p:nvPr/>
          </p:nvSpPr>
          <p:spPr>
            <a:xfrm>
              <a:off x="214242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8"/>
            <p:cNvSpPr/>
            <p:nvPr/>
          </p:nvSpPr>
          <p:spPr>
            <a:xfrm>
              <a:off x="2142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8"/>
            <p:cNvSpPr/>
            <p:nvPr/>
          </p:nvSpPr>
          <p:spPr>
            <a:xfrm>
              <a:off x="2142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8"/>
            <p:cNvSpPr/>
            <p:nvPr/>
          </p:nvSpPr>
          <p:spPr>
            <a:xfrm>
              <a:off x="2142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8"/>
            <p:cNvSpPr/>
            <p:nvPr/>
          </p:nvSpPr>
          <p:spPr>
            <a:xfrm>
              <a:off x="214242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8"/>
            <p:cNvSpPr/>
            <p:nvPr/>
          </p:nvSpPr>
          <p:spPr>
            <a:xfrm>
              <a:off x="214242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8"/>
            <p:cNvSpPr/>
            <p:nvPr/>
          </p:nvSpPr>
          <p:spPr>
            <a:xfrm>
              <a:off x="21424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8"/>
            <p:cNvSpPr/>
            <p:nvPr/>
          </p:nvSpPr>
          <p:spPr>
            <a:xfrm>
              <a:off x="214242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8"/>
            <p:cNvSpPr/>
            <p:nvPr/>
          </p:nvSpPr>
          <p:spPr>
            <a:xfrm>
              <a:off x="21424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8"/>
            <p:cNvSpPr/>
            <p:nvPr/>
          </p:nvSpPr>
          <p:spPr>
            <a:xfrm>
              <a:off x="214242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8"/>
            <p:cNvSpPr/>
            <p:nvPr/>
          </p:nvSpPr>
          <p:spPr>
            <a:xfrm>
              <a:off x="214242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8"/>
            <p:cNvSpPr/>
            <p:nvPr/>
          </p:nvSpPr>
          <p:spPr>
            <a:xfrm>
              <a:off x="214242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8"/>
            <p:cNvSpPr/>
            <p:nvPr/>
          </p:nvSpPr>
          <p:spPr>
            <a:xfrm>
              <a:off x="21424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8"/>
            <p:cNvSpPr/>
            <p:nvPr/>
          </p:nvSpPr>
          <p:spPr>
            <a:xfrm>
              <a:off x="21424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8"/>
            <p:cNvSpPr/>
            <p:nvPr/>
          </p:nvSpPr>
          <p:spPr>
            <a:xfrm>
              <a:off x="21424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8"/>
            <p:cNvSpPr/>
            <p:nvPr/>
          </p:nvSpPr>
          <p:spPr>
            <a:xfrm>
              <a:off x="21424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8"/>
            <p:cNvSpPr/>
            <p:nvPr/>
          </p:nvSpPr>
          <p:spPr>
            <a:xfrm>
              <a:off x="21424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8"/>
            <p:cNvSpPr/>
            <p:nvPr/>
          </p:nvSpPr>
          <p:spPr>
            <a:xfrm>
              <a:off x="21424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8"/>
            <p:cNvSpPr/>
            <p:nvPr/>
          </p:nvSpPr>
          <p:spPr>
            <a:xfrm>
              <a:off x="21424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8"/>
            <p:cNvSpPr/>
            <p:nvPr/>
          </p:nvSpPr>
          <p:spPr>
            <a:xfrm>
              <a:off x="21424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8"/>
            <p:cNvSpPr/>
            <p:nvPr/>
          </p:nvSpPr>
          <p:spPr>
            <a:xfrm>
              <a:off x="21424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8"/>
            <p:cNvSpPr/>
            <p:nvPr/>
          </p:nvSpPr>
          <p:spPr>
            <a:xfrm>
              <a:off x="21424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8"/>
            <p:cNvSpPr/>
            <p:nvPr/>
          </p:nvSpPr>
          <p:spPr>
            <a:xfrm>
              <a:off x="2142425" y="1038125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8"/>
            <p:cNvSpPr/>
            <p:nvPr/>
          </p:nvSpPr>
          <p:spPr>
            <a:xfrm>
              <a:off x="2066425" y="46183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8"/>
            <p:cNvSpPr/>
            <p:nvPr/>
          </p:nvSpPr>
          <p:spPr>
            <a:xfrm>
              <a:off x="2066425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8"/>
            <p:cNvSpPr/>
            <p:nvPr/>
          </p:nvSpPr>
          <p:spPr>
            <a:xfrm>
              <a:off x="2066425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8"/>
            <p:cNvSpPr/>
            <p:nvPr/>
          </p:nvSpPr>
          <p:spPr>
            <a:xfrm>
              <a:off x="2066425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8"/>
            <p:cNvSpPr/>
            <p:nvPr/>
          </p:nvSpPr>
          <p:spPr>
            <a:xfrm>
              <a:off x="2066425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8"/>
            <p:cNvSpPr/>
            <p:nvPr/>
          </p:nvSpPr>
          <p:spPr>
            <a:xfrm>
              <a:off x="206642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8"/>
            <p:cNvSpPr/>
            <p:nvPr/>
          </p:nvSpPr>
          <p:spPr>
            <a:xfrm>
              <a:off x="206642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8"/>
            <p:cNvSpPr/>
            <p:nvPr/>
          </p:nvSpPr>
          <p:spPr>
            <a:xfrm>
              <a:off x="20664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8"/>
            <p:cNvSpPr/>
            <p:nvPr/>
          </p:nvSpPr>
          <p:spPr>
            <a:xfrm>
              <a:off x="20664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8"/>
            <p:cNvSpPr/>
            <p:nvPr/>
          </p:nvSpPr>
          <p:spPr>
            <a:xfrm>
              <a:off x="20664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8"/>
            <p:cNvSpPr/>
            <p:nvPr/>
          </p:nvSpPr>
          <p:spPr>
            <a:xfrm>
              <a:off x="20664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8"/>
            <p:cNvSpPr/>
            <p:nvPr/>
          </p:nvSpPr>
          <p:spPr>
            <a:xfrm>
              <a:off x="2066275" y="3399500"/>
              <a:ext cx="62375" cy="53350"/>
            </a:xfrm>
            <a:custGeom>
              <a:avLst/>
              <a:gdLst/>
              <a:ahLst/>
              <a:cxnLst/>
              <a:rect l="l" t="t" r="r" b="b"/>
              <a:pathLst>
                <a:path w="2495" h="2134" extrusionOk="0">
                  <a:moveTo>
                    <a:pt x="1071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47"/>
                    <a:pt x="2014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8"/>
            <p:cNvSpPr/>
            <p:nvPr/>
          </p:nvSpPr>
          <p:spPr>
            <a:xfrm>
              <a:off x="2066275" y="332330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3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8"/>
            <p:cNvSpPr/>
            <p:nvPr/>
          </p:nvSpPr>
          <p:spPr>
            <a:xfrm>
              <a:off x="2066275" y="3247075"/>
              <a:ext cx="62375" cy="53450"/>
            </a:xfrm>
            <a:custGeom>
              <a:avLst/>
              <a:gdLst/>
              <a:ahLst/>
              <a:cxnLst/>
              <a:rect l="l" t="t" r="r" b="b"/>
              <a:pathLst>
                <a:path w="2495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3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8"/>
            <p:cNvSpPr/>
            <p:nvPr/>
          </p:nvSpPr>
          <p:spPr>
            <a:xfrm>
              <a:off x="20664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8"/>
            <p:cNvSpPr/>
            <p:nvPr/>
          </p:nvSpPr>
          <p:spPr>
            <a:xfrm>
              <a:off x="20664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8"/>
            <p:cNvSpPr/>
            <p:nvPr/>
          </p:nvSpPr>
          <p:spPr>
            <a:xfrm>
              <a:off x="20664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8"/>
            <p:cNvSpPr/>
            <p:nvPr/>
          </p:nvSpPr>
          <p:spPr>
            <a:xfrm>
              <a:off x="20664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8"/>
            <p:cNvSpPr/>
            <p:nvPr/>
          </p:nvSpPr>
          <p:spPr>
            <a:xfrm>
              <a:off x="20664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8"/>
            <p:cNvSpPr/>
            <p:nvPr/>
          </p:nvSpPr>
          <p:spPr>
            <a:xfrm>
              <a:off x="20664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8"/>
            <p:cNvSpPr/>
            <p:nvPr/>
          </p:nvSpPr>
          <p:spPr>
            <a:xfrm>
              <a:off x="20664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8"/>
            <p:cNvSpPr/>
            <p:nvPr/>
          </p:nvSpPr>
          <p:spPr>
            <a:xfrm>
              <a:off x="20664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8"/>
            <p:cNvSpPr/>
            <p:nvPr/>
          </p:nvSpPr>
          <p:spPr>
            <a:xfrm>
              <a:off x="20664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8"/>
            <p:cNvSpPr/>
            <p:nvPr/>
          </p:nvSpPr>
          <p:spPr>
            <a:xfrm>
              <a:off x="20664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8"/>
            <p:cNvSpPr/>
            <p:nvPr/>
          </p:nvSpPr>
          <p:spPr>
            <a:xfrm>
              <a:off x="20664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8"/>
            <p:cNvSpPr/>
            <p:nvPr/>
          </p:nvSpPr>
          <p:spPr>
            <a:xfrm>
              <a:off x="20664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8"/>
            <p:cNvSpPr/>
            <p:nvPr/>
          </p:nvSpPr>
          <p:spPr>
            <a:xfrm>
              <a:off x="20664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8"/>
            <p:cNvSpPr/>
            <p:nvPr/>
          </p:nvSpPr>
          <p:spPr>
            <a:xfrm>
              <a:off x="20664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8"/>
            <p:cNvSpPr/>
            <p:nvPr/>
          </p:nvSpPr>
          <p:spPr>
            <a:xfrm>
              <a:off x="1990200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8"/>
            <p:cNvSpPr/>
            <p:nvPr/>
          </p:nvSpPr>
          <p:spPr>
            <a:xfrm>
              <a:off x="1990200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8"/>
            <p:cNvSpPr/>
            <p:nvPr/>
          </p:nvSpPr>
          <p:spPr>
            <a:xfrm>
              <a:off x="199020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8"/>
            <p:cNvSpPr/>
            <p:nvPr/>
          </p:nvSpPr>
          <p:spPr>
            <a:xfrm>
              <a:off x="19902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8"/>
            <p:cNvSpPr/>
            <p:nvPr/>
          </p:nvSpPr>
          <p:spPr>
            <a:xfrm>
              <a:off x="19902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8"/>
            <p:cNvSpPr/>
            <p:nvPr/>
          </p:nvSpPr>
          <p:spPr>
            <a:xfrm>
              <a:off x="19902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8"/>
            <p:cNvSpPr/>
            <p:nvPr/>
          </p:nvSpPr>
          <p:spPr>
            <a:xfrm>
              <a:off x="19902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8"/>
            <p:cNvSpPr/>
            <p:nvPr/>
          </p:nvSpPr>
          <p:spPr>
            <a:xfrm>
              <a:off x="19900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8"/>
            <p:cNvSpPr/>
            <p:nvPr/>
          </p:nvSpPr>
          <p:spPr>
            <a:xfrm>
              <a:off x="199007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8"/>
            <p:cNvSpPr/>
            <p:nvPr/>
          </p:nvSpPr>
          <p:spPr>
            <a:xfrm>
              <a:off x="19902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8"/>
            <p:cNvSpPr/>
            <p:nvPr/>
          </p:nvSpPr>
          <p:spPr>
            <a:xfrm>
              <a:off x="19902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8"/>
            <p:cNvSpPr/>
            <p:nvPr/>
          </p:nvSpPr>
          <p:spPr>
            <a:xfrm>
              <a:off x="19902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8"/>
            <p:cNvSpPr/>
            <p:nvPr/>
          </p:nvSpPr>
          <p:spPr>
            <a:xfrm>
              <a:off x="19902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8"/>
            <p:cNvSpPr/>
            <p:nvPr/>
          </p:nvSpPr>
          <p:spPr>
            <a:xfrm>
              <a:off x="19902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8"/>
            <p:cNvSpPr/>
            <p:nvPr/>
          </p:nvSpPr>
          <p:spPr>
            <a:xfrm>
              <a:off x="19902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8"/>
            <p:cNvSpPr/>
            <p:nvPr/>
          </p:nvSpPr>
          <p:spPr>
            <a:xfrm>
              <a:off x="19902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8"/>
            <p:cNvSpPr/>
            <p:nvPr/>
          </p:nvSpPr>
          <p:spPr>
            <a:xfrm>
              <a:off x="19902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8"/>
            <p:cNvSpPr/>
            <p:nvPr/>
          </p:nvSpPr>
          <p:spPr>
            <a:xfrm>
              <a:off x="19902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8"/>
            <p:cNvSpPr/>
            <p:nvPr/>
          </p:nvSpPr>
          <p:spPr>
            <a:xfrm>
              <a:off x="19902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8"/>
            <p:cNvSpPr/>
            <p:nvPr/>
          </p:nvSpPr>
          <p:spPr>
            <a:xfrm>
              <a:off x="19902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8"/>
            <p:cNvSpPr/>
            <p:nvPr/>
          </p:nvSpPr>
          <p:spPr>
            <a:xfrm>
              <a:off x="19902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8"/>
            <p:cNvSpPr/>
            <p:nvPr/>
          </p:nvSpPr>
          <p:spPr>
            <a:xfrm>
              <a:off x="19902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8"/>
            <p:cNvSpPr/>
            <p:nvPr/>
          </p:nvSpPr>
          <p:spPr>
            <a:xfrm>
              <a:off x="19902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8"/>
            <p:cNvSpPr/>
            <p:nvPr/>
          </p:nvSpPr>
          <p:spPr>
            <a:xfrm>
              <a:off x="19902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8"/>
            <p:cNvSpPr/>
            <p:nvPr/>
          </p:nvSpPr>
          <p:spPr>
            <a:xfrm>
              <a:off x="19902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8"/>
            <p:cNvSpPr/>
            <p:nvPr/>
          </p:nvSpPr>
          <p:spPr>
            <a:xfrm>
              <a:off x="19902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8"/>
            <p:cNvSpPr/>
            <p:nvPr/>
          </p:nvSpPr>
          <p:spPr>
            <a:xfrm>
              <a:off x="19140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8"/>
            <p:cNvSpPr/>
            <p:nvPr/>
          </p:nvSpPr>
          <p:spPr>
            <a:xfrm>
              <a:off x="1914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8"/>
            <p:cNvSpPr/>
            <p:nvPr/>
          </p:nvSpPr>
          <p:spPr>
            <a:xfrm>
              <a:off x="19140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8"/>
            <p:cNvSpPr/>
            <p:nvPr/>
          </p:nvSpPr>
          <p:spPr>
            <a:xfrm>
              <a:off x="191400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8"/>
            <p:cNvSpPr/>
            <p:nvPr/>
          </p:nvSpPr>
          <p:spPr>
            <a:xfrm>
              <a:off x="19140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8"/>
            <p:cNvSpPr/>
            <p:nvPr/>
          </p:nvSpPr>
          <p:spPr>
            <a:xfrm>
              <a:off x="19140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8"/>
            <p:cNvSpPr/>
            <p:nvPr/>
          </p:nvSpPr>
          <p:spPr>
            <a:xfrm>
              <a:off x="19140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8"/>
            <p:cNvSpPr/>
            <p:nvPr/>
          </p:nvSpPr>
          <p:spPr>
            <a:xfrm>
              <a:off x="19140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8"/>
            <p:cNvSpPr/>
            <p:nvPr/>
          </p:nvSpPr>
          <p:spPr>
            <a:xfrm>
              <a:off x="19140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8"/>
            <p:cNvSpPr/>
            <p:nvPr/>
          </p:nvSpPr>
          <p:spPr>
            <a:xfrm>
              <a:off x="19140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8"/>
            <p:cNvSpPr/>
            <p:nvPr/>
          </p:nvSpPr>
          <p:spPr>
            <a:xfrm>
              <a:off x="19140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8"/>
            <p:cNvSpPr/>
            <p:nvPr/>
          </p:nvSpPr>
          <p:spPr>
            <a:xfrm>
              <a:off x="19140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8"/>
            <p:cNvSpPr/>
            <p:nvPr/>
          </p:nvSpPr>
          <p:spPr>
            <a:xfrm>
              <a:off x="19140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8"/>
            <p:cNvSpPr/>
            <p:nvPr/>
          </p:nvSpPr>
          <p:spPr>
            <a:xfrm>
              <a:off x="19140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8"/>
            <p:cNvSpPr/>
            <p:nvPr/>
          </p:nvSpPr>
          <p:spPr>
            <a:xfrm>
              <a:off x="1914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8"/>
            <p:cNvSpPr/>
            <p:nvPr/>
          </p:nvSpPr>
          <p:spPr>
            <a:xfrm>
              <a:off x="1914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8"/>
            <p:cNvSpPr/>
            <p:nvPr/>
          </p:nvSpPr>
          <p:spPr>
            <a:xfrm>
              <a:off x="19140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8"/>
            <p:cNvSpPr/>
            <p:nvPr/>
          </p:nvSpPr>
          <p:spPr>
            <a:xfrm>
              <a:off x="19140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8"/>
            <p:cNvSpPr/>
            <p:nvPr/>
          </p:nvSpPr>
          <p:spPr>
            <a:xfrm>
              <a:off x="18377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8"/>
            <p:cNvSpPr/>
            <p:nvPr/>
          </p:nvSpPr>
          <p:spPr>
            <a:xfrm>
              <a:off x="18377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8"/>
            <p:cNvSpPr/>
            <p:nvPr/>
          </p:nvSpPr>
          <p:spPr>
            <a:xfrm>
              <a:off x="18377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8"/>
            <p:cNvSpPr/>
            <p:nvPr/>
          </p:nvSpPr>
          <p:spPr>
            <a:xfrm>
              <a:off x="18377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8"/>
            <p:cNvSpPr/>
            <p:nvPr/>
          </p:nvSpPr>
          <p:spPr>
            <a:xfrm>
              <a:off x="18377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8"/>
            <p:cNvSpPr/>
            <p:nvPr/>
          </p:nvSpPr>
          <p:spPr>
            <a:xfrm>
              <a:off x="18377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8"/>
            <p:cNvSpPr/>
            <p:nvPr/>
          </p:nvSpPr>
          <p:spPr>
            <a:xfrm>
              <a:off x="18377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8"/>
            <p:cNvSpPr/>
            <p:nvPr/>
          </p:nvSpPr>
          <p:spPr>
            <a:xfrm>
              <a:off x="18377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8"/>
            <p:cNvSpPr/>
            <p:nvPr/>
          </p:nvSpPr>
          <p:spPr>
            <a:xfrm>
              <a:off x="18377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8"/>
            <p:cNvSpPr/>
            <p:nvPr/>
          </p:nvSpPr>
          <p:spPr>
            <a:xfrm>
              <a:off x="18377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8"/>
            <p:cNvSpPr/>
            <p:nvPr/>
          </p:nvSpPr>
          <p:spPr>
            <a:xfrm>
              <a:off x="18377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8"/>
            <p:cNvSpPr/>
            <p:nvPr/>
          </p:nvSpPr>
          <p:spPr>
            <a:xfrm>
              <a:off x="18377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8"/>
            <p:cNvSpPr/>
            <p:nvPr/>
          </p:nvSpPr>
          <p:spPr>
            <a:xfrm>
              <a:off x="18377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8"/>
            <p:cNvSpPr/>
            <p:nvPr/>
          </p:nvSpPr>
          <p:spPr>
            <a:xfrm>
              <a:off x="18377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8"/>
            <p:cNvSpPr/>
            <p:nvPr/>
          </p:nvSpPr>
          <p:spPr>
            <a:xfrm>
              <a:off x="18377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8"/>
            <p:cNvSpPr/>
            <p:nvPr/>
          </p:nvSpPr>
          <p:spPr>
            <a:xfrm>
              <a:off x="18377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8"/>
            <p:cNvSpPr/>
            <p:nvPr/>
          </p:nvSpPr>
          <p:spPr>
            <a:xfrm>
              <a:off x="18377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8"/>
            <p:cNvSpPr/>
            <p:nvPr/>
          </p:nvSpPr>
          <p:spPr>
            <a:xfrm>
              <a:off x="1837775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8"/>
            <p:cNvSpPr/>
            <p:nvPr/>
          </p:nvSpPr>
          <p:spPr>
            <a:xfrm>
              <a:off x="17617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8"/>
            <p:cNvSpPr/>
            <p:nvPr/>
          </p:nvSpPr>
          <p:spPr>
            <a:xfrm>
              <a:off x="17617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8"/>
            <p:cNvSpPr/>
            <p:nvPr/>
          </p:nvSpPr>
          <p:spPr>
            <a:xfrm>
              <a:off x="17617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8"/>
            <p:cNvSpPr/>
            <p:nvPr/>
          </p:nvSpPr>
          <p:spPr>
            <a:xfrm>
              <a:off x="17617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8"/>
            <p:cNvSpPr/>
            <p:nvPr/>
          </p:nvSpPr>
          <p:spPr>
            <a:xfrm>
              <a:off x="17617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8"/>
            <p:cNvSpPr/>
            <p:nvPr/>
          </p:nvSpPr>
          <p:spPr>
            <a:xfrm>
              <a:off x="17617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8"/>
            <p:cNvSpPr/>
            <p:nvPr/>
          </p:nvSpPr>
          <p:spPr>
            <a:xfrm>
              <a:off x="17617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8"/>
            <p:cNvSpPr/>
            <p:nvPr/>
          </p:nvSpPr>
          <p:spPr>
            <a:xfrm>
              <a:off x="17617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8"/>
            <p:cNvSpPr/>
            <p:nvPr/>
          </p:nvSpPr>
          <p:spPr>
            <a:xfrm>
              <a:off x="17617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8"/>
            <p:cNvSpPr/>
            <p:nvPr/>
          </p:nvSpPr>
          <p:spPr>
            <a:xfrm>
              <a:off x="17617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8"/>
            <p:cNvSpPr/>
            <p:nvPr/>
          </p:nvSpPr>
          <p:spPr>
            <a:xfrm>
              <a:off x="17617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8"/>
            <p:cNvSpPr/>
            <p:nvPr/>
          </p:nvSpPr>
          <p:spPr>
            <a:xfrm>
              <a:off x="17617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8"/>
            <p:cNvSpPr/>
            <p:nvPr/>
          </p:nvSpPr>
          <p:spPr>
            <a:xfrm>
              <a:off x="17617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8"/>
            <p:cNvSpPr/>
            <p:nvPr/>
          </p:nvSpPr>
          <p:spPr>
            <a:xfrm>
              <a:off x="17617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8"/>
            <p:cNvSpPr/>
            <p:nvPr/>
          </p:nvSpPr>
          <p:spPr>
            <a:xfrm>
              <a:off x="17617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8"/>
            <p:cNvSpPr/>
            <p:nvPr/>
          </p:nvSpPr>
          <p:spPr>
            <a:xfrm>
              <a:off x="17617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8"/>
            <p:cNvSpPr/>
            <p:nvPr/>
          </p:nvSpPr>
          <p:spPr>
            <a:xfrm>
              <a:off x="16855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8"/>
            <p:cNvSpPr/>
            <p:nvPr/>
          </p:nvSpPr>
          <p:spPr>
            <a:xfrm>
              <a:off x="16855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8"/>
            <p:cNvSpPr/>
            <p:nvPr/>
          </p:nvSpPr>
          <p:spPr>
            <a:xfrm>
              <a:off x="16855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8"/>
            <p:cNvSpPr/>
            <p:nvPr/>
          </p:nvSpPr>
          <p:spPr>
            <a:xfrm>
              <a:off x="1685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8"/>
            <p:cNvSpPr/>
            <p:nvPr/>
          </p:nvSpPr>
          <p:spPr>
            <a:xfrm>
              <a:off x="16855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8"/>
            <p:cNvSpPr/>
            <p:nvPr/>
          </p:nvSpPr>
          <p:spPr>
            <a:xfrm>
              <a:off x="1685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8"/>
            <p:cNvSpPr/>
            <p:nvPr/>
          </p:nvSpPr>
          <p:spPr>
            <a:xfrm>
              <a:off x="16855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8"/>
            <p:cNvSpPr/>
            <p:nvPr/>
          </p:nvSpPr>
          <p:spPr>
            <a:xfrm>
              <a:off x="168555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8"/>
            <p:cNvSpPr/>
            <p:nvPr/>
          </p:nvSpPr>
          <p:spPr>
            <a:xfrm>
              <a:off x="1685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8"/>
            <p:cNvSpPr/>
            <p:nvPr/>
          </p:nvSpPr>
          <p:spPr>
            <a:xfrm>
              <a:off x="1685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8"/>
            <p:cNvSpPr/>
            <p:nvPr/>
          </p:nvSpPr>
          <p:spPr>
            <a:xfrm>
              <a:off x="16855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8"/>
            <p:cNvSpPr/>
            <p:nvPr/>
          </p:nvSpPr>
          <p:spPr>
            <a:xfrm>
              <a:off x="1685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8"/>
            <p:cNvSpPr/>
            <p:nvPr/>
          </p:nvSpPr>
          <p:spPr>
            <a:xfrm>
              <a:off x="16855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8"/>
            <p:cNvSpPr/>
            <p:nvPr/>
          </p:nvSpPr>
          <p:spPr>
            <a:xfrm>
              <a:off x="1685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8"/>
            <p:cNvSpPr/>
            <p:nvPr/>
          </p:nvSpPr>
          <p:spPr>
            <a:xfrm>
              <a:off x="16855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8"/>
            <p:cNvSpPr/>
            <p:nvPr/>
          </p:nvSpPr>
          <p:spPr>
            <a:xfrm>
              <a:off x="16855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8"/>
            <p:cNvSpPr/>
            <p:nvPr/>
          </p:nvSpPr>
          <p:spPr>
            <a:xfrm>
              <a:off x="16093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8"/>
            <p:cNvSpPr/>
            <p:nvPr/>
          </p:nvSpPr>
          <p:spPr>
            <a:xfrm>
              <a:off x="16093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8"/>
            <p:cNvSpPr/>
            <p:nvPr/>
          </p:nvSpPr>
          <p:spPr>
            <a:xfrm>
              <a:off x="16093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8"/>
            <p:cNvSpPr/>
            <p:nvPr/>
          </p:nvSpPr>
          <p:spPr>
            <a:xfrm>
              <a:off x="16093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8"/>
            <p:cNvSpPr/>
            <p:nvPr/>
          </p:nvSpPr>
          <p:spPr>
            <a:xfrm>
              <a:off x="16093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8"/>
            <p:cNvSpPr/>
            <p:nvPr/>
          </p:nvSpPr>
          <p:spPr>
            <a:xfrm>
              <a:off x="16093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8"/>
            <p:cNvSpPr/>
            <p:nvPr/>
          </p:nvSpPr>
          <p:spPr>
            <a:xfrm>
              <a:off x="16093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8"/>
            <p:cNvSpPr/>
            <p:nvPr/>
          </p:nvSpPr>
          <p:spPr>
            <a:xfrm>
              <a:off x="16093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8"/>
            <p:cNvSpPr/>
            <p:nvPr/>
          </p:nvSpPr>
          <p:spPr>
            <a:xfrm>
              <a:off x="16093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8"/>
            <p:cNvSpPr/>
            <p:nvPr/>
          </p:nvSpPr>
          <p:spPr>
            <a:xfrm>
              <a:off x="16093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8"/>
            <p:cNvSpPr/>
            <p:nvPr/>
          </p:nvSpPr>
          <p:spPr>
            <a:xfrm>
              <a:off x="16093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8"/>
            <p:cNvSpPr/>
            <p:nvPr/>
          </p:nvSpPr>
          <p:spPr>
            <a:xfrm>
              <a:off x="16093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8"/>
            <p:cNvSpPr/>
            <p:nvPr/>
          </p:nvSpPr>
          <p:spPr>
            <a:xfrm>
              <a:off x="16093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8"/>
            <p:cNvSpPr/>
            <p:nvPr/>
          </p:nvSpPr>
          <p:spPr>
            <a:xfrm>
              <a:off x="16093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8"/>
            <p:cNvSpPr/>
            <p:nvPr/>
          </p:nvSpPr>
          <p:spPr>
            <a:xfrm>
              <a:off x="16093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8"/>
            <p:cNvSpPr/>
            <p:nvPr/>
          </p:nvSpPr>
          <p:spPr>
            <a:xfrm>
              <a:off x="16093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8"/>
            <p:cNvSpPr/>
            <p:nvPr/>
          </p:nvSpPr>
          <p:spPr>
            <a:xfrm>
              <a:off x="16093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8"/>
            <p:cNvSpPr/>
            <p:nvPr/>
          </p:nvSpPr>
          <p:spPr>
            <a:xfrm>
              <a:off x="16093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8"/>
            <p:cNvSpPr/>
            <p:nvPr/>
          </p:nvSpPr>
          <p:spPr>
            <a:xfrm>
              <a:off x="15331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78"/>
            <p:cNvSpPr/>
            <p:nvPr/>
          </p:nvSpPr>
          <p:spPr>
            <a:xfrm>
              <a:off x="15331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78"/>
            <p:cNvSpPr/>
            <p:nvPr/>
          </p:nvSpPr>
          <p:spPr>
            <a:xfrm>
              <a:off x="15331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8"/>
            <p:cNvSpPr/>
            <p:nvPr/>
          </p:nvSpPr>
          <p:spPr>
            <a:xfrm>
              <a:off x="15331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8"/>
            <p:cNvSpPr/>
            <p:nvPr/>
          </p:nvSpPr>
          <p:spPr>
            <a:xfrm>
              <a:off x="15331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8"/>
            <p:cNvSpPr/>
            <p:nvPr/>
          </p:nvSpPr>
          <p:spPr>
            <a:xfrm>
              <a:off x="15331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8"/>
            <p:cNvSpPr/>
            <p:nvPr/>
          </p:nvSpPr>
          <p:spPr>
            <a:xfrm>
              <a:off x="15331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8"/>
            <p:cNvSpPr/>
            <p:nvPr/>
          </p:nvSpPr>
          <p:spPr>
            <a:xfrm>
              <a:off x="15331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8"/>
            <p:cNvSpPr/>
            <p:nvPr/>
          </p:nvSpPr>
          <p:spPr>
            <a:xfrm>
              <a:off x="15331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8"/>
            <p:cNvSpPr/>
            <p:nvPr/>
          </p:nvSpPr>
          <p:spPr>
            <a:xfrm>
              <a:off x="15331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8"/>
            <p:cNvSpPr/>
            <p:nvPr/>
          </p:nvSpPr>
          <p:spPr>
            <a:xfrm>
              <a:off x="15331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8"/>
            <p:cNvSpPr/>
            <p:nvPr/>
          </p:nvSpPr>
          <p:spPr>
            <a:xfrm>
              <a:off x="15331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8"/>
            <p:cNvSpPr/>
            <p:nvPr/>
          </p:nvSpPr>
          <p:spPr>
            <a:xfrm>
              <a:off x="15331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8"/>
            <p:cNvSpPr/>
            <p:nvPr/>
          </p:nvSpPr>
          <p:spPr>
            <a:xfrm>
              <a:off x="15331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8"/>
            <p:cNvSpPr/>
            <p:nvPr/>
          </p:nvSpPr>
          <p:spPr>
            <a:xfrm>
              <a:off x="15331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8"/>
            <p:cNvSpPr/>
            <p:nvPr/>
          </p:nvSpPr>
          <p:spPr>
            <a:xfrm>
              <a:off x="15331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8"/>
            <p:cNvSpPr/>
            <p:nvPr/>
          </p:nvSpPr>
          <p:spPr>
            <a:xfrm>
              <a:off x="14569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78"/>
            <p:cNvSpPr/>
            <p:nvPr/>
          </p:nvSpPr>
          <p:spPr>
            <a:xfrm>
              <a:off x="14569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8"/>
            <p:cNvSpPr/>
            <p:nvPr/>
          </p:nvSpPr>
          <p:spPr>
            <a:xfrm>
              <a:off x="14569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8"/>
            <p:cNvSpPr/>
            <p:nvPr/>
          </p:nvSpPr>
          <p:spPr>
            <a:xfrm>
              <a:off x="14569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8"/>
            <p:cNvSpPr/>
            <p:nvPr/>
          </p:nvSpPr>
          <p:spPr>
            <a:xfrm>
              <a:off x="14569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8"/>
            <p:cNvSpPr/>
            <p:nvPr/>
          </p:nvSpPr>
          <p:spPr>
            <a:xfrm>
              <a:off x="14569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8"/>
            <p:cNvSpPr/>
            <p:nvPr/>
          </p:nvSpPr>
          <p:spPr>
            <a:xfrm>
              <a:off x="14569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8"/>
            <p:cNvSpPr/>
            <p:nvPr/>
          </p:nvSpPr>
          <p:spPr>
            <a:xfrm>
              <a:off x="14569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8"/>
            <p:cNvSpPr/>
            <p:nvPr/>
          </p:nvSpPr>
          <p:spPr>
            <a:xfrm>
              <a:off x="145692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8"/>
            <p:cNvSpPr/>
            <p:nvPr/>
          </p:nvSpPr>
          <p:spPr>
            <a:xfrm>
              <a:off x="14569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8"/>
            <p:cNvSpPr/>
            <p:nvPr/>
          </p:nvSpPr>
          <p:spPr>
            <a:xfrm>
              <a:off x="14569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8"/>
            <p:cNvSpPr/>
            <p:nvPr/>
          </p:nvSpPr>
          <p:spPr>
            <a:xfrm>
              <a:off x="14569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8"/>
            <p:cNvSpPr/>
            <p:nvPr/>
          </p:nvSpPr>
          <p:spPr>
            <a:xfrm>
              <a:off x="14569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8"/>
            <p:cNvSpPr/>
            <p:nvPr/>
          </p:nvSpPr>
          <p:spPr>
            <a:xfrm>
              <a:off x="14569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8"/>
            <p:cNvSpPr/>
            <p:nvPr/>
          </p:nvSpPr>
          <p:spPr>
            <a:xfrm>
              <a:off x="14569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8"/>
            <p:cNvSpPr/>
            <p:nvPr/>
          </p:nvSpPr>
          <p:spPr>
            <a:xfrm>
              <a:off x="14569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8"/>
            <p:cNvSpPr/>
            <p:nvPr/>
          </p:nvSpPr>
          <p:spPr>
            <a:xfrm>
              <a:off x="14569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8"/>
            <p:cNvSpPr/>
            <p:nvPr/>
          </p:nvSpPr>
          <p:spPr>
            <a:xfrm>
              <a:off x="14569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8"/>
            <p:cNvSpPr/>
            <p:nvPr/>
          </p:nvSpPr>
          <p:spPr>
            <a:xfrm>
              <a:off x="14569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8"/>
            <p:cNvSpPr/>
            <p:nvPr/>
          </p:nvSpPr>
          <p:spPr>
            <a:xfrm>
              <a:off x="13809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78"/>
            <p:cNvSpPr/>
            <p:nvPr/>
          </p:nvSpPr>
          <p:spPr>
            <a:xfrm>
              <a:off x="13809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78"/>
            <p:cNvSpPr/>
            <p:nvPr/>
          </p:nvSpPr>
          <p:spPr>
            <a:xfrm>
              <a:off x="1380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8"/>
            <p:cNvSpPr/>
            <p:nvPr/>
          </p:nvSpPr>
          <p:spPr>
            <a:xfrm>
              <a:off x="1380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8"/>
            <p:cNvSpPr/>
            <p:nvPr/>
          </p:nvSpPr>
          <p:spPr>
            <a:xfrm>
              <a:off x="1380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8"/>
            <p:cNvSpPr/>
            <p:nvPr/>
          </p:nvSpPr>
          <p:spPr>
            <a:xfrm>
              <a:off x="1380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8"/>
            <p:cNvSpPr/>
            <p:nvPr/>
          </p:nvSpPr>
          <p:spPr>
            <a:xfrm>
              <a:off x="1380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8"/>
            <p:cNvSpPr/>
            <p:nvPr/>
          </p:nvSpPr>
          <p:spPr>
            <a:xfrm>
              <a:off x="1380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8"/>
            <p:cNvSpPr/>
            <p:nvPr/>
          </p:nvSpPr>
          <p:spPr>
            <a:xfrm>
              <a:off x="1380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8"/>
            <p:cNvSpPr/>
            <p:nvPr/>
          </p:nvSpPr>
          <p:spPr>
            <a:xfrm>
              <a:off x="1380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8"/>
            <p:cNvSpPr/>
            <p:nvPr/>
          </p:nvSpPr>
          <p:spPr>
            <a:xfrm>
              <a:off x="1380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78"/>
            <p:cNvSpPr/>
            <p:nvPr/>
          </p:nvSpPr>
          <p:spPr>
            <a:xfrm>
              <a:off x="1380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78"/>
            <p:cNvSpPr/>
            <p:nvPr/>
          </p:nvSpPr>
          <p:spPr>
            <a:xfrm>
              <a:off x="13809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8"/>
            <p:cNvSpPr/>
            <p:nvPr/>
          </p:nvSpPr>
          <p:spPr>
            <a:xfrm>
              <a:off x="1380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8"/>
            <p:cNvSpPr/>
            <p:nvPr/>
          </p:nvSpPr>
          <p:spPr>
            <a:xfrm>
              <a:off x="1380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8"/>
            <p:cNvSpPr/>
            <p:nvPr/>
          </p:nvSpPr>
          <p:spPr>
            <a:xfrm>
              <a:off x="1380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8"/>
            <p:cNvSpPr/>
            <p:nvPr/>
          </p:nvSpPr>
          <p:spPr>
            <a:xfrm>
              <a:off x="1380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8"/>
            <p:cNvSpPr/>
            <p:nvPr/>
          </p:nvSpPr>
          <p:spPr>
            <a:xfrm>
              <a:off x="1380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78"/>
            <p:cNvSpPr/>
            <p:nvPr/>
          </p:nvSpPr>
          <p:spPr>
            <a:xfrm>
              <a:off x="13047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78"/>
            <p:cNvSpPr/>
            <p:nvPr/>
          </p:nvSpPr>
          <p:spPr>
            <a:xfrm>
              <a:off x="13047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8"/>
            <p:cNvSpPr/>
            <p:nvPr/>
          </p:nvSpPr>
          <p:spPr>
            <a:xfrm>
              <a:off x="130470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8"/>
            <p:cNvSpPr/>
            <p:nvPr/>
          </p:nvSpPr>
          <p:spPr>
            <a:xfrm>
              <a:off x="13047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8"/>
            <p:cNvSpPr/>
            <p:nvPr/>
          </p:nvSpPr>
          <p:spPr>
            <a:xfrm>
              <a:off x="13047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8"/>
            <p:cNvSpPr/>
            <p:nvPr/>
          </p:nvSpPr>
          <p:spPr>
            <a:xfrm>
              <a:off x="13047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8"/>
            <p:cNvSpPr/>
            <p:nvPr/>
          </p:nvSpPr>
          <p:spPr>
            <a:xfrm>
              <a:off x="13047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8"/>
            <p:cNvSpPr/>
            <p:nvPr/>
          </p:nvSpPr>
          <p:spPr>
            <a:xfrm>
              <a:off x="13047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8"/>
            <p:cNvSpPr/>
            <p:nvPr/>
          </p:nvSpPr>
          <p:spPr>
            <a:xfrm>
              <a:off x="13047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8"/>
            <p:cNvSpPr/>
            <p:nvPr/>
          </p:nvSpPr>
          <p:spPr>
            <a:xfrm>
              <a:off x="13047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8"/>
            <p:cNvSpPr/>
            <p:nvPr/>
          </p:nvSpPr>
          <p:spPr>
            <a:xfrm>
              <a:off x="13047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8"/>
            <p:cNvSpPr/>
            <p:nvPr/>
          </p:nvSpPr>
          <p:spPr>
            <a:xfrm>
              <a:off x="13047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8"/>
            <p:cNvSpPr/>
            <p:nvPr/>
          </p:nvSpPr>
          <p:spPr>
            <a:xfrm>
              <a:off x="13047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8"/>
            <p:cNvSpPr/>
            <p:nvPr/>
          </p:nvSpPr>
          <p:spPr>
            <a:xfrm>
              <a:off x="13047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8"/>
            <p:cNvSpPr/>
            <p:nvPr/>
          </p:nvSpPr>
          <p:spPr>
            <a:xfrm>
              <a:off x="13047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8"/>
            <p:cNvSpPr/>
            <p:nvPr/>
          </p:nvSpPr>
          <p:spPr>
            <a:xfrm>
              <a:off x="13047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8"/>
            <p:cNvSpPr/>
            <p:nvPr/>
          </p:nvSpPr>
          <p:spPr>
            <a:xfrm>
              <a:off x="130470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8"/>
            <p:cNvSpPr/>
            <p:nvPr/>
          </p:nvSpPr>
          <p:spPr>
            <a:xfrm>
              <a:off x="12284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8"/>
            <p:cNvSpPr/>
            <p:nvPr/>
          </p:nvSpPr>
          <p:spPr>
            <a:xfrm>
              <a:off x="12284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8"/>
            <p:cNvSpPr/>
            <p:nvPr/>
          </p:nvSpPr>
          <p:spPr>
            <a:xfrm>
              <a:off x="12284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8"/>
            <p:cNvSpPr/>
            <p:nvPr/>
          </p:nvSpPr>
          <p:spPr>
            <a:xfrm>
              <a:off x="1228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8"/>
            <p:cNvSpPr/>
            <p:nvPr/>
          </p:nvSpPr>
          <p:spPr>
            <a:xfrm>
              <a:off x="1228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8"/>
            <p:cNvSpPr/>
            <p:nvPr/>
          </p:nvSpPr>
          <p:spPr>
            <a:xfrm>
              <a:off x="1228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8"/>
            <p:cNvSpPr/>
            <p:nvPr/>
          </p:nvSpPr>
          <p:spPr>
            <a:xfrm>
              <a:off x="122847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8"/>
            <p:cNvSpPr/>
            <p:nvPr/>
          </p:nvSpPr>
          <p:spPr>
            <a:xfrm>
              <a:off x="1228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8"/>
            <p:cNvSpPr/>
            <p:nvPr/>
          </p:nvSpPr>
          <p:spPr>
            <a:xfrm>
              <a:off x="1228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8"/>
            <p:cNvSpPr/>
            <p:nvPr/>
          </p:nvSpPr>
          <p:spPr>
            <a:xfrm>
              <a:off x="1228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8"/>
            <p:cNvSpPr/>
            <p:nvPr/>
          </p:nvSpPr>
          <p:spPr>
            <a:xfrm>
              <a:off x="1228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8"/>
            <p:cNvSpPr/>
            <p:nvPr/>
          </p:nvSpPr>
          <p:spPr>
            <a:xfrm>
              <a:off x="1228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8"/>
            <p:cNvSpPr/>
            <p:nvPr/>
          </p:nvSpPr>
          <p:spPr>
            <a:xfrm>
              <a:off x="1228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8"/>
            <p:cNvSpPr/>
            <p:nvPr/>
          </p:nvSpPr>
          <p:spPr>
            <a:xfrm>
              <a:off x="1228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8"/>
            <p:cNvSpPr/>
            <p:nvPr/>
          </p:nvSpPr>
          <p:spPr>
            <a:xfrm>
              <a:off x="1228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8"/>
            <p:cNvSpPr/>
            <p:nvPr/>
          </p:nvSpPr>
          <p:spPr>
            <a:xfrm>
              <a:off x="1228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8"/>
            <p:cNvSpPr/>
            <p:nvPr/>
          </p:nvSpPr>
          <p:spPr>
            <a:xfrm>
              <a:off x="1228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8"/>
            <p:cNvSpPr/>
            <p:nvPr/>
          </p:nvSpPr>
          <p:spPr>
            <a:xfrm>
              <a:off x="12284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8"/>
            <p:cNvSpPr/>
            <p:nvPr/>
          </p:nvSpPr>
          <p:spPr>
            <a:xfrm>
              <a:off x="1152275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8"/>
            <p:cNvSpPr/>
            <p:nvPr/>
          </p:nvSpPr>
          <p:spPr>
            <a:xfrm>
              <a:off x="1152275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8"/>
            <p:cNvSpPr/>
            <p:nvPr/>
          </p:nvSpPr>
          <p:spPr>
            <a:xfrm>
              <a:off x="1152275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8"/>
            <p:cNvSpPr/>
            <p:nvPr/>
          </p:nvSpPr>
          <p:spPr>
            <a:xfrm>
              <a:off x="1152275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8"/>
            <p:cNvSpPr/>
            <p:nvPr/>
          </p:nvSpPr>
          <p:spPr>
            <a:xfrm>
              <a:off x="11522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8"/>
            <p:cNvSpPr/>
            <p:nvPr/>
          </p:nvSpPr>
          <p:spPr>
            <a:xfrm>
              <a:off x="1152275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8"/>
            <p:cNvSpPr/>
            <p:nvPr/>
          </p:nvSpPr>
          <p:spPr>
            <a:xfrm>
              <a:off x="1152275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8"/>
            <p:cNvSpPr/>
            <p:nvPr/>
          </p:nvSpPr>
          <p:spPr>
            <a:xfrm>
              <a:off x="1152275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8"/>
            <p:cNvSpPr/>
            <p:nvPr/>
          </p:nvSpPr>
          <p:spPr>
            <a:xfrm>
              <a:off x="1152275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78"/>
            <p:cNvSpPr/>
            <p:nvPr/>
          </p:nvSpPr>
          <p:spPr>
            <a:xfrm>
              <a:off x="1152275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78"/>
            <p:cNvSpPr/>
            <p:nvPr/>
          </p:nvSpPr>
          <p:spPr>
            <a:xfrm>
              <a:off x="11522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78"/>
            <p:cNvSpPr/>
            <p:nvPr/>
          </p:nvSpPr>
          <p:spPr>
            <a:xfrm>
              <a:off x="11522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78"/>
            <p:cNvSpPr/>
            <p:nvPr/>
          </p:nvSpPr>
          <p:spPr>
            <a:xfrm>
              <a:off x="11522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78"/>
            <p:cNvSpPr/>
            <p:nvPr/>
          </p:nvSpPr>
          <p:spPr>
            <a:xfrm>
              <a:off x="11522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78"/>
            <p:cNvSpPr/>
            <p:nvPr/>
          </p:nvSpPr>
          <p:spPr>
            <a:xfrm>
              <a:off x="1152275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78"/>
            <p:cNvSpPr/>
            <p:nvPr/>
          </p:nvSpPr>
          <p:spPr>
            <a:xfrm>
              <a:off x="107605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78"/>
            <p:cNvSpPr/>
            <p:nvPr/>
          </p:nvSpPr>
          <p:spPr>
            <a:xfrm>
              <a:off x="10760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78"/>
            <p:cNvSpPr/>
            <p:nvPr/>
          </p:nvSpPr>
          <p:spPr>
            <a:xfrm>
              <a:off x="10760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78"/>
            <p:cNvSpPr/>
            <p:nvPr/>
          </p:nvSpPr>
          <p:spPr>
            <a:xfrm>
              <a:off x="10760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78"/>
            <p:cNvSpPr/>
            <p:nvPr/>
          </p:nvSpPr>
          <p:spPr>
            <a:xfrm>
              <a:off x="10760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78"/>
            <p:cNvSpPr/>
            <p:nvPr/>
          </p:nvSpPr>
          <p:spPr>
            <a:xfrm>
              <a:off x="10760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78"/>
            <p:cNvSpPr/>
            <p:nvPr/>
          </p:nvSpPr>
          <p:spPr>
            <a:xfrm>
              <a:off x="10760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78"/>
            <p:cNvSpPr/>
            <p:nvPr/>
          </p:nvSpPr>
          <p:spPr>
            <a:xfrm>
              <a:off x="10760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78"/>
            <p:cNvSpPr/>
            <p:nvPr/>
          </p:nvSpPr>
          <p:spPr>
            <a:xfrm>
              <a:off x="10760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78"/>
            <p:cNvSpPr/>
            <p:nvPr/>
          </p:nvSpPr>
          <p:spPr>
            <a:xfrm>
              <a:off x="10760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8"/>
            <p:cNvSpPr/>
            <p:nvPr/>
          </p:nvSpPr>
          <p:spPr>
            <a:xfrm>
              <a:off x="10760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8"/>
            <p:cNvSpPr/>
            <p:nvPr/>
          </p:nvSpPr>
          <p:spPr>
            <a:xfrm>
              <a:off x="10760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8"/>
            <p:cNvSpPr/>
            <p:nvPr/>
          </p:nvSpPr>
          <p:spPr>
            <a:xfrm>
              <a:off x="10760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8"/>
            <p:cNvSpPr/>
            <p:nvPr/>
          </p:nvSpPr>
          <p:spPr>
            <a:xfrm>
              <a:off x="10760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8"/>
            <p:cNvSpPr/>
            <p:nvPr/>
          </p:nvSpPr>
          <p:spPr>
            <a:xfrm>
              <a:off x="10760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8"/>
            <p:cNvSpPr/>
            <p:nvPr/>
          </p:nvSpPr>
          <p:spPr>
            <a:xfrm>
              <a:off x="1000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8"/>
            <p:cNvSpPr/>
            <p:nvPr/>
          </p:nvSpPr>
          <p:spPr>
            <a:xfrm>
              <a:off x="1000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8"/>
            <p:cNvSpPr/>
            <p:nvPr/>
          </p:nvSpPr>
          <p:spPr>
            <a:xfrm>
              <a:off x="1000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8"/>
            <p:cNvSpPr/>
            <p:nvPr/>
          </p:nvSpPr>
          <p:spPr>
            <a:xfrm>
              <a:off x="10000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8"/>
            <p:cNvSpPr/>
            <p:nvPr/>
          </p:nvSpPr>
          <p:spPr>
            <a:xfrm>
              <a:off x="1000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78"/>
            <p:cNvSpPr/>
            <p:nvPr/>
          </p:nvSpPr>
          <p:spPr>
            <a:xfrm>
              <a:off x="1000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78"/>
            <p:cNvSpPr/>
            <p:nvPr/>
          </p:nvSpPr>
          <p:spPr>
            <a:xfrm>
              <a:off x="1000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8"/>
            <p:cNvSpPr/>
            <p:nvPr/>
          </p:nvSpPr>
          <p:spPr>
            <a:xfrm>
              <a:off x="1000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2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8"/>
            <p:cNvSpPr/>
            <p:nvPr/>
          </p:nvSpPr>
          <p:spPr>
            <a:xfrm>
              <a:off x="10000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8"/>
            <p:cNvSpPr/>
            <p:nvPr/>
          </p:nvSpPr>
          <p:spPr>
            <a:xfrm>
              <a:off x="923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8"/>
            <p:cNvSpPr/>
            <p:nvPr/>
          </p:nvSpPr>
          <p:spPr>
            <a:xfrm>
              <a:off x="923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8"/>
            <p:cNvSpPr/>
            <p:nvPr/>
          </p:nvSpPr>
          <p:spPr>
            <a:xfrm>
              <a:off x="923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78"/>
            <p:cNvSpPr/>
            <p:nvPr/>
          </p:nvSpPr>
          <p:spPr>
            <a:xfrm>
              <a:off x="923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78"/>
            <p:cNvSpPr/>
            <p:nvPr/>
          </p:nvSpPr>
          <p:spPr>
            <a:xfrm>
              <a:off x="923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78"/>
            <p:cNvSpPr/>
            <p:nvPr/>
          </p:nvSpPr>
          <p:spPr>
            <a:xfrm>
              <a:off x="923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78"/>
            <p:cNvSpPr/>
            <p:nvPr/>
          </p:nvSpPr>
          <p:spPr>
            <a:xfrm>
              <a:off x="923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78"/>
            <p:cNvSpPr/>
            <p:nvPr/>
          </p:nvSpPr>
          <p:spPr>
            <a:xfrm>
              <a:off x="847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78"/>
            <p:cNvSpPr/>
            <p:nvPr/>
          </p:nvSpPr>
          <p:spPr>
            <a:xfrm>
              <a:off x="8476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8"/>
            <p:cNvSpPr/>
            <p:nvPr/>
          </p:nvSpPr>
          <p:spPr>
            <a:xfrm>
              <a:off x="847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8"/>
            <p:cNvSpPr/>
            <p:nvPr/>
          </p:nvSpPr>
          <p:spPr>
            <a:xfrm>
              <a:off x="847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8"/>
            <p:cNvSpPr/>
            <p:nvPr/>
          </p:nvSpPr>
          <p:spPr>
            <a:xfrm>
              <a:off x="847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78"/>
            <p:cNvSpPr/>
            <p:nvPr/>
          </p:nvSpPr>
          <p:spPr>
            <a:xfrm>
              <a:off x="847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78"/>
            <p:cNvSpPr/>
            <p:nvPr/>
          </p:nvSpPr>
          <p:spPr>
            <a:xfrm>
              <a:off x="7714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78"/>
            <p:cNvSpPr/>
            <p:nvPr/>
          </p:nvSpPr>
          <p:spPr>
            <a:xfrm>
              <a:off x="7714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78"/>
            <p:cNvSpPr/>
            <p:nvPr/>
          </p:nvSpPr>
          <p:spPr>
            <a:xfrm>
              <a:off x="7714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78"/>
            <p:cNvSpPr/>
            <p:nvPr/>
          </p:nvSpPr>
          <p:spPr>
            <a:xfrm>
              <a:off x="7714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78"/>
            <p:cNvSpPr/>
            <p:nvPr/>
          </p:nvSpPr>
          <p:spPr>
            <a:xfrm>
              <a:off x="6952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78"/>
            <p:cNvSpPr/>
            <p:nvPr/>
          </p:nvSpPr>
          <p:spPr>
            <a:xfrm>
              <a:off x="6952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78"/>
            <p:cNvSpPr/>
            <p:nvPr/>
          </p:nvSpPr>
          <p:spPr>
            <a:xfrm>
              <a:off x="6952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8"/>
            <p:cNvSpPr/>
            <p:nvPr/>
          </p:nvSpPr>
          <p:spPr>
            <a:xfrm>
              <a:off x="6952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78"/>
            <p:cNvSpPr/>
            <p:nvPr/>
          </p:nvSpPr>
          <p:spPr>
            <a:xfrm>
              <a:off x="6189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78"/>
            <p:cNvSpPr/>
            <p:nvPr/>
          </p:nvSpPr>
          <p:spPr>
            <a:xfrm>
              <a:off x="6189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78"/>
            <p:cNvSpPr/>
            <p:nvPr/>
          </p:nvSpPr>
          <p:spPr>
            <a:xfrm>
              <a:off x="6189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78"/>
            <p:cNvSpPr/>
            <p:nvPr/>
          </p:nvSpPr>
          <p:spPr>
            <a:xfrm>
              <a:off x="6189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78"/>
            <p:cNvSpPr/>
            <p:nvPr/>
          </p:nvSpPr>
          <p:spPr>
            <a:xfrm>
              <a:off x="5427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78"/>
            <p:cNvSpPr/>
            <p:nvPr/>
          </p:nvSpPr>
          <p:spPr>
            <a:xfrm>
              <a:off x="5427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78"/>
            <p:cNvSpPr/>
            <p:nvPr/>
          </p:nvSpPr>
          <p:spPr>
            <a:xfrm>
              <a:off x="5427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78"/>
            <p:cNvSpPr/>
            <p:nvPr/>
          </p:nvSpPr>
          <p:spPr>
            <a:xfrm>
              <a:off x="5427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78"/>
            <p:cNvSpPr/>
            <p:nvPr/>
          </p:nvSpPr>
          <p:spPr>
            <a:xfrm>
              <a:off x="4665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78"/>
            <p:cNvSpPr/>
            <p:nvPr/>
          </p:nvSpPr>
          <p:spPr>
            <a:xfrm>
              <a:off x="4665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78"/>
            <p:cNvSpPr/>
            <p:nvPr/>
          </p:nvSpPr>
          <p:spPr>
            <a:xfrm>
              <a:off x="4665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78"/>
            <p:cNvSpPr/>
            <p:nvPr/>
          </p:nvSpPr>
          <p:spPr>
            <a:xfrm>
              <a:off x="4665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78"/>
            <p:cNvSpPr/>
            <p:nvPr/>
          </p:nvSpPr>
          <p:spPr>
            <a:xfrm>
              <a:off x="390550" y="187605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78"/>
            <p:cNvSpPr/>
            <p:nvPr/>
          </p:nvSpPr>
          <p:spPr>
            <a:xfrm>
              <a:off x="390550" y="17998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1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3" y="1150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78"/>
            <p:cNvSpPr/>
            <p:nvPr/>
          </p:nvSpPr>
          <p:spPr>
            <a:xfrm>
              <a:off x="3905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39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78"/>
            <p:cNvSpPr/>
            <p:nvPr/>
          </p:nvSpPr>
          <p:spPr>
            <a:xfrm>
              <a:off x="3905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78"/>
            <p:cNvSpPr/>
            <p:nvPr/>
          </p:nvSpPr>
          <p:spPr>
            <a:xfrm>
              <a:off x="390550" y="157140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78"/>
            <p:cNvSpPr/>
            <p:nvPr/>
          </p:nvSpPr>
          <p:spPr>
            <a:xfrm>
              <a:off x="314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78"/>
            <p:cNvSpPr/>
            <p:nvPr/>
          </p:nvSpPr>
          <p:spPr>
            <a:xfrm>
              <a:off x="314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78"/>
            <p:cNvSpPr/>
            <p:nvPr/>
          </p:nvSpPr>
          <p:spPr>
            <a:xfrm>
              <a:off x="314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78"/>
            <p:cNvSpPr/>
            <p:nvPr/>
          </p:nvSpPr>
          <p:spPr>
            <a:xfrm>
              <a:off x="314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78"/>
            <p:cNvSpPr/>
            <p:nvPr/>
          </p:nvSpPr>
          <p:spPr>
            <a:xfrm>
              <a:off x="314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78"/>
            <p:cNvSpPr/>
            <p:nvPr/>
          </p:nvSpPr>
          <p:spPr>
            <a:xfrm>
              <a:off x="314325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78"/>
            <p:cNvSpPr/>
            <p:nvPr/>
          </p:nvSpPr>
          <p:spPr>
            <a:xfrm>
              <a:off x="238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78"/>
            <p:cNvSpPr/>
            <p:nvPr/>
          </p:nvSpPr>
          <p:spPr>
            <a:xfrm>
              <a:off x="238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78"/>
            <p:cNvSpPr/>
            <p:nvPr/>
          </p:nvSpPr>
          <p:spPr>
            <a:xfrm>
              <a:off x="238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78"/>
            <p:cNvSpPr/>
            <p:nvPr/>
          </p:nvSpPr>
          <p:spPr>
            <a:xfrm>
              <a:off x="238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78"/>
            <p:cNvSpPr/>
            <p:nvPr/>
          </p:nvSpPr>
          <p:spPr>
            <a:xfrm>
              <a:off x="44278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78"/>
            <p:cNvSpPr/>
            <p:nvPr/>
          </p:nvSpPr>
          <p:spPr>
            <a:xfrm>
              <a:off x="44278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78"/>
            <p:cNvSpPr/>
            <p:nvPr/>
          </p:nvSpPr>
          <p:spPr>
            <a:xfrm>
              <a:off x="45040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78"/>
            <p:cNvSpPr/>
            <p:nvPr/>
          </p:nvSpPr>
          <p:spPr>
            <a:xfrm>
              <a:off x="45040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78"/>
            <p:cNvSpPr/>
            <p:nvPr/>
          </p:nvSpPr>
          <p:spPr>
            <a:xfrm>
              <a:off x="45802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78"/>
            <p:cNvSpPr/>
            <p:nvPr/>
          </p:nvSpPr>
          <p:spPr>
            <a:xfrm>
              <a:off x="45040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78"/>
            <p:cNvSpPr/>
            <p:nvPr/>
          </p:nvSpPr>
          <p:spPr>
            <a:xfrm>
              <a:off x="511335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78"/>
            <p:cNvSpPr/>
            <p:nvPr/>
          </p:nvSpPr>
          <p:spPr>
            <a:xfrm>
              <a:off x="511335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78"/>
            <p:cNvSpPr/>
            <p:nvPr/>
          </p:nvSpPr>
          <p:spPr>
            <a:xfrm>
              <a:off x="51133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78"/>
            <p:cNvSpPr/>
            <p:nvPr/>
          </p:nvSpPr>
          <p:spPr>
            <a:xfrm>
              <a:off x="51133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78"/>
            <p:cNvSpPr/>
            <p:nvPr/>
          </p:nvSpPr>
          <p:spPr>
            <a:xfrm>
              <a:off x="511335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78"/>
            <p:cNvSpPr/>
            <p:nvPr/>
          </p:nvSpPr>
          <p:spPr>
            <a:xfrm>
              <a:off x="5113350" y="18760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78"/>
            <p:cNvSpPr/>
            <p:nvPr/>
          </p:nvSpPr>
          <p:spPr>
            <a:xfrm>
              <a:off x="511335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78"/>
            <p:cNvSpPr/>
            <p:nvPr/>
          </p:nvSpPr>
          <p:spPr>
            <a:xfrm>
              <a:off x="511335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78"/>
            <p:cNvSpPr/>
            <p:nvPr/>
          </p:nvSpPr>
          <p:spPr>
            <a:xfrm>
              <a:off x="511335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78"/>
            <p:cNvSpPr/>
            <p:nvPr/>
          </p:nvSpPr>
          <p:spPr>
            <a:xfrm>
              <a:off x="511335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78"/>
            <p:cNvSpPr/>
            <p:nvPr/>
          </p:nvSpPr>
          <p:spPr>
            <a:xfrm>
              <a:off x="511335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83" y="0"/>
                  </a:moveTo>
                  <a:cubicBezTo>
                    <a:pt x="1080" y="0"/>
                    <a:pt x="1077" y="0"/>
                    <a:pt x="1073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78"/>
            <p:cNvSpPr/>
            <p:nvPr/>
          </p:nvSpPr>
          <p:spPr>
            <a:xfrm>
              <a:off x="511335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78"/>
            <p:cNvSpPr/>
            <p:nvPr/>
          </p:nvSpPr>
          <p:spPr>
            <a:xfrm>
              <a:off x="511335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78"/>
            <p:cNvSpPr/>
            <p:nvPr/>
          </p:nvSpPr>
          <p:spPr>
            <a:xfrm>
              <a:off x="511335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73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78"/>
            <p:cNvSpPr/>
            <p:nvPr/>
          </p:nvSpPr>
          <p:spPr>
            <a:xfrm>
              <a:off x="47324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78"/>
            <p:cNvSpPr/>
            <p:nvPr/>
          </p:nvSpPr>
          <p:spPr>
            <a:xfrm>
              <a:off x="47324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78"/>
            <p:cNvSpPr/>
            <p:nvPr/>
          </p:nvSpPr>
          <p:spPr>
            <a:xfrm>
              <a:off x="47324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78"/>
            <p:cNvSpPr/>
            <p:nvPr/>
          </p:nvSpPr>
          <p:spPr>
            <a:xfrm>
              <a:off x="47324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78"/>
            <p:cNvSpPr/>
            <p:nvPr/>
          </p:nvSpPr>
          <p:spPr>
            <a:xfrm>
              <a:off x="47324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78"/>
            <p:cNvSpPr/>
            <p:nvPr/>
          </p:nvSpPr>
          <p:spPr>
            <a:xfrm>
              <a:off x="47324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78"/>
            <p:cNvSpPr/>
            <p:nvPr/>
          </p:nvSpPr>
          <p:spPr>
            <a:xfrm>
              <a:off x="47324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78"/>
            <p:cNvSpPr/>
            <p:nvPr/>
          </p:nvSpPr>
          <p:spPr>
            <a:xfrm>
              <a:off x="47324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78"/>
            <p:cNvSpPr/>
            <p:nvPr/>
          </p:nvSpPr>
          <p:spPr>
            <a:xfrm>
              <a:off x="47324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78"/>
            <p:cNvSpPr/>
            <p:nvPr/>
          </p:nvSpPr>
          <p:spPr>
            <a:xfrm>
              <a:off x="47324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78"/>
            <p:cNvSpPr/>
            <p:nvPr/>
          </p:nvSpPr>
          <p:spPr>
            <a:xfrm>
              <a:off x="47324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78"/>
            <p:cNvSpPr/>
            <p:nvPr/>
          </p:nvSpPr>
          <p:spPr>
            <a:xfrm>
              <a:off x="47324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78"/>
            <p:cNvSpPr/>
            <p:nvPr/>
          </p:nvSpPr>
          <p:spPr>
            <a:xfrm>
              <a:off x="43516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78"/>
            <p:cNvSpPr/>
            <p:nvPr/>
          </p:nvSpPr>
          <p:spPr>
            <a:xfrm>
              <a:off x="43516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78"/>
            <p:cNvSpPr/>
            <p:nvPr/>
          </p:nvSpPr>
          <p:spPr>
            <a:xfrm>
              <a:off x="43516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78"/>
            <p:cNvSpPr/>
            <p:nvPr/>
          </p:nvSpPr>
          <p:spPr>
            <a:xfrm>
              <a:off x="43516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78"/>
            <p:cNvSpPr/>
            <p:nvPr/>
          </p:nvSpPr>
          <p:spPr>
            <a:xfrm>
              <a:off x="44278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78"/>
            <p:cNvSpPr/>
            <p:nvPr/>
          </p:nvSpPr>
          <p:spPr>
            <a:xfrm>
              <a:off x="44278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78"/>
            <p:cNvSpPr/>
            <p:nvPr/>
          </p:nvSpPr>
          <p:spPr>
            <a:xfrm>
              <a:off x="4504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78"/>
            <p:cNvSpPr/>
            <p:nvPr/>
          </p:nvSpPr>
          <p:spPr>
            <a:xfrm>
              <a:off x="4504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78"/>
            <p:cNvSpPr/>
            <p:nvPr/>
          </p:nvSpPr>
          <p:spPr>
            <a:xfrm>
              <a:off x="4504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78"/>
            <p:cNvSpPr/>
            <p:nvPr/>
          </p:nvSpPr>
          <p:spPr>
            <a:xfrm>
              <a:off x="4504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78"/>
            <p:cNvSpPr/>
            <p:nvPr/>
          </p:nvSpPr>
          <p:spPr>
            <a:xfrm>
              <a:off x="45040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78"/>
            <p:cNvSpPr/>
            <p:nvPr/>
          </p:nvSpPr>
          <p:spPr>
            <a:xfrm>
              <a:off x="4504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78"/>
            <p:cNvSpPr/>
            <p:nvPr/>
          </p:nvSpPr>
          <p:spPr>
            <a:xfrm>
              <a:off x="4504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78"/>
            <p:cNvSpPr/>
            <p:nvPr/>
          </p:nvSpPr>
          <p:spPr>
            <a:xfrm>
              <a:off x="4504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78"/>
            <p:cNvSpPr/>
            <p:nvPr/>
          </p:nvSpPr>
          <p:spPr>
            <a:xfrm>
              <a:off x="45040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78"/>
            <p:cNvSpPr/>
            <p:nvPr/>
          </p:nvSpPr>
          <p:spPr>
            <a:xfrm>
              <a:off x="4504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78"/>
            <p:cNvSpPr/>
            <p:nvPr/>
          </p:nvSpPr>
          <p:spPr>
            <a:xfrm>
              <a:off x="45040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78"/>
            <p:cNvSpPr/>
            <p:nvPr/>
          </p:nvSpPr>
          <p:spPr>
            <a:xfrm>
              <a:off x="45040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78"/>
            <p:cNvSpPr/>
            <p:nvPr/>
          </p:nvSpPr>
          <p:spPr>
            <a:xfrm>
              <a:off x="45802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78"/>
            <p:cNvSpPr/>
            <p:nvPr/>
          </p:nvSpPr>
          <p:spPr>
            <a:xfrm>
              <a:off x="45802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78"/>
            <p:cNvSpPr/>
            <p:nvPr/>
          </p:nvSpPr>
          <p:spPr>
            <a:xfrm>
              <a:off x="45802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78"/>
            <p:cNvSpPr/>
            <p:nvPr/>
          </p:nvSpPr>
          <p:spPr>
            <a:xfrm>
              <a:off x="45802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78"/>
            <p:cNvSpPr/>
            <p:nvPr/>
          </p:nvSpPr>
          <p:spPr>
            <a:xfrm>
              <a:off x="45802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78"/>
            <p:cNvSpPr/>
            <p:nvPr/>
          </p:nvSpPr>
          <p:spPr>
            <a:xfrm>
              <a:off x="45802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78"/>
            <p:cNvSpPr/>
            <p:nvPr/>
          </p:nvSpPr>
          <p:spPr>
            <a:xfrm>
              <a:off x="45802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78"/>
            <p:cNvSpPr/>
            <p:nvPr/>
          </p:nvSpPr>
          <p:spPr>
            <a:xfrm>
              <a:off x="45802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78"/>
            <p:cNvSpPr/>
            <p:nvPr/>
          </p:nvSpPr>
          <p:spPr>
            <a:xfrm>
              <a:off x="45802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78"/>
            <p:cNvSpPr/>
            <p:nvPr/>
          </p:nvSpPr>
          <p:spPr>
            <a:xfrm>
              <a:off x="45802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78"/>
            <p:cNvSpPr/>
            <p:nvPr/>
          </p:nvSpPr>
          <p:spPr>
            <a:xfrm>
              <a:off x="45802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78"/>
            <p:cNvSpPr/>
            <p:nvPr/>
          </p:nvSpPr>
          <p:spPr>
            <a:xfrm>
              <a:off x="45802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78"/>
            <p:cNvSpPr/>
            <p:nvPr/>
          </p:nvSpPr>
          <p:spPr>
            <a:xfrm>
              <a:off x="465647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78"/>
            <p:cNvSpPr/>
            <p:nvPr/>
          </p:nvSpPr>
          <p:spPr>
            <a:xfrm>
              <a:off x="46564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78"/>
            <p:cNvSpPr/>
            <p:nvPr/>
          </p:nvSpPr>
          <p:spPr>
            <a:xfrm>
              <a:off x="46564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78"/>
            <p:cNvSpPr/>
            <p:nvPr/>
          </p:nvSpPr>
          <p:spPr>
            <a:xfrm>
              <a:off x="46564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78"/>
            <p:cNvSpPr/>
            <p:nvPr/>
          </p:nvSpPr>
          <p:spPr>
            <a:xfrm>
              <a:off x="465647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78"/>
            <p:cNvSpPr/>
            <p:nvPr/>
          </p:nvSpPr>
          <p:spPr>
            <a:xfrm>
              <a:off x="46564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78"/>
            <p:cNvSpPr/>
            <p:nvPr/>
          </p:nvSpPr>
          <p:spPr>
            <a:xfrm>
              <a:off x="46564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78"/>
            <p:cNvSpPr/>
            <p:nvPr/>
          </p:nvSpPr>
          <p:spPr>
            <a:xfrm>
              <a:off x="46564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78"/>
            <p:cNvSpPr/>
            <p:nvPr/>
          </p:nvSpPr>
          <p:spPr>
            <a:xfrm>
              <a:off x="46564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78"/>
            <p:cNvSpPr/>
            <p:nvPr/>
          </p:nvSpPr>
          <p:spPr>
            <a:xfrm>
              <a:off x="46564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78"/>
            <p:cNvSpPr/>
            <p:nvPr/>
          </p:nvSpPr>
          <p:spPr>
            <a:xfrm>
              <a:off x="46564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78"/>
            <p:cNvSpPr/>
            <p:nvPr/>
          </p:nvSpPr>
          <p:spPr>
            <a:xfrm>
              <a:off x="46564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78"/>
            <p:cNvSpPr/>
            <p:nvPr/>
          </p:nvSpPr>
          <p:spPr>
            <a:xfrm>
              <a:off x="47324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78"/>
            <p:cNvSpPr/>
            <p:nvPr/>
          </p:nvSpPr>
          <p:spPr>
            <a:xfrm>
              <a:off x="47324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78"/>
            <p:cNvSpPr/>
            <p:nvPr/>
          </p:nvSpPr>
          <p:spPr>
            <a:xfrm>
              <a:off x="48087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78"/>
            <p:cNvSpPr/>
            <p:nvPr/>
          </p:nvSpPr>
          <p:spPr>
            <a:xfrm>
              <a:off x="48087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78"/>
            <p:cNvSpPr/>
            <p:nvPr/>
          </p:nvSpPr>
          <p:spPr>
            <a:xfrm>
              <a:off x="48087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78"/>
            <p:cNvSpPr/>
            <p:nvPr/>
          </p:nvSpPr>
          <p:spPr>
            <a:xfrm>
              <a:off x="48087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78"/>
            <p:cNvSpPr/>
            <p:nvPr/>
          </p:nvSpPr>
          <p:spPr>
            <a:xfrm>
              <a:off x="480870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78"/>
            <p:cNvSpPr/>
            <p:nvPr/>
          </p:nvSpPr>
          <p:spPr>
            <a:xfrm>
              <a:off x="4808700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78"/>
            <p:cNvSpPr/>
            <p:nvPr/>
          </p:nvSpPr>
          <p:spPr>
            <a:xfrm>
              <a:off x="480870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78"/>
            <p:cNvSpPr/>
            <p:nvPr/>
          </p:nvSpPr>
          <p:spPr>
            <a:xfrm>
              <a:off x="480870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78"/>
            <p:cNvSpPr/>
            <p:nvPr/>
          </p:nvSpPr>
          <p:spPr>
            <a:xfrm>
              <a:off x="480870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78"/>
            <p:cNvSpPr/>
            <p:nvPr/>
          </p:nvSpPr>
          <p:spPr>
            <a:xfrm>
              <a:off x="480870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78"/>
            <p:cNvSpPr/>
            <p:nvPr/>
          </p:nvSpPr>
          <p:spPr>
            <a:xfrm>
              <a:off x="48087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78"/>
            <p:cNvSpPr/>
            <p:nvPr/>
          </p:nvSpPr>
          <p:spPr>
            <a:xfrm>
              <a:off x="480870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78"/>
            <p:cNvSpPr/>
            <p:nvPr/>
          </p:nvSpPr>
          <p:spPr>
            <a:xfrm>
              <a:off x="480870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78"/>
            <p:cNvSpPr/>
            <p:nvPr/>
          </p:nvSpPr>
          <p:spPr>
            <a:xfrm>
              <a:off x="480870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78"/>
            <p:cNvSpPr/>
            <p:nvPr/>
          </p:nvSpPr>
          <p:spPr>
            <a:xfrm>
              <a:off x="4884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78"/>
            <p:cNvSpPr/>
            <p:nvPr/>
          </p:nvSpPr>
          <p:spPr>
            <a:xfrm>
              <a:off x="4884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78"/>
            <p:cNvSpPr/>
            <p:nvPr/>
          </p:nvSpPr>
          <p:spPr>
            <a:xfrm>
              <a:off x="4884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78"/>
            <p:cNvSpPr/>
            <p:nvPr/>
          </p:nvSpPr>
          <p:spPr>
            <a:xfrm>
              <a:off x="4884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78"/>
            <p:cNvSpPr/>
            <p:nvPr/>
          </p:nvSpPr>
          <p:spPr>
            <a:xfrm>
              <a:off x="4884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78"/>
            <p:cNvSpPr/>
            <p:nvPr/>
          </p:nvSpPr>
          <p:spPr>
            <a:xfrm>
              <a:off x="488490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78"/>
            <p:cNvSpPr/>
            <p:nvPr/>
          </p:nvSpPr>
          <p:spPr>
            <a:xfrm>
              <a:off x="4884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78"/>
            <p:cNvSpPr/>
            <p:nvPr/>
          </p:nvSpPr>
          <p:spPr>
            <a:xfrm>
              <a:off x="4884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78"/>
            <p:cNvSpPr/>
            <p:nvPr/>
          </p:nvSpPr>
          <p:spPr>
            <a:xfrm>
              <a:off x="4884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78"/>
            <p:cNvSpPr/>
            <p:nvPr/>
          </p:nvSpPr>
          <p:spPr>
            <a:xfrm>
              <a:off x="4884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78"/>
            <p:cNvSpPr/>
            <p:nvPr/>
          </p:nvSpPr>
          <p:spPr>
            <a:xfrm>
              <a:off x="4884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78"/>
            <p:cNvSpPr/>
            <p:nvPr/>
          </p:nvSpPr>
          <p:spPr>
            <a:xfrm>
              <a:off x="4884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78"/>
            <p:cNvSpPr/>
            <p:nvPr/>
          </p:nvSpPr>
          <p:spPr>
            <a:xfrm>
              <a:off x="4884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78"/>
            <p:cNvSpPr/>
            <p:nvPr/>
          </p:nvSpPr>
          <p:spPr>
            <a:xfrm>
              <a:off x="4884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78"/>
            <p:cNvSpPr/>
            <p:nvPr/>
          </p:nvSpPr>
          <p:spPr>
            <a:xfrm>
              <a:off x="4884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78"/>
            <p:cNvSpPr/>
            <p:nvPr/>
          </p:nvSpPr>
          <p:spPr>
            <a:xfrm>
              <a:off x="49611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78"/>
            <p:cNvSpPr/>
            <p:nvPr/>
          </p:nvSpPr>
          <p:spPr>
            <a:xfrm>
              <a:off x="4961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78"/>
            <p:cNvSpPr/>
            <p:nvPr/>
          </p:nvSpPr>
          <p:spPr>
            <a:xfrm>
              <a:off x="4961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78"/>
            <p:cNvSpPr/>
            <p:nvPr/>
          </p:nvSpPr>
          <p:spPr>
            <a:xfrm>
              <a:off x="4961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78"/>
            <p:cNvSpPr/>
            <p:nvPr/>
          </p:nvSpPr>
          <p:spPr>
            <a:xfrm>
              <a:off x="49611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78"/>
            <p:cNvSpPr/>
            <p:nvPr/>
          </p:nvSpPr>
          <p:spPr>
            <a:xfrm>
              <a:off x="4961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78"/>
            <p:cNvSpPr/>
            <p:nvPr/>
          </p:nvSpPr>
          <p:spPr>
            <a:xfrm>
              <a:off x="49611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78"/>
            <p:cNvSpPr/>
            <p:nvPr/>
          </p:nvSpPr>
          <p:spPr>
            <a:xfrm>
              <a:off x="49611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78"/>
            <p:cNvSpPr/>
            <p:nvPr/>
          </p:nvSpPr>
          <p:spPr>
            <a:xfrm>
              <a:off x="49611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78"/>
            <p:cNvSpPr/>
            <p:nvPr/>
          </p:nvSpPr>
          <p:spPr>
            <a:xfrm>
              <a:off x="49611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78"/>
            <p:cNvSpPr/>
            <p:nvPr/>
          </p:nvSpPr>
          <p:spPr>
            <a:xfrm>
              <a:off x="49611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78"/>
            <p:cNvSpPr/>
            <p:nvPr/>
          </p:nvSpPr>
          <p:spPr>
            <a:xfrm>
              <a:off x="49611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78"/>
            <p:cNvSpPr/>
            <p:nvPr/>
          </p:nvSpPr>
          <p:spPr>
            <a:xfrm>
              <a:off x="49611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78"/>
            <p:cNvSpPr/>
            <p:nvPr/>
          </p:nvSpPr>
          <p:spPr>
            <a:xfrm>
              <a:off x="49611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78"/>
            <p:cNvSpPr/>
            <p:nvPr/>
          </p:nvSpPr>
          <p:spPr>
            <a:xfrm>
              <a:off x="50373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78"/>
            <p:cNvSpPr/>
            <p:nvPr/>
          </p:nvSpPr>
          <p:spPr>
            <a:xfrm>
              <a:off x="5037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78"/>
            <p:cNvSpPr/>
            <p:nvPr/>
          </p:nvSpPr>
          <p:spPr>
            <a:xfrm>
              <a:off x="5037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78"/>
            <p:cNvSpPr/>
            <p:nvPr/>
          </p:nvSpPr>
          <p:spPr>
            <a:xfrm>
              <a:off x="5037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78"/>
            <p:cNvSpPr/>
            <p:nvPr/>
          </p:nvSpPr>
          <p:spPr>
            <a:xfrm>
              <a:off x="5037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78"/>
            <p:cNvSpPr/>
            <p:nvPr/>
          </p:nvSpPr>
          <p:spPr>
            <a:xfrm>
              <a:off x="5037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78"/>
            <p:cNvSpPr/>
            <p:nvPr/>
          </p:nvSpPr>
          <p:spPr>
            <a:xfrm>
              <a:off x="50373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78"/>
            <p:cNvSpPr/>
            <p:nvPr/>
          </p:nvSpPr>
          <p:spPr>
            <a:xfrm>
              <a:off x="50373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78"/>
            <p:cNvSpPr/>
            <p:nvPr/>
          </p:nvSpPr>
          <p:spPr>
            <a:xfrm>
              <a:off x="50373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78"/>
            <p:cNvSpPr/>
            <p:nvPr/>
          </p:nvSpPr>
          <p:spPr>
            <a:xfrm>
              <a:off x="50373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78"/>
            <p:cNvSpPr/>
            <p:nvPr/>
          </p:nvSpPr>
          <p:spPr>
            <a:xfrm>
              <a:off x="50373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78"/>
            <p:cNvSpPr/>
            <p:nvPr/>
          </p:nvSpPr>
          <p:spPr>
            <a:xfrm>
              <a:off x="50373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78"/>
            <p:cNvSpPr/>
            <p:nvPr/>
          </p:nvSpPr>
          <p:spPr>
            <a:xfrm>
              <a:off x="50373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78"/>
            <p:cNvSpPr/>
            <p:nvPr/>
          </p:nvSpPr>
          <p:spPr>
            <a:xfrm>
              <a:off x="50373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78"/>
            <p:cNvSpPr/>
            <p:nvPr/>
          </p:nvSpPr>
          <p:spPr>
            <a:xfrm>
              <a:off x="511335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78"/>
            <p:cNvSpPr/>
            <p:nvPr/>
          </p:nvSpPr>
          <p:spPr>
            <a:xfrm>
              <a:off x="511335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8" y="2137"/>
                    <a:pt x="1076" y="2137"/>
                  </a:cubicBezTo>
                  <a:cubicBezTo>
                    <a:pt x="1339" y="2137"/>
                    <a:pt x="1605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78"/>
            <p:cNvSpPr/>
            <p:nvPr/>
          </p:nvSpPr>
          <p:spPr>
            <a:xfrm>
              <a:off x="51895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78"/>
            <p:cNvSpPr/>
            <p:nvPr/>
          </p:nvSpPr>
          <p:spPr>
            <a:xfrm>
              <a:off x="51895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78"/>
            <p:cNvSpPr/>
            <p:nvPr/>
          </p:nvSpPr>
          <p:spPr>
            <a:xfrm>
              <a:off x="5189550" y="157140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51" y="0"/>
                  </a:moveTo>
                  <a:cubicBezTo>
                    <a:pt x="472" y="0"/>
                    <a:pt x="1" y="477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ubicBezTo>
                    <a:pt x="1061" y="1"/>
                    <a:pt x="1056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78"/>
            <p:cNvSpPr/>
            <p:nvPr/>
          </p:nvSpPr>
          <p:spPr>
            <a:xfrm>
              <a:off x="5189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8"/>
                    <a:pt x="1068" y="2138"/>
                  </a:cubicBezTo>
                  <a:cubicBezTo>
                    <a:pt x="1329" y="2138"/>
                    <a:pt x="1596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78"/>
            <p:cNvSpPr/>
            <p:nvPr/>
          </p:nvSpPr>
          <p:spPr>
            <a:xfrm>
              <a:off x="51895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78"/>
            <p:cNvSpPr/>
            <p:nvPr/>
          </p:nvSpPr>
          <p:spPr>
            <a:xfrm>
              <a:off x="51895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78"/>
            <p:cNvSpPr/>
            <p:nvPr/>
          </p:nvSpPr>
          <p:spPr>
            <a:xfrm>
              <a:off x="518955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78"/>
            <p:cNvSpPr/>
            <p:nvPr/>
          </p:nvSpPr>
          <p:spPr>
            <a:xfrm>
              <a:off x="5189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78"/>
            <p:cNvSpPr/>
            <p:nvPr/>
          </p:nvSpPr>
          <p:spPr>
            <a:xfrm>
              <a:off x="5189550" y="20282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78"/>
            <p:cNvSpPr/>
            <p:nvPr/>
          </p:nvSpPr>
          <p:spPr>
            <a:xfrm>
              <a:off x="5189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78"/>
            <p:cNvSpPr/>
            <p:nvPr/>
          </p:nvSpPr>
          <p:spPr>
            <a:xfrm>
              <a:off x="5189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78"/>
            <p:cNvSpPr/>
            <p:nvPr/>
          </p:nvSpPr>
          <p:spPr>
            <a:xfrm>
              <a:off x="5189550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78"/>
            <p:cNvSpPr/>
            <p:nvPr/>
          </p:nvSpPr>
          <p:spPr>
            <a:xfrm>
              <a:off x="5189550" y="23331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78"/>
            <p:cNvSpPr/>
            <p:nvPr/>
          </p:nvSpPr>
          <p:spPr>
            <a:xfrm>
              <a:off x="5189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78"/>
            <p:cNvSpPr/>
            <p:nvPr/>
          </p:nvSpPr>
          <p:spPr>
            <a:xfrm>
              <a:off x="51895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78"/>
            <p:cNvSpPr/>
            <p:nvPr/>
          </p:nvSpPr>
          <p:spPr>
            <a:xfrm>
              <a:off x="5189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78"/>
            <p:cNvSpPr/>
            <p:nvPr/>
          </p:nvSpPr>
          <p:spPr>
            <a:xfrm>
              <a:off x="51895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5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78"/>
            <p:cNvSpPr/>
            <p:nvPr/>
          </p:nvSpPr>
          <p:spPr>
            <a:xfrm>
              <a:off x="51895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78"/>
            <p:cNvSpPr/>
            <p:nvPr/>
          </p:nvSpPr>
          <p:spPr>
            <a:xfrm>
              <a:off x="5265775" y="13427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78"/>
            <p:cNvSpPr/>
            <p:nvPr/>
          </p:nvSpPr>
          <p:spPr>
            <a:xfrm>
              <a:off x="52657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78"/>
            <p:cNvSpPr/>
            <p:nvPr/>
          </p:nvSpPr>
          <p:spPr>
            <a:xfrm>
              <a:off x="52657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78"/>
            <p:cNvSpPr/>
            <p:nvPr/>
          </p:nvSpPr>
          <p:spPr>
            <a:xfrm>
              <a:off x="5265775" y="157140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51" y="0"/>
                  </a:moveTo>
                  <a:cubicBezTo>
                    <a:pt x="472" y="0"/>
                    <a:pt x="0" y="477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ubicBezTo>
                    <a:pt x="1060" y="1"/>
                    <a:pt x="1055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78"/>
            <p:cNvSpPr/>
            <p:nvPr/>
          </p:nvSpPr>
          <p:spPr>
            <a:xfrm>
              <a:off x="52657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8"/>
                    <a:pt x="1068" y="2138"/>
                  </a:cubicBezTo>
                  <a:cubicBezTo>
                    <a:pt x="1329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78"/>
            <p:cNvSpPr/>
            <p:nvPr/>
          </p:nvSpPr>
          <p:spPr>
            <a:xfrm>
              <a:off x="52657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78"/>
            <p:cNvSpPr/>
            <p:nvPr/>
          </p:nvSpPr>
          <p:spPr>
            <a:xfrm>
              <a:off x="52657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78"/>
            <p:cNvSpPr/>
            <p:nvPr/>
          </p:nvSpPr>
          <p:spPr>
            <a:xfrm>
              <a:off x="5265775" y="18760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78"/>
            <p:cNvSpPr/>
            <p:nvPr/>
          </p:nvSpPr>
          <p:spPr>
            <a:xfrm>
              <a:off x="52657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74"/>
                  </a:cubicBezTo>
                  <a:cubicBezTo>
                    <a:pt x="0" y="1712"/>
                    <a:pt x="521" y="2138"/>
                    <a:pt x="1067" y="2138"/>
                  </a:cubicBezTo>
                  <a:cubicBezTo>
                    <a:pt x="1328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78"/>
            <p:cNvSpPr/>
            <p:nvPr/>
          </p:nvSpPr>
          <p:spPr>
            <a:xfrm>
              <a:off x="5265775" y="20282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1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78"/>
            <p:cNvSpPr/>
            <p:nvPr/>
          </p:nvSpPr>
          <p:spPr>
            <a:xfrm>
              <a:off x="52657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78"/>
            <p:cNvSpPr/>
            <p:nvPr/>
          </p:nvSpPr>
          <p:spPr>
            <a:xfrm>
              <a:off x="52657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78"/>
            <p:cNvSpPr/>
            <p:nvPr/>
          </p:nvSpPr>
          <p:spPr>
            <a:xfrm>
              <a:off x="5265775" y="225692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78"/>
            <p:cNvSpPr/>
            <p:nvPr/>
          </p:nvSpPr>
          <p:spPr>
            <a:xfrm>
              <a:off x="5265775" y="23331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78"/>
            <p:cNvSpPr/>
            <p:nvPr/>
          </p:nvSpPr>
          <p:spPr>
            <a:xfrm>
              <a:off x="52657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78"/>
            <p:cNvSpPr/>
            <p:nvPr/>
          </p:nvSpPr>
          <p:spPr>
            <a:xfrm>
              <a:off x="5265775" y="24855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78"/>
            <p:cNvSpPr/>
            <p:nvPr/>
          </p:nvSpPr>
          <p:spPr>
            <a:xfrm>
              <a:off x="52657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78"/>
            <p:cNvSpPr/>
            <p:nvPr/>
          </p:nvSpPr>
          <p:spPr>
            <a:xfrm>
              <a:off x="526577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78"/>
            <p:cNvSpPr/>
            <p:nvPr/>
          </p:nvSpPr>
          <p:spPr>
            <a:xfrm>
              <a:off x="53419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78"/>
            <p:cNvSpPr/>
            <p:nvPr/>
          </p:nvSpPr>
          <p:spPr>
            <a:xfrm>
              <a:off x="53419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78"/>
            <p:cNvSpPr/>
            <p:nvPr/>
          </p:nvSpPr>
          <p:spPr>
            <a:xfrm>
              <a:off x="53419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78"/>
            <p:cNvSpPr/>
            <p:nvPr/>
          </p:nvSpPr>
          <p:spPr>
            <a:xfrm>
              <a:off x="5341975" y="1571400"/>
              <a:ext cx="62375" cy="53250"/>
            </a:xfrm>
            <a:custGeom>
              <a:avLst/>
              <a:gdLst/>
              <a:ahLst/>
              <a:cxnLst/>
              <a:rect l="l" t="t" r="r" b="b"/>
              <a:pathLst>
                <a:path w="2495" h="2130" extrusionOk="0">
                  <a:moveTo>
                    <a:pt x="1084" y="1"/>
                  </a:moveTo>
                  <a:cubicBezTo>
                    <a:pt x="1080" y="1"/>
                    <a:pt x="1077" y="1"/>
                    <a:pt x="1074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4" y="1149"/>
                    <a:pt x="2020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78"/>
            <p:cNvSpPr/>
            <p:nvPr/>
          </p:nvSpPr>
          <p:spPr>
            <a:xfrm>
              <a:off x="53419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78"/>
            <p:cNvSpPr/>
            <p:nvPr/>
          </p:nvSpPr>
          <p:spPr>
            <a:xfrm>
              <a:off x="53419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78"/>
            <p:cNvSpPr/>
            <p:nvPr/>
          </p:nvSpPr>
          <p:spPr>
            <a:xfrm>
              <a:off x="53419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78"/>
            <p:cNvSpPr/>
            <p:nvPr/>
          </p:nvSpPr>
          <p:spPr>
            <a:xfrm>
              <a:off x="53419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78"/>
            <p:cNvSpPr/>
            <p:nvPr/>
          </p:nvSpPr>
          <p:spPr>
            <a:xfrm>
              <a:off x="53419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78"/>
            <p:cNvSpPr/>
            <p:nvPr/>
          </p:nvSpPr>
          <p:spPr>
            <a:xfrm>
              <a:off x="53419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78"/>
            <p:cNvSpPr/>
            <p:nvPr/>
          </p:nvSpPr>
          <p:spPr>
            <a:xfrm>
              <a:off x="53419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78"/>
            <p:cNvSpPr/>
            <p:nvPr/>
          </p:nvSpPr>
          <p:spPr>
            <a:xfrm>
              <a:off x="53419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78"/>
            <p:cNvSpPr/>
            <p:nvPr/>
          </p:nvSpPr>
          <p:spPr>
            <a:xfrm>
              <a:off x="53419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78"/>
            <p:cNvSpPr/>
            <p:nvPr/>
          </p:nvSpPr>
          <p:spPr>
            <a:xfrm>
              <a:off x="53419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78"/>
            <p:cNvSpPr/>
            <p:nvPr/>
          </p:nvSpPr>
          <p:spPr>
            <a:xfrm>
              <a:off x="53419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78"/>
            <p:cNvSpPr/>
            <p:nvPr/>
          </p:nvSpPr>
          <p:spPr>
            <a:xfrm>
              <a:off x="53419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78"/>
            <p:cNvSpPr/>
            <p:nvPr/>
          </p:nvSpPr>
          <p:spPr>
            <a:xfrm>
              <a:off x="53419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78"/>
            <p:cNvSpPr/>
            <p:nvPr/>
          </p:nvSpPr>
          <p:spPr>
            <a:xfrm>
              <a:off x="54182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78"/>
            <p:cNvSpPr/>
            <p:nvPr/>
          </p:nvSpPr>
          <p:spPr>
            <a:xfrm>
              <a:off x="54182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78"/>
            <p:cNvSpPr/>
            <p:nvPr/>
          </p:nvSpPr>
          <p:spPr>
            <a:xfrm>
              <a:off x="54182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78"/>
            <p:cNvSpPr/>
            <p:nvPr/>
          </p:nvSpPr>
          <p:spPr>
            <a:xfrm>
              <a:off x="54182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78"/>
            <p:cNvSpPr/>
            <p:nvPr/>
          </p:nvSpPr>
          <p:spPr>
            <a:xfrm>
              <a:off x="54182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78"/>
            <p:cNvSpPr/>
            <p:nvPr/>
          </p:nvSpPr>
          <p:spPr>
            <a:xfrm>
              <a:off x="54182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78"/>
            <p:cNvSpPr/>
            <p:nvPr/>
          </p:nvSpPr>
          <p:spPr>
            <a:xfrm>
              <a:off x="54182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78"/>
            <p:cNvSpPr/>
            <p:nvPr/>
          </p:nvSpPr>
          <p:spPr>
            <a:xfrm>
              <a:off x="54182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78"/>
            <p:cNvSpPr/>
            <p:nvPr/>
          </p:nvSpPr>
          <p:spPr>
            <a:xfrm>
              <a:off x="54182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78"/>
            <p:cNvSpPr/>
            <p:nvPr/>
          </p:nvSpPr>
          <p:spPr>
            <a:xfrm>
              <a:off x="54182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78"/>
            <p:cNvSpPr/>
            <p:nvPr/>
          </p:nvSpPr>
          <p:spPr>
            <a:xfrm>
              <a:off x="54182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78"/>
            <p:cNvSpPr/>
            <p:nvPr/>
          </p:nvSpPr>
          <p:spPr>
            <a:xfrm>
              <a:off x="54182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78"/>
            <p:cNvSpPr/>
            <p:nvPr/>
          </p:nvSpPr>
          <p:spPr>
            <a:xfrm>
              <a:off x="54182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78"/>
            <p:cNvSpPr/>
            <p:nvPr/>
          </p:nvSpPr>
          <p:spPr>
            <a:xfrm>
              <a:off x="54182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78"/>
            <p:cNvSpPr/>
            <p:nvPr/>
          </p:nvSpPr>
          <p:spPr>
            <a:xfrm>
              <a:off x="54182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78"/>
            <p:cNvSpPr/>
            <p:nvPr/>
          </p:nvSpPr>
          <p:spPr>
            <a:xfrm>
              <a:off x="54182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78"/>
            <p:cNvSpPr/>
            <p:nvPr/>
          </p:nvSpPr>
          <p:spPr>
            <a:xfrm>
              <a:off x="54182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78"/>
            <p:cNvSpPr/>
            <p:nvPr/>
          </p:nvSpPr>
          <p:spPr>
            <a:xfrm>
              <a:off x="54182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78"/>
            <p:cNvSpPr/>
            <p:nvPr/>
          </p:nvSpPr>
          <p:spPr>
            <a:xfrm>
              <a:off x="54944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78"/>
            <p:cNvSpPr/>
            <p:nvPr/>
          </p:nvSpPr>
          <p:spPr>
            <a:xfrm>
              <a:off x="54944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78"/>
            <p:cNvSpPr/>
            <p:nvPr/>
          </p:nvSpPr>
          <p:spPr>
            <a:xfrm>
              <a:off x="54944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78"/>
            <p:cNvSpPr/>
            <p:nvPr/>
          </p:nvSpPr>
          <p:spPr>
            <a:xfrm>
              <a:off x="54944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78"/>
            <p:cNvSpPr/>
            <p:nvPr/>
          </p:nvSpPr>
          <p:spPr>
            <a:xfrm>
              <a:off x="54944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78"/>
            <p:cNvSpPr/>
            <p:nvPr/>
          </p:nvSpPr>
          <p:spPr>
            <a:xfrm>
              <a:off x="63323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78"/>
            <p:cNvSpPr/>
            <p:nvPr/>
          </p:nvSpPr>
          <p:spPr>
            <a:xfrm>
              <a:off x="63323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78"/>
            <p:cNvSpPr/>
            <p:nvPr/>
          </p:nvSpPr>
          <p:spPr>
            <a:xfrm>
              <a:off x="64083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78"/>
            <p:cNvSpPr/>
            <p:nvPr/>
          </p:nvSpPr>
          <p:spPr>
            <a:xfrm>
              <a:off x="64083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78"/>
            <p:cNvSpPr/>
            <p:nvPr/>
          </p:nvSpPr>
          <p:spPr>
            <a:xfrm>
              <a:off x="64845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78"/>
            <p:cNvSpPr/>
            <p:nvPr/>
          </p:nvSpPr>
          <p:spPr>
            <a:xfrm>
              <a:off x="64845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78"/>
            <p:cNvSpPr/>
            <p:nvPr/>
          </p:nvSpPr>
          <p:spPr>
            <a:xfrm>
              <a:off x="64845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78"/>
            <p:cNvSpPr/>
            <p:nvPr/>
          </p:nvSpPr>
          <p:spPr>
            <a:xfrm>
              <a:off x="65608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78"/>
            <p:cNvSpPr/>
            <p:nvPr/>
          </p:nvSpPr>
          <p:spPr>
            <a:xfrm>
              <a:off x="65608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78"/>
            <p:cNvSpPr/>
            <p:nvPr/>
          </p:nvSpPr>
          <p:spPr>
            <a:xfrm>
              <a:off x="6637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78"/>
            <p:cNvSpPr/>
            <p:nvPr/>
          </p:nvSpPr>
          <p:spPr>
            <a:xfrm>
              <a:off x="70940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78"/>
            <p:cNvSpPr/>
            <p:nvPr/>
          </p:nvSpPr>
          <p:spPr>
            <a:xfrm>
              <a:off x="67132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78"/>
            <p:cNvSpPr/>
            <p:nvPr/>
          </p:nvSpPr>
          <p:spPr>
            <a:xfrm>
              <a:off x="678922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78"/>
            <p:cNvSpPr/>
            <p:nvPr/>
          </p:nvSpPr>
          <p:spPr>
            <a:xfrm>
              <a:off x="68656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78"/>
            <p:cNvSpPr/>
            <p:nvPr/>
          </p:nvSpPr>
          <p:spPr>
            <a:xfrm>
              <a:off x="701787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78"/>
            <p:cNvSpPr/>
            <p:nvPr/>
          </p:nvSpPr>
          <p:spPr>
            <a:xfrm>
              <a:off x="69418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78"/>
            <p:cNvSpPr/>
            <p:nvPr/>
          </p:nvSpPr>
          <p:spPr>
            <a:xfrm>
              <a:off x="68656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78"/>
            <p:cNvSpPr/>
            <p:nvPr/>
          </p:nvSpPr>
          <p:spPr>
            <a:xfrm>
              <a:off x="67892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78"/>
            <p:cNvSpPr/>
            <p:nvPr/>
          </p:nvSpPr>
          <p:spPr>
            <a:xfrm>
              <a:off x="67132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78"/>
            <p:cNvSpPr/>
            <p:nvPr/>
          </p:nvSpPr>
          <p:spPr>
            <a:xfrm>
              <a:off x="66370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78"/>
            <p:cNvSpPr/>
            <p:nvPr/>
          </p:nvSpPr>
          <p:spPr>
            <a:xfrm>
              <a:off x="66370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78"/>
            <p:cNvSpPr/>
            <p:nvPr/>
          </p:nvSpPr>
          <p:spPr>
            <a:xfrm>
              <a:off x="65608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78"/>
            <p:cNvSpPr/>
            <p:nvPr/>
          </p:nvSpPr>
          <p:spPr>
            <a:xfrm>
              <a:off x="64845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78"/>
            <p:cNvSpPr/>
            <p:nvPr/>
          </p:nvSpPr>
          <p:spPr>
            <a:xfrm>
              <a:off x="64083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78"/>
            <p:cNvSpPr/>
            <p:nvPr/>
          </p:nvSpPr>
          <p:spPr>
            <a:xfrm>
              <a:off x="63323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78"/>
            <p:cNvSpPr/>
            <p:nvPr/>
          </p:nvSpPr>
          <p:spPr>
            <a:xfrm>
              <a:off x="58752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78"/>
            <p:cNvSpPr/>
            <p:nvPr/>
          </p:nvSpPr>
          <p:spPr>
            <a:xfrm>
              <a:off x="58752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78"/>
            <p:cNvSpPr/>
            <p:nvPr/>
          </p:nvSpPr>
          <p:spPr>
            <a:xfrm>
              <a:off x="59514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78"/>
            <p:cNvSpPr/>
            <p:nvPr/>
          </p:nvSpPr>
          <p:spPr>
            <a:xfrm>
              <a:off x="5951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78"/>
            <p:cNvSpPr/>
            <p:nvPr/>
          </p:nvSpPr>
          <p:spPr>
            <a:xfrm>
              <a:off x="5951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78"/>
            <p:cNvSpPr/>
            <p:nvPr/>
          </p:nvSpPr>
          <p:spPr>
            <a:xfrm>
              <a:off x="5951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78"/>
            <p:cNvSpPr/>
            <p:nvPr/>
          </p:nvSpPr>
          <p:spPr>
            <a:xfrm>
              <a:off x="5951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78"/>
            <p:cNvSpPr/>
            <p:nvPr/>
          </p:nvSpPr>
          <p:spPr>
            <a:xfrm>
              <a:off x="5951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78"/>
            <p:cNvSpPr/>
            <p:nvPr/>
          </p:nvSpPr>
          <p:spPr>
            <a:xfrm>
              <a:off x="5951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78"/>
            <p:cNvSpPr/>
            <p:nvPr/>
          </p:nvSpPr>
          <p:spPr>
            <a:xfrm>
              <a:off x="5951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78"/>
            <p:cNvSpPr/>
            <p:nvPr/>
          </p:nvSpPr>
          <p:spPr>
            <a:xfrm>
              <a:off x="5951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78"/>
            <p:cNvSpPr/>
            <p:nvPr/>
          </p:nvSpPr>
          <p:spPr>
            <a:xfrm>
              <a:off x="60275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78"/>
            <p:cNvSpPr/>
            <p:nvPr/>
          </p:nvSpPr>
          <p:spPr>
            <a:xfrm>
              <a:off x="60275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78"/>
            <p:cNvSpPr/>
            <p:nvPr/>
          </p:nvSpPr>
          <p:spPr>
            <a:xfrm>
              <a:off x="60275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78"/>
            <p:cNvSpPr/>
            <p:nvPr/>
          </p:nvSpPr>
          <p:spPr>
            <a:xfrm>
              <a:off x="60275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78"/>
            <p:cNvSpPr/>
            <p:nvPr/>
          </p:nvSpPr>
          <p:spPr>
            <a:xfrm>
              <a:off x="60275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78"/>
            <p:cNvSpPr/>
            <p:nvPr/>
          </p:nvSpPr>
          <p:spPr>
            <a:xfrm>
              <a:off x="60275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78"/>
            <p:cNvSpPr/>
            <p:nvPr/>
          </p:nvSpPr>
          <p:spPr>
            <a:xfrm>
              <a:off x="60275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78"/>
            <p:cNvSpPr/>
            <p:nvPr/>
          </p:nvSpPr>
          <p:spPr>
            <a:xfrm>
              <a:off x="60275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78"/>
            <p:cNvSpPr/>
            <p:nvPr/>
          </p:nvSpPr>
          <p:spPr>
            <a:xfrm>
              <a:off x="61037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78"/>
            <p:cNvSpPr/>
            <p:nvPr/>
          </p:nvSpPr>
          <p:spPr>
            <a:xfrm>
              <a:off x="61037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78"/>
            <p:cNvSpPr/>
            <p:nvPr/>
          </p:nvSpPr>
          <p:spPr>
            <a:xfrm>
              <a:off x="61037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78"/>
            <p:cNvSpPr/>
            <p:nvPr/>
          </p:nvSpPr>
          <p:spPr>
            <a:xfrm>
              <a:off x="61037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78"/>
            <p:cNvSpPr/>
            <p:nvPr/>
          </p:nvSpPr>
          <p:spPr>
            <a:xfrm>
              <a:off x="61037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78"/>
            <p:cNvSpPr/>
            <p:nvPr/>
          </p:nvSpPr>
          <p:spPr>
            <a:xfrm>
              <a:off x="61037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78"/>
            <p:cNvSpPr/>
            <p:nvPr/>
          </p:nvSpPr>
          <p:spPr>
            <a:xfrm>
              <a:off x="61037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78"/>
            <p:cNvSpPr/>
            <p:nvPr/>
          </p:nvSpPr>
          <p:spPr>
            <a:xfrm>
              <a:off x="61037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78"/>
            <p:cNvSpPr/>
            <p:nvPr/>
          </p:nvSpPr>
          <p:spPr>
            <a:xfrm>
              <a:off x="6179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78"/>
            <p:cNvSpPr/>
            <p:nvPr/>
          </p:nvSpPr>
          <p:spPr>
            <a:xfrm>
              <a:off x="6179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78"/>
            <p:cNvSpPr/>
            <p:nvPr/>
          </p:nvSpPr>
          <p:spPr>
            <a:xfrm>
              <a:off x="6179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78"/>
            <p:cNvSpPr/>
            <p:nvPr/>
          </p:nvSpPr>
          <p:spPr>
            <a:xfrm>
              <a:off x="62561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78"/>
            <p:cNvSpPr/>
            <p:nvPr/>
          </p:nvSpPr>
          <p:spPr>
            <a:xfrm>
              <a:off x="62561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78"/>
            <p:cNvSpPr/>
            <p:nvPr/>
          </p:nvSpPr>
          <p:spPr>
            <a:xfrm>
              <a:off x="62561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78"/>
            <p:cNvSpPr/>
            <p:nvPr/>
          </p:nvSpPr>
          <p:spPr>
            <a:xfrm>
              <a:off x="62561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78"/>
            <p:cNvSpPr/>
            <p:nvPr/>
          </p:nvSpPr>
          <p:spPr>
            <a:xfrm>
              <a:off x="61799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78"/>
            <p:cNvSpPr/>
            <p:nvPr/>
          </p:nvSpPr>
          <p:spPr>
            <a:xfrm>
              <a:off x="61799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78"/>
            <p:cNvSpPr/>
            <p:nvPr/>
          </p:nvSpPr>
          <p:spPr>
            <a:xfrm>
              <a:off x="61799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78"/>
            <p:cNvSpPr/>
            <p:nvPr/>
          </p:nvSpPr>
          <p:spPr>
            <a:xfrm>
              <a:off x="61799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78"/>
            <p:cNvSpPr/>
            <p:nvPr/>
          </p:nvSpPr>
          <p:spPr>
            <a:xfrm>
              <a:off x="61799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78"/>
            <p:cNvSpPr/>
            <p:nvPr/>
          </p:nvSpPr>
          <p:spPr>
            <a:xfrm>
              <a:off x="61799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78"/>
            <p:cNvSpPr/>
            <p:nvPr/>
          </p:nvSpPr>
          <p:spPr>
            <a:xfrm>
              <a:off x="61037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78"/>
            <p:cNvSpPr/>
            <p:nvPr/>
          </p:nvSpPr>
          <p:spPr>
            <a:xfrm>
              <a:off x="60275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78"/>
            <p:cNvSpPr/>
            <p:nvPr/>
          </p:nvSpPr>
          <p:spPr>
            <a:xfrm>
              <a:off x="60275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78"/>
            <p:cNvSpPr/>
            <p:nvPr/>
          </p:nvSpPr>
          <p:spPr>
            <a:xfrm>
              <a:off x="5951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78"/>
            <p:cNvSpPr/>
            <p:nvPr/>
          </p:nvSpPr>
          <p:spPr>
            <a:xfrm>
              <a:off x="54944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78"/>
            <p:cNvSpPr/>
            <p:nvPr/>
          </p:nvSpPr>
          <p:spPr>
            <a:xfrm>
              <a:off x="54944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78"/>
            <p:cNvSpPr/>
            <p:nvPr/>
          </p:nvSpPr>
          <p:spPr>
            <a:xfrm>
              <a:off x="54944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78"/>
            <p:cNvSpPr/>
            <p:nvPr/>
          </p:nvSpPr>
          <p:spPr>
            <a:xfrm>
              <a:off x="54944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5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78"/>
            <p:cNvSpPr/>
            <p:nvPr/>
          </p:nvSpPr>
          <p:spPr>
            <a:xfrm>
              <a:off x="54944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78"/>
            <p:cNvSpPr/>
            <p:nvPr/>
          </p:nvSpPr>
          <p:spPr>
            <a:xfrm>
              <a:off x="54944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78"/>
            <p:cNvSpPr/>
            <p:nvPr/>
          </p:nvSpPr>
          <p:spPr>
            <a:xfrm>
              <a:off x="54944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78"/>
            <p:cNvSpPr/>
            <p:nvPr/>
          </p:nvSpPr>
          <p:spPr>
            <a:xfrm>
              <a:off x="54944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78"/>
            <p:cNvSpPr/>
            <p:nvPr/>
          </p:nvSpPr>
          <p:spPr>
            <a:xfrm>
              <a:off x="54944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78"/>
            <p:cNvSpPr/>
            <p:nvPr/>
          </p:nvSpPr>
          <p:spPr>
            <a:xfrm>
              <a:off x="54944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78"/>
            <p:cNvSpPr/>
            <p:nvPr/>
          </p:nvSpPr>
          <p:spPr>
            <a:xfrm>
              <a:off x="54944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78"/>
            <p:cNvSpPr/>
            <p:nvPr/>
          </p:nvSpPr>
          <p:spPr>
            <a:xfrm>
              <a:off x="54944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2" y="2137"/>
                    <a:pt x="1067" y="2137"/>
                  </a:cubicBezTo>
                  <a:cubicBezTo>
                    <a:pt x="1329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78"/>
            <p:cNvSpPr/>
            <p:nvPr/>
          </p:nvSpPr>
          <p:spPr>
            <a:xfrm>
              <a:off x="54944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78"/>
            <p:cNvSpPr/>
            <p:nvPr/>
          </p:nvSpPr>
          <p:spPr>
            <a:xfrm>
              <a:off x="54944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78"/>
            <p:cNvSpPr/>
            <p:nvPr/>
          </p:nvSpPr>
          <p:spPr>
            <a:xfrm>
              <a:off x="54944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78"/>
            <p:cNvSpPr/>
            <p:nvPr/>
          </p:nvSpPr>
          <p:spPr>
            <a:xfrm>
              <a:off x="55706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78"/>
            <p:cNvSpPr/>
            <p:nvPr/>
          </p:nvSpPr>
          <p:spPr>
            <a:xfrm>
              <a:off x="55706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78"/>
            <p:cNvSpPr/>
            <p:nvPr/>
          </p:nvSpPr>
          <p:spPr>
            <a:xfrm>
              <a:off x="55706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78"/>
            <p:cNvSpPr/>
            <p:nvPr/>
          </p:nvSpPr>
          <p:spPr>
            <a:xfrm>
              <a:off x="55706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78"/>
            <p:cNvSpPr/>
            <p:nvPr/>
          </p:nvSpPr>
          <p:spPr>
            <a:xfrm>
              <a:off x="5570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78"/>
            <p:cNvSpPr/>
            <p:nvPr/>
          </p:nvSpPr>
          <p:spPr>
            <a:xfrm>
              <a:off x="5570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78"/>
            <p:cNvSpPr/>
            <p:nvPr/>
          </p:nvSpPr>
          <p:spPr>
            <a:xfrm>
              <a:off x="5570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78"/>
            <p:cNvSpPr/>
            <p:nvPr/>
          </p:nvSpPr>
          <p:spPr>
            <a:xfrm>
              <a:off x="5570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78"/>
            <p:cNvSpPr/>
            <p:nvPr/>
          </p:nvSpPr>
          <p:spPr>
            <a:xfrm>
              <a:off x="5570625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78"/>
            <p:cNvSpPr/>
            <p:nvPr/>
          </p:nvSpPr>
          <p:spPr>
            <a:xfrm>
              <a:off x="5570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78"/>
            <p:cNvSpPr/>
            <p:nvPr/>
          </p:nvSpPr>
          <p:spPr>
            <a:xfrm>
              <a:off x="55706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78"/>
            <p:cNvSpPr/>
            <p:nvPr/>
          </p:nvSpPr>
          <p:spPr>
            <a:xfrm>
              <a:off x="55706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78"/>
            <p:cNvSpPr/>
            <p:nvPr/>
          </p:nvSpPr>
          <p:spPr>
            <a:xfrm>
              <a:off x="55706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78"/>
            <p:cNvSpPr/>
            <p:nvPr/>
          </p:nvSpPr>
          <p:spPr>
            <a:xfrm>
              <a:off x="5570625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78"/>
            <p:cNvSpPr/>
            <p:nvPr/>
          </p:nvSpPr>
          <p:spPr>
            <a:xfrm>
              <a:off x="55706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78"/>
            <p:cNvSpPr/>
            <p:nvPr/>
          </p:nvSpPr>
          <p:spPr>
            <a:xfrm>
              <a:off x="55706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78"/>
            <p:cNvSpPr/>
            <p:nvPr/>
          </p:nvSpPr>
          <p:spPr>
            <a:xfrm>
              <a:off x="55706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78"/>
            <p:cNvSpPr/>
            <p:nvPr/>
          </p:nvSpPr>
          <p:spPr>
            <a:xfrm>
              <a:off x="55706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78"/>
            <p:cNvSpPr/>
            <p:nvPr/>
          </p:nvSpPr>
          <p:spPr>
            <a:xfrm>
              <a:off x="55706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78"/>
            <p:cNvSpPr/>
            <p:nvPr/>
          </p:nvSpPr>
          <p:spPr>
            <a:xfrm>
              <a:off x="55706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78"/>
            <p:cNvSpPr/>
            <p:nvPr/>
          </p:nvSpPr>
          <p:spPr>
            <a:xfrm>
              <a:off x="55706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78"/>
            <p:cNvSpPr/>
            <p:nvPr/>
          </p:nvSpPr>
          <p:spPr>
            <a:xfrm>
              <a:off x="56468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78"/>
            <p:cNvSpPr/>
            <p:nvPr/>
          </p:nvSpPr>
          <p:spPr>
            <a:xfrm>
              <a:off x="56468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78"/>
            <p:cNvSpPr/>
            <p:nvPr/>
          </p:nvSpPr>
          <p:spPr>
            <a:xfrm>
              <a:off x="5646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78"/>
            <p:cNvSpPr/>
            <p:nvPr/>
          </p:nvSpPr>
          <p:spPr>
            <a:xfrm>
              <a:off x="5646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78"/>
            <p:cNvSpPr/>
            <p:nvPr/>
          </p:nvSpPr>
          <p:spPr>
            <a:xfrm>
              <a:off x="5646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78"/>
            <p:cNvSpPr/>
            <p:nvPr/>
          </p:nvSpPr>
          <p:spPr>
            <a:xfrm>
              <a:off x="5646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78"/>
            <p:cNvSpPr/>
            <p:nvPr/>
          </p:nvSpPr>
          <p:spPr>
            <a:xfrm>
              <a:off x="5646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78"/>
            <p:cNvSpPr/>
            <p:nvPr/>
          </p:nvSpPr>
          <p:spPr>
            <a:xfrm>
              <a:off x="5646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78"/>
            <p:cNvSpPr/>
            <p:nvPr/>
          </p:nvSpPr>
          <p:spPr>
            <a:xfrm>
              <a:off x="5646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78"/>
            <p:cNvSpPr/>
            <p:nvPr/>
          </p:nvSpPr>
          <p:spPr>
            <a:xfrm>
              <a:off x="56468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78"/>
            <p:cNvSpPr/>
            <p:nvPr/>
          </p:nvSpPr>
          <p:spPr>
            <a:xfrm>
              <a:off x="56468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78"/>
            <p:cNvSpPr/>
            <p:nvPr/>
          </p:nvSpPr>
          <p:spPr>
            <a:xfrm>
              <a:off x="56468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78"/>
            <p:cNvSpPr/>
            <p:nvPr/>
          </p:nvSpPr>
          <p:spPr>
            <a:xfrm>
              <a:off x="56468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78"/>
            <p:cNvSpPr/>
            <p:nvPr/>
          </p:nvSpPr>
          <p:spPr>
            <a:xfrm>
              <a:off x="56468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78"/>
            <p:cNvSpPr/>
            <p:nvPr/>
          </p:nvSpPr>
          <p:spPr>
            <a:xfrm>
              <a:off x="56468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78"/>
            <p:cNvSpPr/>
            <p:nvPr/>
          </p:nvSpPr>
          <p:spPr>
            <a:xfrm>
              <a:off x="56468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78"/>
            <p:cNvSpPr/>
            <p:nvPr/>
          </p:nvSpPr>
          <p:spPr>
            <a:xfrm>
              <a:off x="56468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78"/>
            <p:cNvSpPr/>
            <p:nvPr/>
          </p:nvSpPr>
          <p:spPr>
            <a:xfrm>
              <a:off x="57230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78"/>
            <p:cNvSpPr/>
            <p:nvPr/>
          </p:nvSpPr>
          <p:spPr>
            <a:xfrm>
              <a:off x="57230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78"/>
            <p:cNvSpPr/>
            <p:nvPr/>
          </p:nvSpPr>
          <p:spPr>
            <a:xfrm>
              <a:off x="57230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6" y="1149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78"/>
            <p:cNvSpPr/>
            <p:nvPr/>
          </p:nvSpPr>
          <p:spPr>
            <a:xfrm>
              <a:off x="57230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78"/>
            <p:cNvSpPr/>
            <p:nvPr/>
          </p:nvSpPr>
          <p:spPr>
            <a:xfrm>
              <a:off x="57230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78"/>
            <p:cNvSpPr/>
            <p:nvPr/>
          </p:nvSpPr>
          <p:spPr>
            <a:xfrm>
              <a:off x="57230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78"/>
            <p:cNvSpPr/>
            <p:nvPr/>
          </p:nvSpPr>
          <p:spPr>
            <a:xfrm>
              <a:off x="57230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78"/>
            <p:cNvSpPr/>
            <p:nvPr/>
          </p:nvSpPr>
          <p:spPr>
            <a:xfrm>
              <a:off x="57230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78"/>
            <p:cNvSpPr/>
            <p:nvPr/>
          </p:nvSpPr>
          <p:spPr>
            <a:xfrm>
              <a:off x="57230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78"/>
            <p:cNvSpPr/>
            <p:nvPr/>
          </p:nvSpPr>
          <p:spPr>
            <a:xfrm>
              <a:off x="57230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78"/>
            <p:cNvSpPr/>
            <p:nvPr/>
          </p:nvSpPr>
          <p:spPr>
            <a:xfrm>
              <a:off x="57230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78"/>
            <p:cNvSpPr/>
            <p:nvPr/>
          </p:nvSpPr>
          <p:spPr>
            <a:xfrm>
              <a:off x="5723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78"/>
            <p:cNvSpPr/>
            <p:nvPr/>
          </p:nvSpPr>
          <p:spPr>
            <a:xfrm>
              <a:off x="57230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78"/>
            <p:cNvSpPr/>
            <p:nvPr/>
          </p:nvSpPr>
          <p:spPr>
            <a:xfrm>
              <a:off x="57228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78"/>
            <p:cNvSpPr/>
            <p:nvPr/>
          </p:nvSpPr>
          <p:spPr>
            <a:xfrm>
              <a:off x="57230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78"/>
            <p:cNvSpPr/>
            <p:nvPr/>
          </p:nvSpPr>
          <p:spPr>
            <a:xfrm>
              <a:off x="57228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78"/>
            <p:cNvSpPr/>
            <p:nvPr/>
          </p:nvSpPr>
          <p:spPr>
            <a:xfrm>
              <a:off x="57992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78"/>
            <p:cNvSpPr/>
            <p:nvPr/>
          </p:nvSpPr>
          <p:spPr>
            <a:xfrm>
              <a:off x="5799275" y="14952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0"/>
                    <a:pt x="1067" y="2130"/>
                  </a:cubicBezTo>
                  <a:cubicBezTo>
                    <a:pt x="1329" y="2130"/>
                    <a:pt x="1596" y="2032"/>
                    <a:pt x="1813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78"/>
            <p:cNvSpPr/>
            <p:nvPr/>
          </p:nvSpPr>
          <p:spPr>
            <a:xfrm>
              <a:off x="5799275" y="15714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1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78"/>
            <p:cNvSpPr/>
            <p:nvPr/>
          </p:nvSpPr>
          <p:spPr>
            <a:xfrm>
              <a:off x="57992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78"/>
            <p:cNvSpPr/>
            <p:nvPr/>
          </p:nvSpPr>
          <p:spPr>
            <a:xfrm>
              <a:off x="57992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78"/>
            <p:cNvSpPr/>
            <p:nvPr/>
          </p:nvSpPr>
          <p:spPr>
            <a:xfrm>
              <a:off x="5799275" y="17998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1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5" y="1150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78"/>
            <p:cNvSpPr/>
            <p:nvPr/>
          </p:nvSpPr>
          <p:spPr>
            <a:xfrm>
              <a:off x="5799275" y="18760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78"/>
            <p:cNvSpPr/>
            <p:nvPr/>
          </p:nvSpPr>
          <p:spPr>
            <a:xfrm>
              <a:off x="5799275" y="1952050"/>
              <a:ext cx="62200" cy="53500"/>
            </a:xfrm>
            <a:custGeom>
              <a:avLst/>
              <a:gdLst/>
              <a:ahLst/>
              <a:cxnLst/>
              <a:rect l="l" t="t" r="r" b="b"/>
              <a:pathLst>
                <a:path w="2488" h="2140" extrusionOk="0">
                  <a:moveTo>
                    <a:pt x="1057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6"/>
                    <a:pt x="522" y="2139"/>
                    <a:pt x="1069" y="2139"/>
                  </a:cubicBezTo>
                  <a:cubicBezTo>
                    <a:pt x="1333" y="2139"/>
                    <a:pt x="1602" y="2041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78"/>
            <p:cNvSpPr/>
            <p:nvPr/>
          </p:nvSpPr>
          <p:spPr>
            <a:xfrm>
              <a:off x="57992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78"/>
            <p:cNvSpPr/>
            <p:nvPr/>
          </p:nvSpPr>
          <p:spPr>
            <a:xfrm>
              <a:off x="5875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78"/>
            <p:cNvSpPr/>
            <p:nvPr/>
          </p:nvSpPr>
          <p:spPr>
            <a:xfrm>
              <a:off x="5875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78"/>
            <p:cNvSpPr/>
            <p:nvPr/>
          </p:nvSpPr>
          <p:spPr>
            <a:xfrm>
              <a:off x="5875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78"/>
            <p:cNvSpPr/>
            <p:nvPr/>
          </p:nvSpPr>
          <p:spPr>
            <a:xfrm>
              <a:off x="5875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8"/>
            <p:cNvSpPr/>
            <p:nvPr/>
          </p:nvSpPr>
          <p:spPr>
            <a:xfrm>
              <a:off x="58752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8"/>
            <p:cNvSpPr/>
            <p:nvPr/>
          </p:nvSpPr>
          <p:spPr>
            <a:xfrm>
              <a:off x="58752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8"/>
            <p:cNvSpPr/>
            <p:nvPr/>
          </p:nvSpPr>
          <p:spPr>
            <a:xfrm>
              <a:off x="587527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8"/>
            <p:cNvSpPr/>
            <p:nvPr/>
          </p:nvSpPr>
          <p:spPr>
            <a:xfrm>
              <a:off x="58752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78"/>
            <p:cNvSpPr/>
            <p:nvPr/>
          </p:nvSpPr>
          <p:spPr>
            <a:xfrm>
              <a:off x="58752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78"/>
            <p:cNvSpPr/>
            <p:nvPr/>
          </p:nvSpPr>
          <p:spPr>
            <a:xfrm>
              <a:off x="58752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78"/>
            <p:cNvSpPr/>
            <p:nvPr/>
          </p:nvSpPr>
          <p:spPr>
            <a:xfrm>
              <a:off x="57992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78"/>
            <p:cNvSpPr/>
            <p:nvPr/>
          </p:nvSpPr>
          <p:spPr>
            <a:xfrm>
              <a:off x="5799275" y="21807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78"/>
            <p:cNvSpPr/>
            <p:nvPr/>
          </p:nvSpPr>
          <p:spPr>
            <a:xfrm>
              <a:off x="5799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3" y="1149"/>
                    <a:pt x="2019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78"/>
            <p:cNvSpPr/>
            <p:nvPr/>
          </p:nvSpPr>
          <p:spPr>
            <a:xfrm>
              <a:off x="57992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78"/>
            <p:cNvSpPr/>
            <p:nvPr/>
          </p:nvSpPr>
          <p:spPr>
            <a:xfrm>
              <a:off x="57990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78"/>
            <p:cNvSpPr/>
            <p:nvPr/>
          </p:nvSpPr>
          <p:spPr>
            <a:xfrm>
              <a:off x="57992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57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78"/>
            <p:cNvSpPr/>
            <p:nvPr/>
          </p:nvSpPr>
          <p:spPr>
            <a:xfrm>
              <a:off x="57990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78"/>
            <p:cNvSpPr/>
            <p:nvPr/>
          </p:nvSpPr>
          <p:spPr>
            <a:xfrm>
              <a:off x="5799275" y="24093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78"/>
            <p:cNvSpPr/>
            <p:nvPr/>
          </p:nvSpPr>
          <p:spPr>
            <a:xfrm>
              <a:off x="57230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78"/>
            <p:cNvSpPr/>
            <p:nvPr/>
          </p:nvSpPr>
          <p:spPr>
            <a:xfrm>
              <a:off x="56468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78"/>
            <p:cNvSpPr/>
            <p:nvPr/>
          </p:nvSpPr>
          <p:spPr>
            <a:xfrm>
              <a:off x="55706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78"/>
            <p:cNvSpPr/>
            <p:nvPr/>
          </p:nvSpPr>
          <p:spPr>
            <a:xfrm>
              <a:off x="54944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78"/>
            <p:cNvSpPr/>
            <p:nvPr/>
          </p:nvSpPr>
          <p:spPr>
            <a:xfrm>
              <a:off x="54182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78"/>
            <p:cNvSpPr/>
            <p:nvPr/>
          </p:nvSpPr>
          <p:spPr>
            <a:xfrm>
              <a:off x="53419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78"/>
            <p:cNvSpPr/>
            <p:nvPr/>
          </p:nvSpPr>
          <p:spPr>
            <a:xfrm>
              <a:off x="60275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78"/>
            <p:cNvSpPr/>
            <p:nvPr/>
          </p:nvSpPr>
          <p:spPr>
            <a:xfrm>
              <a:off x="60275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78"/>
            <p:cNvSpPr/>
            <p:nvPr/>
          </p:nvSpPr>
          <p:spPr>
            <a:xfrm>
              <a:off x="610370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78"/>
            <p:cNvSpPr/>
            <p:nvPr/>
          </p:nvSpPr>
          <p:spPr>
            <a:xfrm>
              <a:off x="61037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78"/>
            <p:cNvSpPr/>
            <p:nvPr/>
          </p:nvSpPr>
          <p:spPr>
            <a:xfrm>
              <a:off x="59514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78"/>
            <p:cNvSpPr/>
            <p:nvPr/>
          </p:nvSpPr>
          <p:spPr>
            <a:xfrm>
              <a:off x="59514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78"/>
            <p:cNvSpPr/>
            <p:nvPr/>
          </p:nvSpPr>
          <p:spPr>
            <a:xfrm>
              <a:off x="587527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78"/>
            <p:cNvSpPr/>
            <p:nvPr/>
          </p:nvSpPr>
          <p:spPr>
            <a:xfrm>
              <a:off x="587527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78"/>
            <p:cNvSpPr/>
            <p:nvPr/>
          </p:nvSpPr>
          <p:spPr>
            <a:xfrm>
              <a:off x="58752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78"/>
            <p:cNvSpPr/>
            <p:nvPr/>
          </p:nvSpPr>
          <p:spPr>
            <a:xfrm>
              <a:off x="5799125" y="3399500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63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47"/>
                    <a:pt x="2014" y="1"/>
                    <a:pt x="10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78"/>
            <p:cNvSpPr/>
            <p:nvPr/>
          </p:nvSpPr>
          <p:spPr>
            <a:xfrm>
              <a:off x="57991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78"/>
            <p:cNvSpPr/>
            <p:nvPr/>
          </p:nvSpPr>
          <p:spPr>
            <a:xfrm>
              <a:off x="602750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78"/>
            <p:cNvSpPr/>
            <p:nvPr/>
          </p:nvSpPr>
          <p:spPr>
            <a:xfrm>
              <a:off x="59514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78"/>
            <p:cNvSpPr/>
            <p:nvPr/>
          </p:nvSpPr>
          <p:spPr>
            <a:xfrm>
              <a:off x="58752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78"/>
            <p:cNvSpPr/>
            <p:nvPr/>
          </p:nvSpPr>
          <p:spPr>
            <a:xfrm>
              <a:off x="5799050" y="3551925"/>
              <a:ext cx="62375" cy="53300"/>
            </a:xfrm>
            <a:custGeom>
              <a:avLst/>
              <a:gdLst/>
              <a:ahLst/>
              <a:cxnLst/>
              <a:rect l="l" t="t" r="r" b="b"/>
              <a:pathLst>
                <a:path w="2495" h="2132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80"/>
                    <a:pt x="9" y="1066"/>
                  </a:cubicBezTo>
                  <a:cubicBezTo>
                    <a:pt x="9" y="1708"/>
                    <a:pt x="531" y="2131"/>
                    <a:pt x="1078" y="2131"/>
                  </a:cubicBezTo>
                  <a:cubicBezTo>
                    <a:pt x="1342" y="2131"/>
                    <a:pt x="1611" y="2033"/>
                    <a:pt x="1830" y="1814"/>
                  </a:cubicBezTo>
                  <a:cubicBezTo>
                    <a:pt x="2494" y="1141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78"/>
            <p:cNvSpPr/>
            <p:nvPr/>
          </p:nvSpPr>
          <p:spPr>
            <a:xfrm>
              <a:off x="5723050" y="35519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6" y="1141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78"/>
            <p:cNvSpPr/>
            <p:nvPr/>
          </p:nvSpPr>
          <p:spPr>
            <a:xfrm>
              <a:off x="57230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78"/>
            <p:cNvSpPr/>
            <p:nvPr/>
          </p:nvSpPr>
          <p:spPr>
            <a:xfrm>
              <a:off x="56468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78"/>
            <p:cNvSpPr/>
            <p:nvPr/>
          </p:nvSpPr>
          <p:spPr>
            <a:xfrm>
              <a:off x="5646700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77" y="1"/>
                    <a:pt x="6" y="480"/>
                    <a:pt x="6" y="1066"/>
                  </a:cubicBezTo>
                  <a:cubicBezTo>
                    <a:pt x="0" y="1709"/>
                    <a:pt x="528" y="2134"/>
                    <a:pt x="1076" y="2134"/>
                  </a:cubicBezTo>
                  <a:cubicBezTo>
                    <a:pt x="1337" y="2134"/>
                    <a:pt x="1603" y="2037"/>
                    <a:pt x="1819" y="1822"/>
                  </a:cubicBezTo>
                  <a:cubicBezTo>
                    <a:pt x="2494" y="1147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78"/>
            <p:cNvSpPr/>
            <p:nvPr/>
          </p:nvSpPr>
          <p:spPr>
            <a:xfrm>
              <a:off x="5570475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86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78"/>
            <p:cNvSpPr/>
            <p:nvPr/>
          </p:nvSpPr>
          <p:spPr>
            <a:xfrm>
              <a:off x="5570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78"/>
            <p:cNvSpPr/>
            <p:nvPr/>
          </p:nvSpPr>
          <p:spPr>
            <a:xfrm>
              <a:off x="54942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3" y="1154"/>
                    <a:pt x="2022" y="8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78"/>
            <p:cNvSpPr/>
            <p:nvPr/>
          </p:nvSpPr>
          <p:spPr>
            <a:xfrm>
              <a:off x="5494275" y="3247075"/>
              <a:ext cx="62350" cy="53500"/>
            </a:xfrm>
            <a:custGeom>
              <a:avLst/>
              <a:gdLst/>
              <a:ahLst/>
              <a:cxnLst/>
              <a:rect l="l" t="t" r="r" b="b"/>
              <a:pathLst>
                <a:path w="2494" h="2140" extrusionOk="0">
                  <a:moveTo>
                    <a:pt x="1071" y="1"/>
                  </a:moveTo>
                  <a:cubicBezTo>
                    <a:pt x="485" y="1"/>
                    <a:pt x="6" y="480"/>
                    <a:pt x="6" y="1066"/>
                  </a:cubicBezTo>
                  <a:cubicBezTo>
                    <a:pt x="0" y="1711"/>
                    <a:pt x="527" y="2140"/>
                    <a:pt x="1077" y="2140"/>
                  </a:cubicBezTo>
                  <a:cubicBezTo>
                    <a:pt x="1337" y="2140"/>
                    <a:pt x="1602" y="2044"/>
                    <a:pt x="1819" y="1830"/>
                  </a:cubicBezTo>
                  <a:cubicBezTo>
                    <a:pt x="2493" y="1155"/>
                    <a:pt x="2022" y="9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78"/>
            <p:cNvSpPr/>
            <p:nvPr/>
          </p:nvSpPr>
          <p:spPr>
            <a:xfrm>
              <a:off x="5646700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78"/>
            <p:cNvSpPr/>
            <p:nvPr/>
          </p:nvSpPr>
          <p:spPr>
            <a:xfrm>
              <a:off x="5570625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78"/>
            <p:cNvSpPr/>
            <p:nvPr/>
          </p:nvSpPr>
          <p:spPr>
            <a:xfrm>
              <a:off x="54944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78"/>
            <p:cNvSpPr/>
            <p:nvPr/>
          </p:nvSpPr>
          <p:spPr>
            <a:xfrm>
              <a:off x="732252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78"/>
            <p:cNvSpPr/>
            <p:nvPr/>
          </p:nvSpPr>
          <p:spPr>
            <a:xfrm>
              <a:off x="7246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78"/>
            <p:cNvSpPr/>
            <p:nvPr/>
          </p:nvSpPr>
          <p:spPr>
            <a:xfrm>
              <a:off x="7246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78"/>
            <p:cNvSpPr/>
            <p:nvPr/>
          </p:nvSpPr>
          <p:spPr>
            <a:xfrm>
              <a:off x="71703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78"/>
            <p:cNvSpPr/>
            <p:nvPr/>
          </p:nvSpPr>
          <p:spPr>
            <a:xfrm>
              <a:off x="71703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78"/>
            <p:cNvSpPr/>
            <p:nvPr/>
          </p:nvSpPr>
          <p:spPr>
            <a:xfrm>
              <a:off x="70940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78"/>
            <p:cNvSpPr/>
            <p:nvPr/>
          </p:nvSpPr>
          <p:spPr>
            <a:xfrm>
              <a:off x="70940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78"/>
            <p:cNvSpPr/>
            <p:nvPr/>
          </p:nvSpPr>
          <p:spPr>
            <a:xfrm>
              <a:off x="70178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78"/>
            <p:cNvSpPr/>
            <p:nvPr/>
          </p:nvSpPr>
          <p:spPr>
            <a:xfrm>
              <a:off x="7017875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78"/>
            <p:cNvSpPr/>
            <p:nvPr/>
          </p:nvSpPr>
          <p:spPr>
            <a:xfrm>
              <a:off x="69418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78"/>
            <p:cNvSpPr/>
            <p:nvPr/>
          </p:nvSpPr>
          <p:spPr>
            <a:xfrm>
              <a:off x="69418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78"/>
            <p:cNvSpPr/>
            <p:nvPr/>
          </p:nvSpPr>
          <p:spPr>
            <a:xfrm>
              <a:off x="69418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78"/>
            <p:cNvSpPr/>
            <p:nvPr/>
          </p:nvSpPr>
          <p:spPr>
            <a:xfrm>
              <a:off x="69418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78"/>
            <p:cNvSpPr/>
            <p:nvPr/>
          </p:nvSpPr>
          <p:spPr>
            <a:xfrm>
              <a:off x="68656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78"/>
            <p:cNvSpPr/>
            <p:nvPr/>
          </p:nvSpPr>
          <p:spPr>
            <a:xfrm>
              <a:off x="68656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78"/>
            <p:cNvSpPr/>
            <p:nvPr/>
          </p:nvSpPr>
          <p:spPr>
            <a:xfrm>
              <a:off x="68656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78"/>
            <p:cNvSpPr/>
            <p:nvPr/>
          </p:nvSpPr>
          <p:spPr>
            <a:xfrm>
              <a:off x="68656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78"/>
            <p:cNvSpPr/>
            <p:nvPr/>
          </p:nvSpPr>
          <p:spPr>
            <a:xfrm>
              <a:off x="67892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78"/>
            <p:cNvSpPr/>
            <p:nvPr/>
          </p:nvSpPr>
          <p:spPr>
            <a:xfrm>
              <a:off x="67892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78"/>
            <p:cNvSpPr/>
            <p:nvPr/>
          </p:nvSpPr>
          <p:spPr>
            <a:xfrm>
              <a:off x="67892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78"/>
            <p:cNvSpPr/>
            <p:nvPr/>
          </p:nvSpPr>
          <p:spPr>
            <a:xfrm>
              <a:off x="67892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78"/>
            <p:cNvSpPr/>
            <p:nvPr/>
          </p:nvSpPr>
          <p:spPr>
            <a:xfrm>
              <a:off x="67132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78"/>
            <p:cNvSpPr/>
            <p:nvPr/>
          </p:nvSpPr>
          <p:spPr>
            <a:xfrm>
              <a:off x="67132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78"/>
            <p:cNvSpPr/>
            <p:nvPr/>
          </p:nvSpPr>
          <p:spPr>
            <a:xfrm>
              <a:off x="67132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78"/>
            <p:cNvSpPr/>
            <p:nvPr/>
          </p:nvSpPr>
          <p:spPr>
            <a:xfrm>
              <a:off x="67132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78"/>
            <p:cNvSpPr/>
            <p:nvPr/>
          </p:nvSpPr>
          <p:spPr>
            <a:xfrm>
              <a:off x="67132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78"/>
            <p:cNvSpPr/>
            <p:nvPr/>
          </p:nvSpPr>
          <p:spPr>
            <a:xfrm>
              <a:off x="6637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78"/>
            <p:cNvSpPr/>
            <p:nvPr/>
          </p:nvSpPr>
          <p:spPr>
            <a:xfrm>
              <a:off x="66370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78"/>
            <p:cNvSpPr/>
            <p:nvPr/>
          </p:nvSpPr>
          <p:spPr>
            <a:xfrm>
              <a:off x="6560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78"/>
            <p:cNvSpPr/>
            <p:nvPr/>
          </p:nvSpPr>
          <p:spPr>
            <a:xfrm>
              <a:off x="656080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78"/>
            <p:cNvSpPr/>
            <p:nvPr/>
          </p:nvSpPr>
          <p:spPr>
            <a:xfrm>
              <a:off x="656080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78"/>
            <p:cNvSpPr/>
            <p:nvPr/>
          </p:nvSpPr>
          <p:spPr>
            <a:xfrm>
              <a:off x="64845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78"/>
            <p:cNvSpPr/>
            <p:nvPr/>
          </p:nvSpPr>
          <p:spPr>
            <a:xfrm>
              <a:off x="64845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78"/>
            <p:cNvSpPr/>
            <p:nvPr/>
          </p:nvSpPr>
          <p:spPr>
            <a:xfrm>
              <a:off x="64083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78"/>
            <p:cNvSpPr/>
            <p:nvPr/>
          </p:nvSpPr>
          <p:spPr>
            <a:xfrm>
              <a:off x="64083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78"/>
            <p:cNvSpPr/>
            <p:nvPr/>
          </p:nvSpPr>
          <p:spPr>
            <a:xfrm>
              <a:off x="64083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78"/>
            <p:cNvSpPr/>
            <p:nvPr/>
          </p:nvSpPr>
          <p:spPr>
            <a:xfrm>
              <a:off x="64083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78"/>
            <p:cNvSpPr/>
            <p:nvPr/>
          </p:nvSpPr>
          <p:spPr>
            <a:xfrm>
              <a:off x="64083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78"/>
            <p:cNvSpPr/>
            <p:nvPr/>
          </p:nvSpPr>
          <p:spPr>
            <a:xfrm>
              <a:off x="64083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78"/>
            <p:cNvSpPr/>
            <p:nvPr/>
          </p:nvSpPr>
          <p:spPr>
            <a:xfrm>
              <a:off x="64083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78"/>
            <p:cNvSpPr/>
            <p:nvPr/>
          </p:nvSpPr>
          <p:spPr>
            <a:xfrm>
              <a:off x="63323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78"/>
            <p:cNvSpPr/>
            <p:nvPr/>
          </p:nvSpPr>
          <p:spPr>
            <a:xfrm>
              <a:off x="63323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78"/>
            <p:cNvSpPr/>
            <p:nvPr/>
          </p:nvSpPr>
          <p:spPr>
            <a:xfrm>
              <a:off x="63323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78"/>
            <p:cNvSpPr/>
            <p:nvPr/>
          </p:nvSpPr>
          <p:spPr>
            <a:xfrm>
              <a:off x="63323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78"/>
            <p:cNvSpPr/>
            <p:nvPr/>
          </p:nvSpPr>
          <p:spPr>
            <a:xfrm>
              <a:off x="63323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78"/>
            <p:cNvSpPr/>
            <p:nvPr/>
          </p:nvSpPr>
          <p:spPr>
            <a:xfrm>
              <a:off x="63323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78"/>
            <p:cNvSpPr/>
            <p:nvPr/>
          </p:nvSpPr>
          <p:spPr>
            <a:xfrm>
              <a:off x="63323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78"/>
            <p:cNvSpPr/>
            <p:nvPr/>
          </p:nvSpPr>
          <p:spPr>
            <a:xfrm>
              <a:off x="62561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78"/>
            <p:cNvSpPr/>
            <p:nvPr/>
          </p:nvSpPr>
          <p:spPr>
            <a:xfrm>
              <a:off x="62561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78"/>
            <p:cNvSpPr/>
            <p:nvPr/>
          </p:nvSpPr>
          <p:spPr>
            <a:xfrm>
              <a:off x="62561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78"/>
            <p:cNvSpPr/>
            <p:nvPr/>
          </p:nvSpPr>
          <p:spPr>
            <a:xfrm>
              <a:off x="62561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78"/>
            <p:cNvSpPr/>
            <p:nvPr/>
          </p:nvSpPr>
          <p:spPr>
            <a:xfrm>
              <a:off x="62561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78"/>
            <p:cNvSpPr/>
            <p:nvPr/>
          </p:nvSpPr>
          <p:spPr>
            <a:xfrm>
              <a:off x="62561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78"/>
            <p:cNvSpPr/>
            <p:nvPr/>
          </p:nvSpPr>
          <p:spPr>
            <a:xfrm>
              <a:off x="62561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78"/>
            <p:cNvSpPr/>
            <p:nvPr/>
          </p:nvSpPr>
          <p:spPr>
            <a:xfrm>
              <a:off x="62561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78"/>
            <p:cNvSpPr/>
            <p:nvPr/>
          </p:nvSpPr>
          <p:spPr>
            <a:xfrm>
              <a:off x="61799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78"/>
            <p:cNvSpPr/>
            <p:nvPr/>
          </p:nvSpPr>
          <p:spPr>
            <a:xfrm>
              <a:off x="61799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78"/>
            <p:cNvSpPr/>
            <p:nvPr/>
          </p:nvSpPr>
          <p:spPr>
            <a:xfrm>
              <a:off x="61799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78"/>
            <p:cNvSpPr/>
            <p:nvPr/>
          </p:nvSpPr>
          <p:spPr>
            <a:xfrm>
              <a:off x="6179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78"/>
            <p:cNvSpPr/>
            <p:nvPr/>
          </p:nvSpPr>
          <p:spPr>
            <a:xfrm>
              <a:off x="61037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78"/>
            <p:cNvSpPr/>
            <p:nvPr/>
          </p:nvSpPr>
          <p:spPr>
            <a:xfrm>
              <a:off x="61037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78"/>
            <p:cNvSpPr/>
            <p:nvPr/>
          </p:nvSpPr>
          <p:spPr>
            <a:xfrm>
              <a:off x="61037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78"/>
            <p:cNvSpPr/>
            <p:nvPr/>
          </p:nvSpPr>
          <p:spPr>
            <a:xfrm>
              <a:off x="61037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78"/>
            <p:cNvSpPr/>
            <p:nvPr/>
          </p:nvSpPr>
          <p:spPr>
            <a:xfrm>
              <a:off x="61037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78"/>
            <p:cNvSpPr/>
            <p:nvPr/>
          </p:nvSpPr>
          <p:spPr>
            <a:xfrm>
              <a:off x="60275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78"/>
            <p:cNvSpPr/>
            <p:nvPr/>
          </p:nvSpPr>
          <p:spPr>
            <a:xfrm>
              <a:off x="60275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78"/>
            <p:cNvSpPr/>
            <p:nvPr/>
          </p:nvSpPr>
          <p:spPr>
            <a:xfrm>
              <a:off x="5951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78"/>
            <p:cNvSpPr/>
            <p:nvPr/>
          </p:nvSpPr>
          <p:spPr>
            <a:xfrm>
              <a:off x="5951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78"/>
            <p:cNvSpPr/>
            <p:nvPr/>
          </p:nvSpPr>
          <p:spPr>
            <a:xfrm>
              <a:off x="5951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78"/>
            <p:cNvSpPr/>
            <p:nvPr/>
          </p:nvSpPr>
          <p:spPr>
            <a:xfrm>
              <a:off x="5951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78"/>
            <p:cNvSpPr/>
            <p:nvPr/>
          </p:nvSpPr>
          <p:spPr>
            <a:xfrm>
              <a:off x="59514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78"/>
            <p:cNvSpPr/>
            <p:nvPr/>
          </p:nvSpPr>
          <p:spPr>
            <a:xfrm>
              <a:off x="58752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78"/>
            <p:cNvSpPr/>
            <p:nvPr/>
          </p:nvSpPr>
          <p:spPr>
            <a:xfrm>
              <a:off x="58752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78"/>
            <p:cNvSpPr/>
            <p:nvPr/>
          </p:nvSpPr>
          <p:spPr>
            <a:xfrm>
              <a:off x="58752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78"/>
            <p:cNvSpPr/>
            <p:nvPr/>
          </p:nvSpPr>
          <p:spPr>
            <a:xfrm>
              <a:off x="58752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78"/>
            <p:cNvSpPr/>
            <p:nvPr/>
          </p:nvSpPr>
          <p:spPr>
            <a:xfrm>
              <a:off x="58752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78"/>
            <p:cNvSpPr/>
            <p:nvPr/>
          </p:nvSpPr>
          <p:spPr>
            <a:xfrm>
              <a:off x="5875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78"/>
            <p:cNvSpPr/>
            <p:nvPr/>
          </p:nvSpPr>
          <p:spPr>
            <a:xfrm>
              <a:off x="5875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78"/>
            <p:cNvSpPr/>
            <p:nvPr/>
          </p:nvSpPr>
          <p:spPr>
            <a:xfrm>
              <a:off x="57992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78"/>
            <p:cNvSpPr/>
            <p:nvPr/>
          </p:nvSpPr>
          <p:spPr>
            <a:xfrm>
              <a:off x="57992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78"/>
            <p:cNvSpPr/>
            <p:nvPr/>
          </p:nvSpPr>
          <p:spPr>
            <a:xfrm>
              <a:off x="5799125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78"/>
            <p:cNvSpPr/>
            <p:nvPr/>
          </p:nvSpPr>
          <p:spPr>
            <a:xfrm>
              <a:off x="57230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78"/>
            <p:cNvSpPr/>
            <p:nvPr/>
          </p:nvSpPr>
          <p:spPr>
            <a:xfrm>
              <a:off x="57230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78"/>
            <p:cNvSpPr/>
            <p:nvPr/>
          </p:nvSpPr>
          <p:spPr>
            <a:xfrm>
              <a:off x="57230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78"/>
            <p:cNvSpPr/>
            <p:nvPr/>
          </p:nvSpPr>
          <p:spPr>
            <a:xfrm>
              <a:off x="57230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78"/>
            <p:cNvSpPr/>
            <p:nvPr/>
          </p:nvSpPr>
          <p:spPr>
            <a:xfrm>
              <a:off x="57230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78"/>
            <p:cNvSpPr/>
            <p:nvPr/>
          </p:nvSpPr>
          <p:spPr>
            <a:xfrm>
              <a:off x="5722900" y="119055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46"/>
                    <a:pt x="2014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78"/>
            <p:cNvSpPr/>
            <p:nvPr/>
          </p:nvSpPr>
          <p:spPr>
            <a:xfrm>
              <a:off x="56468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78"/>
            <p:cNvSpPr/>
            <p:nvPr/>
          </p:nvSpPr>
          <p:spPr>
            <a:xfrm>
              <a:off x="56468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78"/>
            <p:cNvSpPr/>
            <p:nvPr/>
          </p:nvSpPr>
          <p:spPr>
            <a:xfrm>
              <a:off x="56468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78"/>
            <p:cNvSpPr/>
            <p:nvPr/>
          </p:nvSpPr>
          <p:spPr>
            <a:xfrm>
              <a:off x="56468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78"/>
            <p:cNvSpPr/>
            <p:nvPr/>
          </p:nvSpPr>
          <p:spPr>
            <a:xfrm>
              <a:off x="56468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78"/>
            <p:cNvSpPr/>
            <p:nvPr/>
          </p:nvSpPr>
          <p:spPr>
            <a:xfrm>
              <a:off x="5646700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78"/>
            <p:cNvSpPr/>
            <p:nvPr/>
          </p:nvSpPr>
          <p:spPr>
            <a:xfrm>
              <a:off x="55706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78"/>
            <p:cNvSpPr/>
            <p:nvPr/>
          </p:nvSpPr>
          <p:spPr>
            <a:xfrm>
              <a:off x="55706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78"/>
            <p:cNvSpPr/>
            <p:nvPr/>
          </p:nvSpPr>
          <p:spPr>
            <a:xfrm>
              <a:off x="55704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78"/>
            <p:cNvSpPr/>
            <p:nvPr/>
          </p:nvSpPr>
          <p:spPr>
            <a:xfrm>
              <a:off x="54944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78"/>
            <p:cNvSpPr/>
            <p:nvPr/>
          </p:nvSpPr>
          <p:spPr>
            <a:xfrm>
              <a:off x="54944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78"/>
            <p:cNvSpPr/>
            <p:nvPr/>
          </p:nvSpPr>
          <p:spPr>
            <a:xfrm>
              <a:off x="54942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78"/>
            <p:cNvSpPr/>
            <p:nvPr/>
          </p:nvSpPr>
          <p:spPr>
            <a:xfrm>
              <a:off x="541820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78"/>
            <p:cNvSpPr/>
            <p:nvPr/>
          </p:nvSpPr>
          <p:spPr>
            <a:xfrm>
              <a:off x="54182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78"/>
            <p:cNvSpPr/>
            <p:nvPr/>
          </p:nvSpPr>
          <p:spPr>
            <a:xfrm>
              <a:off x="541820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78"/>
            <p:cNvSpPr/>
            <p:nvPr/>
          </p:nvSpPr>
          <p:spPr>
            <a:xfrm>
              <a:off x="5418200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78"/>
            <p:cNvSpPr/>
            <p:nvPr/>
          </p:nvSpPr>
          <p:spPr>
            <a:xfrm>
              <a:off x="53419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78"/>
            <p:cNvSpPr/>
            <p:nvPr/>
          </p:nvSpPr>
          <p:spPr>
            <a:xfrm>
              <a:off x="53419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78"/>
            <p:cNvSpPr/>
            <p:nvPr/>
          </p:nvSpPr>
          <p:spPr>
            <a:xfrm>
              <a:off x="52657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78"/>
            <p:cNvSpPr/>
            <p:nvPr/>
          </p:nvSpPr>
          <p:spPr>
            <a:xfrm>
              <a:off x="52657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78"/>
            <p:cNvSpPr/>
            <p:nvPr/>
          </p:nvSpPr>
          <p:spPr>
            <a:xfrm>
              <a:off x="52657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78"/>
            <p:cNvSpPr/>
            <p:nvPr/>
          </p:nvSpPr>
          <p:spPr>
            <a:xfrm>
              <a:off x="51895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78"/>
            <p:cNvSpPr/>
            <p:nvPr/>
          </p:nvSpPr>
          <p:spPr>
            <a:xfrm>
              <a:off x="51895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78"/>
            <p:cNvSpPr/>
            <p:nvPr/>
          </p:nvSpPr>
          <p:spPr>
            <a:xfrm>
              <a:off x="5189550" y="13427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78"/>
            <p:cNvSpPr/>
            <p:nvPr/>
          </p:nvSpPr>
          <p:spPr>
            <a:xfrm>
              <a:off x="5113350" y="30948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78"/>
            <p:cNvSpPr/>
            <p:nvPr/>
          </p:nvSpPr>
          <p:spPr>
            <a:xfrm>
              <a:off x="5113350" y="30186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78"/>
            <p:cNvSpPr/>
            <p:nvPr/>
          </p:nvSpPr>
          <p:spPr>
            <a:xfrm>
              <a:off x="5113350" y="29424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78"/>
            <p:cNvSpPr/>
            <p:nvPr/>
          </p:nvSpPr>
          <p:spPr>
            <a:xfrm>
              <a:off x="5113350" y="2866425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73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78"/>
            <p:cNvSpPr/>
            <p:nvPr/>
          </p:nvSpPr>
          <p:spPr>
            <a:xfrm>
              <a:off x="5113350" y="27902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78"/>
            <p:cNvSpPr/>
            <p:nvPr/>
          </p:nvSpPr>
          <p:spPr>
            <a:xfrm>
              <a:off x="5113350" y="2714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78"/>
            <p:cNvSpPr/>
            <p:nvPr/>
          </p:nvSpPr>
          <p:spPr>
            <a:xfrm>
              <a:off x="511335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78"/>
            <p:cNvSpPr/>
            <p:nvPr/>
          </p:nvSpPr>
          <p:spPr>
            <a:xfrm>
              <a:off x="511335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78"/>
            <p:cNvSpPr/>
            <p:nvPr/>
          </p:nvSpPr>
          <p:spPr>
            <a:xfrm>
              <a:off x="50373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78"/>
            <p:cNvSpPr/>
            <p:nvPr/>
          </p:nvSpPr>
          <p:spPr>
            <a:xfrm>
              <a:off x="50373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78"/>
            <p:cNvSpPr/>
            <p:nvPr/>
          </p:nvSpPr>
          <p:spPr>
            <a:xfrm>
              <a:off x="50373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78"/>
            <p:cNvSpPr/>
            <p:nvPr/>
          </p:nvSpPr>
          <p:spPr>
            <a:xfrm>
              <a:off x="50373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78"/>
            <p:cNvSpPr/>
            <p:nvPr/>
          </p:nvSpPr>
          <p:spPr>
            <a:xfrm>
              <a:off x="50373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78"/>
            <p:cNvSpPr/>
            <p:nvPr/>
          </p:nvSpPr>
          <p:spPr>
            <a:xfrm>
              <a:off x="50373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78"/>
            <p:cNvSpPr/>
            <p:nvPr/>
          </p:nvSpPr>
          <p:spPr>
            <a:xfrm>
              <a:off x="50373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78"/>
            <p:cNvSpPr/>
            <p:nvPr/>
          </p:nvSpPr>
          <p:spPr>
            <a:xfrm>
              <a:off x="49611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78"/>
            <p:cNvSpPr/>
            <p:nvPr/>
          </p:nvSpPr>
          <p:spPr>
            <a:xfrm>
              <a:off x="49611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78"/>
            <p:cNvSpPr/>
            <p:nvPr/>
          </p:nvSpPr>
          <p:spPr>
            <a:xfrm>
              <a:off x="49611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78"/>
            <p:cNvSpPr/>
            <p:nvPr/>
          </p:nvSpPr>
          <p:spPr>
            <a:xfrm>
              <a:off x="49611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78"/>
            <p:cNvSpPr/>
            <p:nvPr/>
          </p:nvSpPr>
          <p:spPr>
            <a:xfrm>
              <a:off x="49611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78"/>
            <p:cNvSpPr/>
            <p:nvPr/>
          </p:nvSpPr>
          <p:spPr>
            <a:xfrm>
              <a:off x="49611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78"/>
            <p:cNvSpPr/>
            <p:nvPr/>
          </p:nvSpPr>
          <p:spPr>
            <a:xfrm>
              <a:off x="4884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78"/>
            <p:cNvSpPr/>
            <p:nvPr/>
          </p:nvSpPr>
          <p:spPr>
            <a:xfrm>
              <a:off x="48849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78"/>
            <p:cNvSpPr/>
            <p:nvPr/>
          </p:nvSpPr>
          <p:spPr>
            <a:xfrm>
              <a:off x="48849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78"/>
            <p:cNvSpPr/>
            <p:nvPr/>
          </p:nvSpPr>
          <p:spPr>
            <a:xfrm>
              <a:off x="48849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78"/>
            <p:cNvSpPr/>
            <p:nvPr/>
          </p:nvSpPr>
          <p:spPr>
            <a:xfrm>
              <a:off x="480870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78"/>
            <p:cNvSpPr/>
            <p:nvPr/>
          </p:nvSpPr>
          <p:spPr>
            <a:xfrm>
              <a:off x="480870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78"/>
            <p:cNvSpPr/>
            <p:nvPr/>
          </p:nvSpPr>
          <p:spPr>
            <a:xfrm>
              <a:off x="48087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78"/>
            <p:cNvSpPr/>
            <p:nvPr/>
          </p:nvSpPr>
          <p:spPr>
            <a:xfrm>
              <a:off x="48087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78"/>
            <p:cNvSpPr/>
            <p:nvPr/>
          </p:nvSpPr>
          <p:spPr>
            <a:xfrm>
              <a:off x="48087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78"/>
            <p:cNvSpPr/>
            <p:nvPr/>
          </p:nvSpPr>
          <p:spPr>
            <a:xfrm>
              <a:off x="48087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78"/>
            <p:cNvSpPr/>
            <p:nvPr/>
          </p:nvSpPr>
          <p:spPr>
            <a:xfrm>
              <a:off x="47324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78"/>
            <p:cNvSpPr/>
            <p:nvPr/>
          </p:nvSpPr>
          <p:spPr>
            <a:xfrm>
              <a:off x="47324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78"/>
            <p:cNvSpPr/>
            <p:nvPr/>
          </p:nvSpPr>
          <p:spPr>
            <a:xfrm>
              <a:off x="47324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78"/>
            <p:cNvSpPr/>
            <p:nvPr/>
          </p:nvSpPr>
          <p:spPr>
            <a:xfrm>
              <a:off x="47324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78"/>
            <p:cNvSpPr/>
            <p:nvPr/>
          </p:nvSpPr>
          <p:spPr>
            <a:xfrm>
              <a:off x="47324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78"/>
            <p:cNvSpPr/>
            <p:nvPr/>
          </p:nvSpPr>
          <p:spPr>
            <a:xfrm>
              <a:off x="465647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78"/>
            <p:cNvSpPr/>
            <p:nvPr/>
          </p:nvSpPr>
          <p:spPr>
            <a:xfrm>
              <a:off x="46564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78"/>
            <p:cNvSpPr/>
            <p:nvPr/>
          </p:nvSpPr>
          <p:spPr>
            <a:xfrm>
              <a:off x="46564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78"/>
            <p:cNvSpPr/>
            <p:nvPr/>
          </p:nvSpPr>
          <p:spPr>
            <a:xfrm>
              <a:off x="465647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78"/>
            <p:cNvSpPr/>
            <p:nvPr/>
          </p:nvSpPr>
          <p:spPr>
            <a:xfrm>
              <a:off x="46564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78"/>
            <p:cNvSpPr/>
            <p:nvPr/>
          </p:nvSpPr>
          <p:spPr>
            <a:xfrm>
              <a:off x="46564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78"/>
            <p:cNvSpPr/>
            <p:nvPr/>
          </p:nvSpPr>
          <p:spPr>
            <a:xfrm>
              <a:off x="46564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78"/>
            <p:cNvSpPr/>
            <p:nvPr/>
          </p:nvSpPr>
          <p:spPr>
            <a:xfrm>
              <a:off x="46564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78"/>
            <p:cNvSpPr/>
            <p:nvPr/>
          </p:nvSpPr>
          <p:spPr>
            <a:xfrm>
              <a:off x="45802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78"/>
            <p:cNvSpPr/>
            <p:nvPr/>
          </p:nvSpPr>
          <p:spPr>
            <a:xfrm>
              <a:off x="45802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78"/>
            <p:cNvSpPr/>
            <p:nvPr/>
          </p:nvSpPr>
          <p:spPr>
            <a:xfrm>
              <a:off x="45802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78"/>
            <p:cNvSpPr/>
            <p:nvPr/>
          </p:nvSpPr>
          <p:spPr>
            <a:xfrm>
              <a:off x="45802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78"/>
            <p:cNvSpPr/>
            <p:nvPr/>
          </p:nvSpPr>
          <p:spPr>
            <a:xfrm>
              <a:off x="45802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78"/>
            <p:cNvSpPr/>
            <p:nvPr/>
          </p:nvSpPr>
          <p:spPr>
            <a:xfrm>
              <a:off x="45802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78"/>
            <p:cNvSpPr/>
            <p:nvPr/>
          </p:nvSpPr>
          <p:spPr>
            <a:xfrm>
              <a:off x="45802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78"/>
            <p:cNvSpPr/>
            <p:nvPr/>
          </p:nvSpPr>
          <p:spPr>
            <a:xfrm>
              <a:off x="45802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78"/>
            <p:cNvSpPr/>
            <p:nvPr/>
          </p:nvSpPr>
          <p:spPr>
            <a:xfrm>
              <a:off x="45040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78"/>
            <p:cNvSpPr/>
            <p:nvPr/>
          </p:nvSpPr>
          <p:spPr>
            <a:xfrm>
              <a:off x="45040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78"/>
            <p:cNvSpPr/>
            <p:nvPr/>
          </p:nvSpPr>
          <p:spPr>
            <a:xfrm>
              <a:off x="45040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78"/>
            <p:cNvSpPr/>
            <p:nvPr/>
          </p:nvSpPr>
          <p:spPr>
            <a:xfrm>
              <a:off x="45040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78"/>
            <p:cNvSpPr/>
            <p:nvPr/>
          </p:nvSpPr>
          <p:spPr>
            <a:xfrm>
              <a:off x="45040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78"/>
            <p:cNvSpPr/>
            <p:nvPr/>
          </p:nvSpPr>
          <p:spPr>
            <a:xfrm>
              <a:off x="45040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78"/>
            <p:cNvSpPr/>
            <p:nvPr/>
          </p:nvSpPr>
          <p:spPr>
            <a:xfrm>
              <a:off x="44278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78"/>
            <p:cNvSpPr/>
            <p:nvPr/>
          </p:nvSpPr>
          <p:spPr>
            <a:xfrm>
              <a:off x="44278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6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78"/>
            <p:cNvSpPr/>
            <p:nvPr/>
          </p:nvSpPr>
          <p:spPr>
            <a:xfrm>
              <a:off x="44278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78"/>
            <p:cNvSpPr/>
            <p:nvPr/>
          </p:nvSpPr>
          <p:spPr>
            <a:xfrm>
              <a:off x="44278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78"/>
            <p:cNvSpPr/>
            <p:nvPr/>
          </p:nvSpPr>
          <p:spPr>
            <a:xfrm>
              <a:off x="44278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78"/>
            <p:cNvSpPr/>
            <p:nvPr/>
          </p:nvSpPr>
          <p:spPr>
            <a:xfrm>
              <a:off x="44278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78"/>
            <p:cNvSpPr/>
            <p:nvPr/>
          </p:nvSpPr>
          <p:spPr>
            <a:xfrm>
              <a:off x="43516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78"/>
            <p:cNvSpPr/>
            <p:nvPr/>
          </p:nvSpPr>
          <p:spPr>
            <a:xfrm>
              <a:off x="43516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78"/>
            <p:cNvSpPr/>
            <p:nvPr/>
          </p:nvSpPr>
          <p:spPr>
            <a:xfrm>
              <a:off x="43516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78"/>
            <p:cNvSpPr/>
            <p:nvPr/>
          </p:nvSpPr>
          <p:spPr>
            <a:xfrm>
              <a:off x="43516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78"/>
            <p:cNvSpPr/>
            <p:nvPr/>
          </p:nvSpPr>
          <p:spPr>
            <a:xfrm>
              <a:off x="42756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78"/>
            <p:cNvSpPr/>
            <p:nvPr/>
          </p:nvSpPr>
          <p:spPr>
            <a:xfrm>
              <a:off x="42756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78"/>
            <p:cNvSpPr/>
            <p:nvPr/>
          </p:nvSpPr>
          <p:spPr>
            <a:xfrm>
              <a:off x="42756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78"/>
            <p:cNvSpPr/>
            <p:nvPr/>
          </p:nvSpPr>
          <p:spPr>
            <a:xfrm>
              <a:off x="42756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78"/>
            <p:cNvSpPr/>
            <p:nvPr/>
          </p:nvSpPr>
          <p:spPr>
            <a:xfrm>
              <a:off x="42756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78"/>
            <p:cNvSpPr/>
            <p:nvPr/>
          </p:nvSpPr>
          <p:spPr>
            <a:xfrm>
              <a:off x="42756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78"/>
            <p:cNvSpPr/>
            <p:nvPr/>
          </p:nvSpPr>
          <p:spPr>
            <a:xfrm>
              <a:off x="41994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78"/>
            <p:cNvSpPr/>
            <p:nvPr/>
          </p:nvSpPr>
          <p:spPr>
            <a:xfrm>
              <a:off x="41994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78"/>
            <p:cNvSpPr/>
            <p:nvPr/>
          </p:nvSpPr>
          <p:spPr>
            <a:xfrm>
              <a:off x="41994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19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78"/>
            <p:cNvSpPr/>
            <p:nvPr/>
          </p:nvSpPr>
          <p:spPr>
            <a:xfrm>
              <a:off x="41231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78"/>
            <p:cNvSpPr/>
            <p:nvPr/>
          </p:nvSpPr>
          <p:spPr>
            <a:xfrm>
              <a:off x="41231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6" name="Google Shape;3076;p78"/>
          <p:cNvGrpSpPr/>
          <p:nvPr/>
        </p:nvGrpSpPr>
        <p:grpSpPr>
          <a:xfrm>
            <a:off x="5857556" y="1206552"/>
            <a:ext cx="2590840" cy="1380235"/>
            <a:chOff x="233350" y="949250"/>
            <a:chExt cx="7137300" cy="3802300"/>
          </a:xfrm>
          <a:solidFill>
            <a:srgbClr val="D10200"/>
          </a:solidFill>
        </p:grpSpPr>
        <p:sp>
          <p:nvSpPr>
            <p:cNvPr id="3077" name="Google Shape;3077;p78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78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78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78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78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78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78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78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78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78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78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78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78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78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78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78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78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78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78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78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78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78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78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78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78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78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78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78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78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78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78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78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78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78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78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78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78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78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78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78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78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78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78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78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78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78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78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78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78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78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78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8" name="Google Shape;3128;p78"/>
          <p:cNvGrpSpPr/>
          <p:nvPr/>
        </p:nvGrpSpPr>
        <p:grpSpPr>
          <a:xfrm>
            <a:off x="7671985" y="3251325"/>
            <a:ext cx="104231" cy="320340"/>
            <a:chOff x="7564426" y="3224343"/>
            <a:chExt cx="119985" cy="368801"/>
          </a:xfrm>
          <a:solidFill>
            <a:srgbClr val="D10200"/>
          </a:solidFill>
        </p:grpSpPr>
        <p:sp>
          <p:nvSpPr>
            <p:cNvPr id="3129" name="Google Shape;3129;p78"/>
            <p:cNvSpPr/>
            <p:nvPr/>
          </p:nvSpPr>
          <p:spPr>
            <a:xfrm>
              <a:off x="7564426" y="3224379"/>
              <a:ext cx="119985" cy="368765"/>
            </a:xfrm>
            <a:custGeom>
              <a:avLst/>
              <a:gdLst/>
              <a:ahLst/>
              <a:cxnLst/>
              <a:rect l="l" t="t" r="r" b="b"/>
              <a:pathLst>
                <a:path w="13196" h="40557" extrusionOk="0">
                  <a:moveTo>
                    <a:pt x="2529" y="1"/>
                  </a:moveTo>
                  <a:lnTo>
                    <a:pt x="2547" y="1348"/>
                  </a:lnTo>
                  <a:lnTo>
                    <a:pt x="10244" y="1459"/>
                  </a:lnTo>
                  <a:lnTo>
                    <a:pt x="10227" y="108"/>
                  </a:lnTo>
                  <a:lnTo>
                    <a:pt x="2529" y="1"/>
                  </a:lnTo>
                  <a:close/>
                  <a:moveTo>
                    <a:pt x="3107" y="1850"/>
                  </a:moveTo>
                  <a:lnTo>
                    <a:pt x="556" y="15262"/>
                  </a:lnTo>
                  <a:lnTo>
                    <a:pt x="12617" y="15439"/>
                  </a:lnTo>
                  <a:lnTo>
                    <a:pt x="9489" y="1872"/>
                  </a:lnTo>
                  <a:lnTo>
                    <a:pt x="3107" y="1850"/>
                  </a:lnTo>
                  <a:close/>
                  <a:moveTo>
                    <a:pt x="1" y="15688"/>
                  </a:moveTo>
                  <a:lnTo>
                    <a:pt x="23" y="17035"/>
                  </a:lnTo>
                  <a:lnTo>
                    <a:pt x="13195" y="17226"/>
                  </a:lnTo>
                  <a:lnTo>
                    <a:pt x="13177" y="15879"/>
                  </a:lnTo>
                  <a:lnTo>
                    <a:pt x="1" y="15688"/>
                  </a:lnTo>
                  <a:close/>
                  <a:moveTo>
                    <a:pt x="4658" y="17528"/>
                  </a:moveTo>
                  <a:lnTo>
                    <a:pt x="4658" y="17528"/>
                  </a:lnTo>
                  <a:cubicBezTo>
                    <a:pt x="4685" y="21359"/>
                    <a:pt x="6027" y="32838"/>
                    <a:pt x="6902" y="40557"/>
                  </a:cubicBezTo>
                  <a:cubicBezTo>
                    <a:pt x="6902" y="40557"/>
                    <a:pt x="8813" y="21274"/>
                    <a:pt x="8560" y="17586"/>
                  </a:cubicBezTo>
                  <a:lnTo>
                    <a:pt x="4658" y="175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78"/>
            <p:cNvSpPr/>
            <p:nvPr/>
          </p:nvSpPr>
          <p:spPr>
            <a:xfrm>
              <a:off x="7564426" y="3224343"/>
              <a:ext cx="119985" cy="368801"/>
            </a:xfrm>
            <a:custGeom>
              <a:avLst/>
              <a:gdLst/>
              <a:ahLst/>
              <a:cxnLst/>
              <a:rect l="l" t="t" r="r" b="b"/>
              <a:pathLst>
                <a:path w="13196" h="40561" extrusionOk="0">
                  <a:moveTo>
                    <a:pt x="2529" y="1"/>
                  </a:moveTo>
                  <a:lnTo>
                    <a:pt x="2529" y="5"/>
                  </a:lnTo>
                  <a:lnTo>
                    <a:pt x="2547" y="1352"/>
                  </a:lnTo>
                  <a:lnTo>
                    <a:pt x="10244" y="1463"/>
                  </a:lnTo>
                  <a:lnTo>
                    <a:pt x="10227" y="112"/>
                  </a:lnTo>
                  <a:lnTo>
                    <a:pt x="2529" y="1"/>
                  </a:lnTo>
                  <a:close/>
                  <a:moveTo>
                    <a:pt x="3107" y="1854"/>
                  </a:moveTo>
                  <a:lnTo>
                    <a:pt x="556" y="15266"/>
                  </a:lnTo>
                  <a:lnTo>
                    <a:pt x="12617" y="15443"/>
                  </a:lnTo>
                  <a:lnTo>
                    <a:pt x="9489" y="1876"/>
                  </a:lnTo>
                  <a:lnTo>
                    <a:pt x="3107" y="1854"/>
                  </a:lnTo>
                  <a:close/>
                  <a:moveTo>
                    <a:pt x="1" y="15692"/>
                  </a:moveTo>
                  <a:lnTo>
                    <a:pt x="23" y="17039"/>
                  </a:lnTo>
                  <a:lnTo>
                    <a:pt x="13195" y="17230"/>
                  </a:lnTo>
                  <a:lnTo>
                    <a:pt x="13177" y="15883"/>
                  </a:lnTo>
                  <a:lnTo>
                    <a:pt x="1" y="15692"/>
                  </a:lnTo>
                  <a:close/>
                  <a:moveTo>
                    <a:pt x="4658" y="17532"/>
                  </a:moveTo>
                  <a:lnTo>
                    <a:pt x="4658" y="17532"/>
                  </a:lnTo>
                  <a:cubicBezTo>
                    <a:pt x="4685" y="21363"/>
                    <a:pt x="6027" y="32842"/>
                    <a:pt x="6902" y="40561"/>
                  </a:cubicBezTo>
                  <a:cubicBezTo>
                    <a:pt x="6902" y="40561"/>
                    <a:pt x="8813" y="21278"/>
                    <a:pt x="8560" y="17590"/>
                  </a:cubicBezTo>
                  <a:lnTo>
                    <a:pt x="4658" y="175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1" name="Google Shape;3131;p78"/>
          <p:cNvGrpSpPr/>
          <p:nvPr/>
        </p:nvGrpSpPr>
        <p:grpSpPr>
          <a:xfrm>
            <a:off x="7371473" y="3245427"/>
            <a:ext cx="189489" cy="332132"/>
            <a:chOff x="8370831" y="3202002"/>
            <a:chExt cx="218129" cy="382376"/>
          </a:xfrm>
          <a:solidFill>
            <a:srgbClr val="D10200"/>
          </a:solidFill>
        </p:grpSpPr>
        <p:sp>
          <p:nvSpPr>
            <p:cNvPr id="3132" name="Google Shape;3132;p78"/>
            <p:cNvSpPr/>
            <p:nvPr/>
          </p:nvSpPr>
          <p:spPr>
            <a:xfrm>
              <a:off x="8370831" y="3202002"/>
              <a:ext cx="218129" cy="382376"/>
            </a:xfrm>
            <a:custGeom>
              <a:avLst/>
              <a:gdLst/>
              <a:ahLst/>
              <a:cxnLst/>
              <a:rect l="l" t="t" r="r" b="b"/>
              <a:pathLst>
                <a:path w="23990" h="42054" extrusionOk="0">
                  <a:moveTo>
                    <a:pt x="11991" y="0"/>
                  </a:moveTo>
                  <a:cubicBezTo>
                    <a:pt x="11992" y="0"/>
                    <a:pt x="11992" y="0"/>
                    <a:pt x="11993" y="0"/>
                  </a:cubicBezTo>
                  <a:lnTo>
                    <a:pt x="11993" y="0"/>
                  </a:lnTo>
                  <a:cubicBezTo>
                    <a:pt x="11994" y="0"/>
                    <a:pt x="11995" y="0"/>
                    <a:pt x="11995" y="0"/>
                  </a:cubicBezTo>
                  <a:close/>
                  <a:moveTo>
                    <a:pt x="11993" y="0"/>
                  </a:moveTo>
                  <a:cubicBezTo>
                    <a:pt x="5373" y="1"/>
                    <a:pt x="1" y="4974"/>
                    <a:pt x="1" y="11110"/>
                  </a:cubicBezTo>
                  <a:cubicBezTo>
                    <a:pt x="1" y="14754"/>
                    <a:pt x="1894" y="17985"/>
                    <a:pt x="4823" y="20011"/>
                  </a:cubicBezTo>
                  <a:lnTo>
                    <a:pt x="12062" y="42054"/>
                  </a:lnTo>
                  <a:lnTo>
                    <a:pt x="18950" y="20154"/>
                  </a:lnTo>
                  <a:cubicBezTo>
                    <a:pt x="21999" y="18136"/>
                    <a:pt x="23990" y="14843"/>
                    <a:pt x="23990" y="11110"/>
                  </a:cubicBezTo>
                  <a:cubicBezTo>
                    <a:pt x="23990" y="4978"/>
                    <a:pt x="18618" y="1"/>
                    <a:pt x="119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78"/>
            <p:cNvSpPr/>
            <p:nvPr/>
          </p:nvSpPr>
          <p:spPr>
            <a:xfrm>
              <a:off x="8397745" y="3226607"/>
              <a:ext cx="164347" cy="152181"/>
            </a:xfrm>
            <a:custGeom>
              <a:avLst/>
              <a:gdLst/>
              <a:ahLst/>
              <a:cxnLst/>
              <a:rect l="l" t="t" r="r" b="b"/>
              <a:pathLst>
                <a:path w="18075" h="16737" extrusionOk="0">
                  <a:moveTo>
                    <a:pt x="9035" y="0"/>
                  </a:moveTo>
                  <a:cubicBezTo>
                    <a:pt x="4045" y="0"/>
                    <a:pt x="1" y="3747"/>
                    <a:pt x="1" y="8368"/>
                  </a:cubicBezTo>
                  <a:cubicBezTo>
                    <a:pt x="1" y="12990"/>
                    <a:pt x="4045" y="16736"/>
                    <a:pt x="9035" y="16736"/>
                  </a:cubicBezTo>
                  <a:cubicBezTo>
                    <a:pt x="14026" y="16736"/>
                    <a:pt x="18075" y="12990"/>
                    <a:pt x="18075" y="8368"/>
                  </a:cubicBezTo>
                  <a:cubicBezTo>
                    <a:pt x="18075" y="3747"/>
                    <a:pt x="14030" y="0"/>
                    <a:pt x="9035" y="0"/>
                  </a:cubicBezTo>
                  <a:close/>
                </a:path>
              </a:pathLst>
            </a:custGeom>
            <a:solidFill>
              <a:srgbClr val="E369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4" name="Google Shape;3134;p78"/>
          <p:cNvGrpSpPr/>
          <p:nvPr/>
        </p:nvGrpSpPr>
        <p:grpSpPr>
          <a:xfrm>
            <a:off x="8094863" y="3656559"/>
            <a:ext cx="309429" cy="267000"/>
            <a:chOff x="6742064" y="3750480"/>
            <a:chExt cx="399315" cy="344560"/>
          </a:xfrm>
          <a:solidFill>
            <a:srgbClr val="D10200"/>
          </a:solidFill>
        </p:grpSpPr>
        <p:sp>
          <p:nvSpPr>
            <p:cNvPr id="3135" name="Google Shape;3135;p78"/>
            <p:cNvSpPr/>
            <p:nvPr/>
          </p:nvSpPr>
          <p:spPr>
            <a:xfrm>
              <a:off x="6742064" y="3750480"/>
              <a:ext cx="399315" cy="344560"/>
            </a:xfrm>
            <a:custGeom>
              <a:avLst/>
              <a:gdLst/>
              <a:ahLst/>
              <a:cxnLst/>
              <a:rect l="l" t="t" r="r" b="b"/>
              <a:pathLst>
                <a:path w="43917" h="37895" extrusionOk="0">
                  <a:moveTo>
                    <a:pt x="37846" y="1"/>
                  </a:moveTo>
                  <a:lnTo>
                    <a:pt x="6071" y="1"/>
                  </a:lnTo>
                  <a:cubicBezTo>
                    <a:pt x="2729" y="1"/>
                    <a:pt x="0" y="2734"/>
                    <a:pt x="0" y="6071"/>
                  </a:cubicBezTo>
                  <a:lnTo>
                    <a:pt x="0" y="18212"/>
                  </a:lnTo>
                  <a:cubicBezTo>
                    <a:pt x="0" y="21550"/>
                    <a:pt x="2729" y="24278"/>
                    <a:pt x="6071" y="24278"/>
                  </a:cubicBezTo>
                  <a:lnTo>
                    <a:pt x="18927" y="24278"/>
                  </a:lnTo>
                  <a:cubicBezTo>
                    <a:pt x="19332" y="24278"/>
                    <a:pt x="19754" y="24705"/>
                    <a:pt x="19821" y="25105"/>
                  </a:cubicBezTo>
                  <a:lnTo>
                    <a:pt x="21958" y="37895"/>
                  </a:lnTo>
                  <a:lnTo>
                    <a:pt x="24096" y="25101"/>
                  </a:lnTo>
                  <a:cubicBezTo>
                    <a:pt x="24162" y="24687"/>
                    <a:pt x="24629" y="24278"/>
                    <a:pt x="25051" y="24278"/>
                  </a:cubicBezTo>
                  <a:lnTo>
                    <a:pt x="37846" y="24278"/>
                  </a:lnTo>
                  <a:cubicBezTo>
                    <a:pt x="41183" y="24278"/>
                    <a:pt x="43916" y="21550"/>
                    <a:pt x="43916" y="18212"/>
                  </a:cubicBezTo>
                  <a:lnTo>
                    <a:pt x="43916" y="6071"/>
                  </a:lnTo>
                  <a:cubicBezTo>
                    <a:pt x="43916" y="2734"/>
                    <a:pt x="41183" y="1"/>
                    <a:pt x="37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78"/>
            <p:cNvSpPr/>
            <p:nvPr/>
          </p:nvSpPr>
          <p:spPr>
            <a:xfrm>
              <a:off x="6764168" y="3772584"/>
              <a:ext cx="355108" cy="176549"/>
            </a:xfrm>
            <a:custGeom>
              <a:avLst/>
              <a:gdLst/>
              <a:ahLst/>
              <a:cxnLst/>
              <a:rect l="l" t="t" r="r" b="b"/>
              <a:pathLst>
                <a:path w="39055" h="19417" extrusionOk="0">
                  <a:moveTo>
                    <a:pt x="3755" y="1"/>
                  </a:moveTo>
                  <a:lnTo>
                    <a:pt x="35295" y="1"/>
                  </a:lnTo>
                  <a:cubicBezTo>
                    <a:pt x="37370" y="10"/>
                    <a:pt x="39045" y="1685"/>
                    <a:pt x="39054" y="3756"/>
                  </a:cubicBezTo>
                  <a:lnTo>
                    <a:pt x="39054" y="15666"/>
                  </a:lnTo>
                  <a:cubicBezTo>
                    <a:pt x="39045" y="17737"/>
                    <a:pt x="37370" y="19412"/>
                    <a:pt x="35295" y="19417"/>
                  </a:cubicBezTo>
                  <a:lnTo>
                    <a:pt x="3755" y="19417"/>
                  </a:lnTo>
                  <a:cubicBezTo>
                    <a:pt x="1680" y="19412"/>
                    <a:pt x="5" y="17737"/>
                    <a:pt x="0" y="15666"/>
                  </a:cubicBezTo>
                  <a:lnTo>
                    <a:pt x="0" y="3756"/>
                  </a:lnTo>
                  <a:cubicBezTo>
                    <a:pt x="5" y="1685"/>
                    <a:pt x="1680" y="10"/>
                    <a:pt x="3755" y="1"/>
                  </a:cubicBezTo>
                  <a:close/>
                </a:path>
              </a:pathLst>
            </a:custGeom>
            <a:solidFill>
              <a:srgbClr val="E369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7" name="Google Shape;3137;p78"/>
          <p:cNvGrpSpPr/>
          <p:nvPr/>
        </p:nvGrpSpPr>
        <p:grpSpPr>
          <a:xfrm>
            <a:off x="7633882" y="4007606"/>
            <a:ext cx="180437" cy="281608"/>
            <a:chOff x="7248525" y="3739696"/>
            <a:chExt cx="230531" cy="359790"/>
          </a:xfrm>
          <a:solidFill>
            <a:srgbClr val="D10200"/>
          </a:solidFill>
        </p:grpSpPr>
        <p:sp>
          <p:nvSpPr>
            <p:cNvPr id="3138" name="Google Shape;3138;p78"/>
            <p:cNvSpPr/>
            <p:nvPr/>
          </p:nvSpPr>
          <p:spPr>
            <a:xfrm>
              <a:off x="7248525" y="3739696"/>
              <a:ext cx="230531" cy="359790"/>
            </a:xfrm>
            <a:custGeom>
              <a:avLst/>
              <a:gdLst/>
              <a:ahLst/>
              <a:cxnLst/>
              <a:rect l="l" t="t" r="r" b="b"/>
              <a:pathLst>
                <a:path w="25354" h="39570" extrusionOk="0">
                  <a:moveTo>
                    <a:pt x="19434" y="18"/>
                  </a:moveTo>
                  <a:lnTo>
                    <a:pt x="6338" y="5"/>
                  </a:lnTo>
                  <a:cubicBezTo>
                    <a:pt x="2854" y="0"/>
                    <a:pt x="1" y="2858"/>
                    <a:pt x="1" y="6342"/>
                  </a:cubicBezTo>
                  <a:lnTo>
                    <a:pt x="1" y="19016"/>
                  </a:lnTo>
                  <a:cubicBezTo>
                    <a:pt x="1" y="29006"/>
                    <a:pt x="6280" y="22820"/>
                    <a:pt x="12679" y="39570"/>
                  </a:cubicBezTo>
                  <a:cubicBezTo>
                    <a:pt x="19074" y="22820"/>
                    <a:pt x="25354" y="29006"/>
                    <a:pt x="25354" y="19016"/>
                  </a:cubicBezTo>
                  <a:lnTo>
                    <a:pt x="25354" y="6342"/>
                  </a:lnTo>
                  <a:cubicBezTo>
                    <a:pt x="25354" y="2858"/>
                    <a:pt x="22923" y="18"/>
                    <a:pt x="19434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78"/>
            <p:cNvSpPr/>
            <p:nvPr/>
          </p:nvSpPr>
          <p:spPr>
            <a:xfrm>
              <a:off x="7271639" y="3762810"/>
              <a:ext cx="184350" cy="184387"/>
            </a:xfrm>
            <a:custGeom>
              <a:avLst/>
              <a:gdLst/>
              <a:ahLst/>
              <a:cxnLst/>
              <a:rect l="l" t="t" r="r" b="b"/>
              <a:pathLst>
                <a:path w="20275" h="20279" extrusionOk="0">
                  <a:moveTo>
                    <a:pt x="3738" y="0"/>
                  </a:moveTo>
                  <a:lnTo>
                    <a:pt x="16532" y="0"/>
                  </a:lnTo>
                  <a:cubicBezTo>
                    <a:pt x="18594" y="5"/>
                    <a:pt x="20270" y="1680"/>
                    <a:pt x="20274" y="3742"/>
                  </a:cubicBezTo>
                  <a:lnTo>
                    <a:pt x="20274" y="16536"/>
                  </a:lnTo>
                  <a:cubicBezTo>
                    <a:pt x="20270" y="18598"/>
                    <a:pt x="18594" y="20274"/>
                    <a:pt x="16532" y="20278"/>
                  </a:cubicBezTo>
                  <a:lnTo>
                    <a:pt x="3738" y="20278"/>
                  </a:lnTo>
                  <a:cubicBezTo>
                    <a:pt x="1676" y="20274"/>
                    <a:pt x="5" y="18598"/>
                    <a:pt x="1" y="16536"/>
                  </a:cubicBezTo>
                  <a:lnTo>
                    <a:pt x="1" y="3742"/>
                  </a:lnTo>
                  <a:cubicBezTo>
                    <a:pt x="5" y="1680"/>
                    <a:pt x="1676" y="5"/>
                    <a:pt x="3738" y="0"/>
                  </a:cubicBezTo>
                  <a:close/>
                </a:path>
              </a:pathLst>
            </a:custGeom>
            <a:solidFill>
              <a:srgbClr val="E369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140" name="Google Shape;3140;p78"/>
          <p:cNvGrpSpPr/>
          <p:nvPr/>
        </p:nvGrpSpPr>
        <p:grpSpPr>
          <a:xfrm>
            <a:off x="7879801" y="3650830"/>
            <a:ext cx="162896" cy="278710"/>
            <a:chOff x="7601242" y="3729267"/>
            <a:chExt cx="222566" cy="380803"/>
          </a:xfrm>
          <a:solidFill>
            <a:srgbClr val="D10200"/>
          </a:solidFill>
        </p:grpSpPr>
        <p:sp>
          <p:nvSpPr>
            <p:cNvPr id="3141" name="Google Shape;3141;p78"/>
            <p:cNvSpPr/>
            <p:nvPr/>
          </p:nvSpPr>
          <p:spPr>
            <a:xfrm>
              <a:off x="7601242" y="3729267"/>
              <a:ext cx="222566" cy="380803"/>
            </a:xfrm>
            <a:custGeom>
              <a:avLst/>
              <a:gdLst/>
              <a:ahLst/>
              <a:cxnLst/>
              <a:rect l="l" t="t" r="r" b="b"/>
              <a:pathLst>
                <a:path w="24478" h="41881" extrusionOk="0">
                  <a:moveTo>
                    <a:pt x="12239" y="1"/>
                  </a:moveTo>
                  <a:cubicBezTo>
                    <a:pt x="5480" y="1"/>
                    <a:pt x="0" y="5320"/>
                    <a:pt x="0" y="11875"/>
                  </a:cubicBezTo>
                  <a:cubicBezTo>
                    <a:pt x="0" y="17537"/>
                    <a:pt x="4080" y="22270"/>
                    <a:pt x="9537" y="23461"/>
                  </a:cubicBezTo>
                  <a:cubicBezTo>
                    <a:pt x="10235" y="23616"/>
                    <a:pt x="10190" y="24114"/>
                    <a:pt x="10270" y="24825"/>
                  </a:cubicBezTo>
                  <a:lnTo>
                    <a:pt x="12239" y="41881"/>
                  </a:lnTo>
                  <a:lnTo>
                    <a:pt x="14181" y="25065"/>
                  </a:lnTo>
                  <a:cubicBezTo>
                    <a:pt x="14257" y="24385"/>
                    <a:pt x="14230" y="23612"/>
                    <a:pt x="14897" y="23469"/>
                  </a:cubicBezTo>
                  <a:cubicBezTo>
                    <a:pt x="20381" y="22296"/>
                    <a:pt x="24478" y="17550"/>
                    <a:pt x="24478" y="11875"/>
                  </a:cubicBezTo>
                  <a:cubicBezTo>
                    <a:pt x="24478" y="5320"/>
                    <a:pt x="18998" y="1"/>
                    <a:pt x="12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78"/>
            <p:cNvSpPr/>
            <p:nvPr/>
          </p:nvSpPr>
          <p:spPr>
            <a:xfrm>
              <a:off x="7621200" y="3748625"/>
              <a:ext cx="182696" cy="177276"/>
            </a:xfrm>
            <a:custGeom>
              <a:avLst/>
              <a:gdLst/>
              <a:ahLst/>
              <a:cxnLst/>
              <a:rect l="l" t="t" r="r" b="b"/>
              <a:pathLst>
                <a:path w="20093" h="19497" extrusionOk="0">
                  <a:moveTo>
                    <a:pt x="10044" y="19496"/>
                  </a:moveTo>
                  <a:cubicBezTo>
                    <a:pt x="15577" y="19496"/>
                    <a:pt x="20092" y="15119"/>
                    <a:pt x="20092" y="9751"/>
                  </a:cubicBezTo>
                  <a:cubicBezTo>
                    <a:pt x="20092" y="4378"/>
                    <a:pt x="15577" y="0"/>
                    <a:pt x="10044" y="0"/>
                  </a:cubicBezTo>
                  <a:cubicBezTo>
                    <a:pt x="4511" y="0"/>
                    <a:pt x="1" y="4378"/>
                    <a:pt x="1" y="9751"/>
                  </a:cubicBezTo>
                  <a:cubicBezTo>
                    <a:pt x="1" y="15119"/>
                    <a:pt x="4511" y="19496"/>
                    <a:pt x="10044" y="19496"/>
                  </a:cubicBezTo>
                  <a:close/>
                </a:path>
              </a:pathLst>
            </a:custGeom>
            <a:solidFill>
              <a:srgbClr val="E369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3" name="Google Shape;3143;p78"/>
          <p:cNvSpPr/>
          <p:nvPr/>
        </p:nvSpPr>
        <p:spPr>
          <a:xfrm>
            <a:off x="7845827" y="3263187"/>
            <a:ext cx="230844" cy="296575"/>
          </a:xfrm>
          <a:custGeom>
            <a:avLst/>
            <a:gdLst/>
            <a:ahLst/>
            <a:cxnLst/>
            <a:rect l="l" t="t" r="r" b="b"/>
            <a:pathLst>
              <a:path w="29230" h="37553" extrusionOk="0">
                <a:moveTo>
                  <a:pt x="9655" y="0"/>
                </a:moveTo>
                <a:cubicBezTo>
                  <a:pt x="7693" y="0"/>
                  <a:pt x="5983" y="1692"/>
                  <a:pt x="5974" y="3671"/>
                </a:cubicBezTo>
                <a:cubicBezTo>
                  <a:pt x="5974" y="4182"/>
                  <a:pt x="6085" y="4693"/>
                  <a:pt x="6245" y="5036"/>
                </a:cubicBezTo>
                <a:cubicBezTo>
                  <a:pt x="7169" y="7653"/>
                  <a:pt x="7369" y="9675"/>
                  <a:pt x="6863" y="11515"/>
                </a:cubicBezTo>
                <a:lnTo>
                  <a:pt x="6716" y="11933"/>
                </a:lnTo>
                <a:cubicBezTo>
                  <a:pt x="6089" y="13821"/>
                  <a:pt x="5018" y="16181"/>
                  <a:pt x="1850" y="19345"/>
                </a:cubicBezTo>
                <a:cubicBezTo>
                  <a:pt x="1" y="21194"/>
                  <a:pt x="623" y="24331"/>
                  <a:pt x="3041" y="25340"/>
                </a:cubicBezTo>
                <a:cubicBezTo>
                  <a:pt x="3475" y="25523"/>
                  <a:pt x="3948" y="25620"/>
                  <a:pt x="4422" y="25620"/>
                </a:cubicBezTo>
                <a:cubicBezTo>
                  <a:pt x="4433" y="25620"/>
                  <a:pt x="4443" y="25620"/>
                  <a:pt x="4454" y="25620"/>
                </a:cubicBezTo>
                <a:lnTo>
                  <a:pt x="12866" y="25620"/>
                </a:lnTo>
                <a:lnTo>
                  <a:pt x="14862" y="37552"/>
                </a:lnTo>
                <a:lnTo>
                  <a:pt x="16848" y="25625"/>
                </a:lnTo>
                <a:lnTo>
                  <a:pt x="25243" y="25625"/>
                </a:lnTo>
                <a:cubicBezTo>
                  <a:pt x="25254" y="25625"/>
                  <a:pt x="25264" y="25625"/>
                  <a:pt x="25275" y="25625"/>
                </a:cubicBezTo>
                <a:cubicBezTo>
                  <a:pt x="25753" y="25625"/>
                  <a:pt x="26230" y="25527"/>
                  <a:pt x="26669" y="25345"/>
                </a:cubicBezTo>
                <a:cubicBezTo>
                  <a:pt x="27576" y="24976"/>
                  <a:pt x="28292" y="24256"/>
                  <a:pt x="28660" y="23354"/>
                </a:cubicBezTo>
                <a:cubicBezTo>
                  <a:pt x="29229" y="21980"/>
                  <a:pt x="28914" y="20398"/>
                  <a:pt x="27865" y="19345"/>
                </a:cubicBezTo>
                <a:cubicBezTo>
                  <a:pt x="24701" y="16177"/>
                  <a:pt x="23630" y="13821"/>
                  <a:pt x="22999" y="11933"/>
                </a:cubicBezTo>
                <a:cubicBezTo>
                  <a:pt x="22354" y="9999"/>
                  <a:pt x="22505" y="7880"/>
                  <a:pt x="23443" y="5213"/>
                </a:cubicBezTo>
                <a:cubicBezTo>
                  <a:pt x="23661" y="4733"/>
                  <a:pt x="23772" y="4218"/>
                  <a:pt x="23772" y="3693"/>
                </a:cubicBezTo>
                <a:cubicBezTo>
                  <a:pt x="23759" y="1670"/>
                  <a:pt x="22105" y="27"/>
                  <a:pt x="20100" y="27"/>
                </a:cubicBezTo>
                <a:cubicBezTo>
                  <a:pt x="20098" y="27"/>
                  <a:pt x="20095" y="27"/>
                  <a:pt x="20092" y="27"/>
                </a:cubicBezTo>
                <a:lnTo>
                  <a:pt x="9662" y="0"/>
                </a:lnTo>
                <a:cubicBezTo>
                  <a:pt x="9660" y="0"/>
                  <a:pt x="9657" y="0"/>
                  <a:pt x="9655" y="0"/>
                </a:cubicBezTo>
                <a:close/>
              </a:path>
            </a:pathLst>
          </a:custGeom>
          <a:solidFill>
            <a:srgbClr val="D102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4" name="Google Shape;3144;p78"/>
          <p:cNvGrpSpPr/>
          <p:nvPr/>
        </p:nvGrpSpPr>
        <p:grpSpPr>
          <a:xfrm>
            <a:off x="7369446" y="3651971"/>
            <a:ext cx="193543" cy="275990"/>
            <a:chOff x="8304647" y="3738687"/>
            <a:chExt cx="225076" cy="320956"/>
          </a:xfrm>
          <a:solidFill>
            <a:srgbClr val="D10200"/>
          </a:solidFill>
        </p:grpSpPr>
        <p:sp>
          <p:nvSpPr>
            <p:cNvPr id="3145" name="Google Shape;3145;p78"/>
            <p:cNvSpPr/>
            <p:nvPr/>
          </p:nvSpPr>
          <p:spPr>
            <a:xfrm>
              <a:off x="8335725" y="3738687"/>
              <a:ext cx="12248" cy="309245"/>
            </a:xfrm>
            <a:custGeom>
              <a:avLst/>
              <a:gdLst/>
              <a:ahLst/>
              <a:cxnLst/>
              <a:rect l="l" t="t" r="r" b="b"/>
              <a:pathLst>
                <a:path w="1347" h="34011" extrusionOk="0">
                  <a:moveTo>
                    <a:pt x="0" y="0"/>
                  </a:moveTo>
                  <a:lnTo>
                    <a:pt x="0" y="34010"/>
                  </a:lnTo>
                  <a:lnTo>
                    <a:pt x="1347" y="34010"/>
                  </a:lnTo>
                  <a:lnTo>
                    <a:pt x="13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78"/>
            <p:cNvSpPr/>
            <p:nvPr/>
          </p:nvSpPr>
          <p:spPr>
            <a:xfrm>
              <a:off x="8337943" y="3738687"/>
              <a:ext cx="191779" cy="86151"/>
            </a:xfrm>
            <a:custGeom>
              <a:avLst/>
              <a:gdLst/>
              <a:ahLst/>
              <a:cxnLst/>
              <a:rect l="l" t="t" r="r" b="b"/>
              <a:pathLst>
                <a:path w="21092" h="9475" extrusionOk="0">
                  <a:moveTo>
                    <a:pt x="1" y="0"/>
                  </a:moveTo>
                  <a:lnTo>
                    <a:pt x="432" y="9475"/>
                  </a:lnTo>
                  <a:lnTo>
                    <a:pt x="21092" y="9475"/>
                  </a:lnTo>
                  <a:lnTo>
                    <a:pt x="17648" y="4524"/>
                  </a:lnTo>
                  <a:lnTo>
                    <a:pt x="210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78"/>
            <p:cNvSpPr/>
            <p:nvPr/>
          </p:nvSpPr>
          <p:spPr>
            <a:xfrm>
              <a:off x="8304647" y="4044004"/>
              <a:ext cx="76341" cy="15639"/>
            </a:xfrm>
            <a:custGeom>
              <a:avLst/>
              <a:gdLst/>
              <a:ahLst/>
              <a:cxnLst/>
              <a:rect l="l" t="t" r="r" b="b"/>
              <a:pathLst>
                <a:path w="8396" h="1720" extrusionOk="0">
                  <a:moveTo>
                    <a:pt x="4200" y="0"/>
                  </a:moveTo>
                  <a:cubicBezTo>
                    <a:pt x="1881" y="0"/>
                    <a:pt x="1" y="382"/>
                    <a:pt x="1" y="862"/>
                  </a:cubicBezTo>
                  <a:cubicBezTo>
                    <a:pt x="1" y="1338"/>
                    <a:pt x="1881" y="1720"/>
                    <a:pt x="4200" y="1720"/>
                  </a:cubicBezTo>
                  <a:cubicBezTo>
                    <a:pt x="6516" y="1720"/>
                    <a:pt x="8395" y="1338"/>
                    <a:pt x="8395" y="862"/>
                  </a:cubicBezTo>
                  <a:cubicBezTo>
                    <a:pt x="8395" y="382"/>
                    <a:pt x="6516" y="0"/>
                    <a:pt x="4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8" name="Google Shape;3148;p78"/>
          <p:cNvGrpSpPr/>
          <p:nvPr/>
        </p:nvGrpSpPr>
        <p:grpSpPr>
          <a:xfrm>
            <a:off x="7641939" y="3651971"/>
            <a:ext cx="178492" cy="275990"/>
            <a:chOff x="8615101" y="3738687"/>
            <a:chExt cx="207573" cy="320956"/>
          </a:xfrm>
          <a:solidFill>
            <a:srgbClr val="D10200"/>
          </a:solidFill>
        </p:grpSpPr>
        <p:sp>
          <p:nvSpPr>
            <p:cNvPr id="3149" name="Google Shape;3149;p78"/>
            <p:cNvSpPr/>
            <p:nvPr/>
          </p:nvSpPr>
          <p:spPr>
            <a:xfrm>
              <a:off x="8646134" y="3738687"/>
              <a:ext cx="12248" cy="309245"/>
            </a:xfrm>
            <a:custGeom>
              <a:avLst/>
              <a:gdLst/>
              <a:ahLst/>
              <a:cxnLst/>
              <a:rect l="l" t="t" r="r" b="b"/>
              <a:pathLst>
                <a:path w="1347" h="34011" extrusionOk="0">
                  <a:moveTo>
                    <a:pt x="0" y="0"/>
                  </a:moveTo>
                  <a:lnTo>
                    <a:pt x="0" y="34010"/>
                  </a:lnTo>
                  <a:lnTo>
                    <a:pt x="1347" y="34010"/>
                  </a:lnTo>
                  <a:lnTo>
                    <a:pt x="13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78"/>
            <p:cNvSpPr/>
            <p:nvPr/>
          </p:nvSpPr>
          <p:spPr>
            <a:xfrm>
              <a:off x="8615101" y="4044004"/>
              <a:ext cx="76332" cy="15639"/>
            </a:xfrm>
            <a:custGeom>
              <a:avLst/>
              <a:gdLst/>
              <a:ahLst/>
              <a:cxnLst/>
              <a:rect l="l" t="t" r="r" b="b"/>
              <a:pathLst>
                <a:path w="8395" h="1720" extrusionOk="0">
                  <a:moveTo>
                    <a:pt x="4195" y="0"/>
                  </a:moveTo>
                  <a:cubicBezTo>
                    <a:pt x="1875" y="0"/>
                    <a:pt x="0" y="382"/>
                    <a:pt x="0" y="862"/>
                  </a:cubicBezTo>
                  <a:cubicBezTo>
                    <a:pt x="0" y="1338"/>
                    <a:pt x="1875" y="1720"/>
                    <a:pt x="4195" y="1720"/>
                  </a:cubicBezTo>
                  <a:cubicBezTo>
                    <a:pt x="6515" y="1720"/>
                    <a:pt x="8395" y="1338"/>
                    <a:pt x="8395" y="862"/>
                  </a:cubicBezTo>
                  <a:cubicBezTo>
                    <a:pt x="8395" y="382"/>
                    <a:pt x="6515" y="0"/>
                    <a:pt x="4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78"/>
            <p:cNvSpPr/>
            <p:nvPr/>
          </p:nvSpPr>
          <p:spPr>
            <a:xfrm>
              <a:off x="8651953" y="3738687"/>
              <a:ext cx="170721" cy="99808"/>
            </a:xfrm>
            <a:custGeom>
              <a:avLst/>
              <a:gdLst/>
              <a:ahLst/>
              <a:cxnLst/>
              <a:rect l="l" t="t" r="r" b="b"/>
              <a:pathLst>
                <a:path w="18776" h="10977" extrusionOk="0">
                  <a:moveTo>
                    <a:pt x="707" y="0"/>
                  </a:moveTo>
                  <a:lnTo>
                    <a:pt x="0" y="10977"/>
                  </a:lnTo>
                  <a:lnTo>
                    <a:pt x="18776" y="4360"/>
                  </a:lnTo>
                  <a:lnTo>
                    <a:pt x="7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2" name="Google Shape;3152;p78"/>
          <p:cNvSpPr/>
          <p:nvPr/>
        </p:nvSpPr>
        <p:spPr>
          <a:xfrm>
            <a:off x="8138379" y="3241854"/>
            <a:ext cx="222397" cy="288694"/>
          </a:xfrm>
          <a:custGeom>
            <a:avLst/>
            <a:gdLst/>
            <a:ahLst/>
            <a:cxnLst/>
            <a:rect l="l" t="t" r="r" b="b"/>
            <a:pathLst>
              <a:path w="2810" h="3648" extrusionOk="0">
                <a:moveTo>
                  <a:pt x="1365" y="241"/>
                </a:moveTo>
                <a:cubicBezTo>
                  <a:pt x="1630" y="241"/>
                  <a:pt x="1899" y="338"/>
                  <a:pt x="2120" y="555"/>
                </a:cubicBezTo>
                <a:cubicBezTo>
                  <a:pt x="2810" y="1245"/>
                  <a:pt x="2329" y="2416"/>
                  <a:pt x="1356" y="2416"/>
                </a:cubicBezTo>
                <a:cubicBezTo>
                  <a:pt x="764" y="2416"/>
                  <a:pt x="272" y="1935"/>
                  <a:pt x="272" y="1344"/>
                </a:cubicBezTo>
                <a:cubicBezTo>
                  <a:pt x="263" y="681"/>
                  <a:pt x="802" y="241"/>
                  <a:pt x="1365" y="241"/>
                </a:cubicBezTo>
                <a:close/>
                <a:moveTo>
                  <a:pt x="1356" y="1"/>
                </a:moveTo>
                <a:cubicBezTo>
                  <a:pt x="604" y="1"/>
                  <a:pt x="0" y="604"/>
                  <a:pt x="0" y="1356"/>
                </a:cubicBezTo>
                <a:cubicBezTo>
                  <a:pt x="0" y="2391"/>
                  <a:pt x="1183" y="3512"/>
                  <a:pt x="1331" y="3648"/>
                </a:cubicBezTo>
                <a:lnTo>
                  <a:pt x="1368" y="3648"/>
                </a:lnTo>
                <a:cubicBezTo>
                  <a:pt x="1528" y="3512"/>
                  <a:pt x="2711" y="2453"/>
                  <a:pt x="2711" y="1356"/>
                </a:cubicBezTo>
                <a:cubicBezTo>
                  <a:pt x="2711" y="604"/>
                  <a:pt x="2095" y="1"/>
                  <a:pt x="1356" y="1"/>
                </a:cubicBezTo>
                <a:close/>
              </a:path>
            </a:pathLst>
          </a:custGeom>
          <a:solidFill>
            <a:srgbClr val="D102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4" name="Google Shape;3154;p78"/>
          <p:cNvSpPr/>
          <p:nvPr/>
        </p:nvSpPr>
        <p:spPr>
          <a:xfrm>
            <a:off x="6036644" y="3773459"/>
            <a:ext cx="557670" cy="511283"/>
          </a:xfrm>
          <a:custGeom>
            <a:avLst/>
            <a:gdLst/>
            <a:ahLst/>
            <a:cxnLst/>
            <a:rect l="l" t="t" r="r" b="b"/>
            <a:pathLst>
              <a:path w="96650" h="88649" extrusionOk="0">
                <a:moveTo>
                  <a:pt x="48692" y="0"/>
                </a:moveTo>
                <a:cubicBezTo>
                  <a:pt x="46526" y="0"/>
                  <a:pt x="44332" y="152"/>
                  <a:pt x="42124" y="465"/>
                </a:cubicBezTo>
                <a:cubicBezTo>
                  <a:pt x="17336" y="3960"/>
                  <a:pt x="1" y="26441"/>
                  <a:pt x="3443" y="50679"/>
                </a:cubicBezTo>
                <a:cubicBezTo>
                  <a:pt x="6564" y="72751"/>
                  <a:pt x="25836" y="88649"/>
                  <a:pt x="48004" y="88649"/>
                </a:cubicBezTo>
                <a:cubicBezTo>
                  <a:pt x="50160" y="88649"/>
                  <a:pt x="52345" y="88498"/>
                  <a:pt x="54544" y="88188"/>
                </a:cubicBezTo>
                <a:cubicBezTo>
                  <a:pt x="79332" y="84675"/>
                  <a:pt x="96649" y="62194"/>
                  <a:pt x="93225" y="37975"/>
                </a:cubicBezTo>
                <a:cubicBezTo>
                  <a:pt x="90105" y="15895"/>
                  <a:pt x="70848" y="0"/>
                  <a:pt x="48692" y="0"/>
                </a:cubicBezTo>
                <a:close/>
              </a:path>
            </a:pathLst>
          </a:custGeom>
          <a:solidFill>
            <a:srgbClr val="E369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5" name="Google Shape;3155;p78"/>
          <p:cNvGrpSpPr/>
          <p:nvPr/>
        </p:nvGrpSpPr>
        <p:grpSpPr>
          <a:xfrm>
            <a:off x="6057319" y="3773580"/>
            <a:ext cx="529859" cy="510468"/>
            <a:chOff x="6036094" y="3716980"/>
            <a:chExt cx="529860" cy="510468"/>
          </a:xfrm>
          <a:solidFill>
            <a:srgbClr val="D10200"/>
          </a:solidFill>
        </p:grpSpPr>
        <p:sp>
          <p:nvSpPr>
            <p:cNvPr id="3156" name="Google Shape;3156;p78"/>
            <p:cNvSpPr/>
            <p:nvPr/>
          </p:nvSpPr>
          <p:spPr>
            <a:xfrm>
              <a:off x="6220140" y="3716980"/>
              <a:ext cx="80065" cy="64273"/>
            </a:xfrm>
            <a:custGeom>
              <a:avLst/>
              <a:gdLst/>
              <a:ahLst/>
              <a:cxnLst/>
              <a:rect l="l" t="t" r="r" b="b"/>
              <a:pathLst>
                <a:path w="13876" h="11144" extrusionOk="0">
                  <a:moveTo>
                    <a:pt x="11055" y="0"/>
                  </a:moveTo>
                  <a:cubicBezTo>
                    <a:pt x="9600" y="71"/>
                    <a:pt x="8127" y="213"/>
                    <a:pt x="6654" y="426"/>
                  </a:cubicBezTo>
                  <a:cubicBezTo>
                    <a:pt x="4401" y="746"/>
                    <a:pt x="2165" y="1225"/>
                    <a:pt x="1" y="1863"/>
                  </a:cubicBezTo>
                  <a:lnTo>
                    <a:pt x="54" y="2307"/>
                  </a:lnTo>
                  <a:lnTo>
                    <a:pt x="2165" y="2396"/>
                  </a:lnTo>
                  <a:lnTo>
                    <a:pt x="1739" y="4117"/>
                  </a:lnTo>
                  <a:lnTo>
                    <a:pt x="3194" y="4401"/>
                  </a:lnTo>
                  <a:lnTo>
                    <a:pt x="1828" y="5146"/>
                  </a:lnTo>
                  <a:cubicBezTo>
                    <a:pt x="2893" y="6015"/>
                    <a:pt x="1207" y="7417"/>
                    <a:pt x="2538" y="8393"/>
                  </a:cubicBezTo>
                  <a:cubicBezTo>
                    <a:pt x="3088" y="8783"/>
                    <a:pt x="3088" y="9937"/>
                    <a:pt x="3301" y="10611"/>
                  </a:cubicBezTo>
                  <a:lnTo>
                    <a:pt x="6335" y="11143"/>
                  </a:lnTo>
                  <a:cubicBezTo>
                    <a:pt x="6583" y="10611"/>
                    <a:pt x="6832" y="10061"/>
                    <a:pt x="7098" y="9493"/>
                  </a:cubicBezTo>
                  <a:cubicBezTo>
                    <a:pt x="7670" y="8245"/>
                    <a:pt x="7649" y="6456"/>
                    <a:pt x="9632" y="6456"/>
                  </a:cubicBezTo>
                  <a:cubicBezTo>
                    <a:pt x="9679" y="6456"/>
                    <a:pt x="9728" y="6457"/>
                    <a:pt x="9777" y="6459"/>
                  </a:cubicBezTo>
                  <a:cubicBezTo>
                    <a:pt x="10380" y="5217"/>
                    <a:pt x="11410" y="4791"/>
                    <a:pt x="12723" y="4685"/>
                  </a:cubicBezTo>
                  <a:cubicBezTo>
                    <a:pt x="13113" y="4649"/>
                    <a:pt x="13450" y="3939"/>
                    <a:pt x="13876" y="3443"/>
                  </a:cubicBezTo>
                  <a:cubicBezTo>
                    <a:pt x="13166" y="2378"/>
                    <a:pt x="12687" y="1012"/>
                    <a:pt x="11729" y="391"/>
                  </a:cubicBezTo>
                  <a:cubicBezTo>
                    <a:pt x="11516" y="249"/>
                    <a:pt x="11285" y="125"/>
                    <a:pt x="110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78"/>
            <p:cNvSpPr/>
            <p:nvPr/>
          </p:nvSpPr>
          <p:spPr>
            <a:xfrm>
              <a:off x="6368562" y="3771936"/>
              <a:ext cx="39115" cy="36745"/>
            </a:xfrm>
            <a:custGeom>
              <a:avLst/>
              <a:gdLst/>
              <a:ahLst/>
              <a:cxnLst/>
              <a:rect l="l" t="t" r="r" b="b"/>
              <a:pathLst>
                <a:path w="6779" h="6371" extrusionOk="0">
                  <a:moveTo>
                    <a:pt x="870" y="1"/>
                  </a:moveTo>
                  <a:lnTo>
                    <a:pt x="1" y="1154"/>
                  </a:lnTo>
                  <a:lnTo>
                    <a:pt x="1509" y="2698"/>
                  </a:lnTo>
                  <a:lnTo>
                    <a:pt x="2272" y="3283"/>
                  </a:lnTo>
                  <a:cubicBezTo>
                    <a:pt x="3567" y="3922"/>
                    <a:pt x="3301" y="5625"/>
                    <a:pt x="4436" y="6370"/>
                  </a:cubicBezTo>
                  <a:cubicBezTo>
                    <a:pt x="4880" y="5341"/>
                    <a:pt x="5838" y="5554"/>
                    <a:pt x="6654" y="5377"/>
                  </a:cubicBezTo>
                  <a:cubicBezTo>
                    <a:pt x="6778" y="4117"/>
                    <a:pt x="5732" y="3549"/>
                    <a:pt x="4933" y="3265"/>
                  </a:cubicBezTo>
                  <a:cubicBezTo>
                    <a:pt x="3762" y="2875"/>
                    <a:pt x="2928" y="2360"/>
                    <a:pt x="2325" y="1278"/>
                  </a:cubicBezTo>
                  <a:cubicBezTo>
                    <a:pt x="2023" y="746"/>
                    <a:pt x="1367" y="426"/>
                    <a:pt x="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78"/>
            <p:cNvSpPr/>
            <p:nvPr/>
          </p:nvSpPr>
          <p:spPr>
            <a:xfrm>
              <a:off x="6304793" y="3747169"/>
              <a:ext cx="25088" cy="13311"/>
            </a:xfrm>
            <a:custGeom>
              <a:avLst/>
              <a:gdLst/>
              <a:ahLst/>
              <a:cxnLst/>
              <a:rect l="l" t="t" r="r" b="b"/>
              <a:pathLst>
                <a:path w="4348" h="2308" extrusionOk="0">
                  <a:moveTo>
                    <a:pt x="3957" y="1"/>
                  </a:moveTo>
                  <a:cubicBezTo>
                    <a:pt x="2680" y="355"/>
                    <a:pt x="1296" y="143"/>
                    <a:pt x="0" y="906"/>
                  </a:cubicBezTo>
                  <a:cubicBezTo>
                    <a:pt x="728" y="1651"/>
                    <a:pt x="728" y="1615"/>
                    <a:pt x="1544" y="1757"/>
                  </a:cubicBezTo>
                  <a:cubicBezTo>
                    <a:pt x="2147" y="1917"/>
                    <a:pt x="2733" y="2094"/>
                    <a:pt x="3318" y="2307"/>
                  </a:cubicBezTo>
                  <a:lnTo>
                    <a:pt x="4348" y="639"/>
                  </a:lnTo>
                  <a:lnTo>
                    <a:pt x="39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78"/>
            <p:cNvSpPr/>
            <p:nvPr/>
          </p:nvSpPr>
          <p:spPr>
            <a:xfrm>
              <a:off x="6365182" y="3787492"/>
              <a:ext cx="18025" cy="16582"/>
            </a:xfrm>
            <a:custGeom>
              <a:avLst/>
              <a:gdLst/>
              <a:ahLst/>
              <a:cxnLst/>
              <a:rect l="l" t="t" r="r" b="b"/>
              <a:pathLst>
                <a:path w="3124" h="2875" extrusionOk="0">
                  <a:moveTo>
                    <a:pt x="2095" y="1"/>
                  </a:moveTo>
                  <a:lnTo>
                    <a:pt x="1" y="1030"/>
                  </a:lnTo>
                  <a:cubicBezTo>
                    <a:pt x="498" y="1455"/>
                    <a:pt x="782" y="1615"/>
                    <a:pt x="941" y="1864"/>
                  </a:cubicBezTo>
                  <a:cubicBezTo>
                    <a:pt x="1119" y="2112"/>
                    <a:pt x="1154" y="2449"/>
                    <a:pt x="1279" y="2875"/>
                  </a:cubicBezTo>
                  <a:lnTo>
                    <a:pt x="3124" y="2467"/>
                  </a:lnTo>
                  <a:lnTo>
                    <a:pt x="2858" y="586"/>
                  </a:lnTo>
                  <a:lnTo>
                    <a:pt x="209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78"/>
            <p:cNvSpPr/>
            <p:nvPr/>
          </p:nvSpPr>
          <p:spPr>
            <a:xfrm>
              <a:off x="6367131" y="3727108"/>
              <a:ext cx="198823" cy="438001"/>
            </a:xfrm>
            <a:custGeom>
              <a:avLst/>
              <a:gdLst/>
              <a:ahLst/>
              <a:cxnLst/>
              <a:rect l="l" t="t" r="r" b="b"/>
              <a:pathLst>
                <a:path w="34458" h="75943" extrusionOk="0">
                  <a:moveTo>
                    <a:pt x="8836" y="6211"/>
                  </a:moveTo>
                  <a:cubicBezTo>
                    <a:pt x="10061" y="6371"/>
                    <a:pt x="10061" y="6371"/>
                    <a:pt x="12438" y="9352"/>
                  </a:cubicBezTo>
                  <a:lnTo>
                    <a:pt x="10930" y="10416"/>
                  </a:lnTo>
                  <a:cubicBezTo>
                    <a:pt x="10646" y="10044"/>
                    <a:pt x="9244" y="10079"/>
                    <a:pt x="10309" y="8997"/>
                  </a:cubicBezTo>
                  <a:lnTo>
                    <a:pt x="8836" y="6211"/>
                  </a:lnTo>
                  <a:close/>
                  <a:moveTo>
                    <a:pt x="13237" y="17585"/>
                  </a:moveTo>
                  <a:cubicBezTo>
                    <a:pt x="14213" y="18330"/>
                    <a:pt x="14976" y="19235"/>
                    <a:pt x="15951" y="19572"/>
                  </a:cubicBezTo>
                  <a:cubicBezTo>
                    <a:pt x="17034" y="19945"/>
                    <a:pt x="17548" y="20761"/>
                    <a:pt x="18294" y="21506"/>
                  </a:cubicBezTo>
                  <a:lnTo>
                    <a:pt x="16892" y="22216"/>
                  </a:lnTo>
                  <a:lnTo>
                    <a:pt x="19092" y="23440"/>
                  </a:lnTo>
                  <a:lnTo>
                    <a:pt x="18826" y="19359"/>
                  </a:lnTo>
                  <a:lnTo>
                    <a:pt x="18826" y="19359"/>
                  </a:lnTo>
                  <a:cubicBezTo>
                    <a:pt x="19500" y="20264"/>
                    <a:pt x="19890" y="20867"/>
                    <a:pt x="20352" y="21382"/>
                  </a:cubicBezTo>
                  <a:cubicBezTo>
                    <a:pt x="20813" y="21914"/>
                    <a:pt x="21328" y="22340"/>
                    <a:pt x="22091" y="23050"/>
                  </a:cubicBezTo>
                  <a:lnTo>
                    <a:pt x="22587" y="21346"/>
                  </a:lnTo>
                  <a:lnTo>
                    <a:pt x="25267" y="23742"/>
                  </a:lnTo>
                  <a:lnTo>
                    <a:pt x="26402" y="22713"/>
                  </a:lnTo>
                  <a:lnTo>
                    <a:pt x="27999" y="26261"/>
                  </a:lnTo>
                  <a:cubicBezTo>
                    <a:pt x="27384" y="26597"/>
                    <a:pt x="26823" y="26720"/>
                    <a:pt x="26292" y="26720"/>
                  </a:cubicBezTo>
                  <a:cubicBezTo>
                    <a:pt x="24969" y="26720"/>
                    <a:pt x="23833" y="25957"/>
                    <a:pt x="22516" y="25818"/>
                  </a:cubicBezTo>
                  <a:cubicBezTo>
                    <a:pt x="22516" y="26527"/>
                    <a:pt x="22499" y="27131"/>
                    <a:pt x="22499" y="27787"/>
                  </a:cubicBezTo>
                  <a:cubicBezTo>
                    <a:pt x="22392" y="27787"/>
                    <a:pt x="22270" y="27819"/>
                    <a:pt x="22169" y="27819"/>
                  </a:cubicBezTo>
                  <a:cubicBezTo>
                    <a:pt x="22118" y="27819"/>
                    <a:pt x="22073" y="27811"/>
                    <a:pt x="22037" y="27787"/>
                  </a:cubicBezTo>
                  <a:cubicBezTo>
                    <a:pt x="21133" y="27288"/>
                    <a:pt x="20502" y="26308"/>
                    <a:pt x="19338" y="26308"/>
                  </a:cubicBezTo>
                  <a:cubicBezTo>
                    <a:pt x="19178" y="26308"/>
                    <a:pt x="19008" y="26327"/>
                    <a:pt x="18826" y="26368"/>
                  </a:cubicBezTo>
                  <a:cubicBezTo>
                    <a:pt x="18808" y="26372"/>
                    <a:pt x="18788" y="26375"/>
                    <a:pt x="18768" y="26375"/>
                  </a:cubicBezTo>
                  <a:cubicBezTo>
                    <a:pt x="18417" y="26375"/>
                    <a:pt x="17797" y="25667"/>
                    <a:pt x="17495" y="25197"/>
                  </a:cubicBezTo>
                  <a:cubicBezTo>
                    <a:pt x="16998" y="24416"/>
                    <a:pt x="16661" y="23529"/>
                    <a:pt x="16360" y="22925"/>
                  </a:cubicBezTo>
                  <a:cubicBezTo>
                    <a:pt x="16129" y="22764"/>
                    <a:pt x="15928" y="22701"/>
                    <a:pt x="15748" y="22701"/>
                  </a:cubicBezTo>
                  <a:cubicBezTo>
                    <a:pt x="15114" y="22701"/>
                    <a:pt x="14724" y="23479"/>
                    <a:pt x="14110" y="23479"/>
                  </a:cubicBezTo>
                  <a:cubicBezTo>
                    <a:pt x="13959" y="23479"/>
                    <a:pt x="13794" y="23432"/>
                    <a:pt x="13609" y="23316"/>
                  </a:cubicBezTo>
                  <a:cubicBezTo>
                    <a:pt x="13398" y="23182"/>
                    <a:pt x="13213" y="23127"/>
                    <a:pt x="13048" y="23127"/>
                  </a:cubicBezTo>
                  <a:cubicBezTo>
                    <a:pt x="12310" y="23127"/>
                    <a:pt x="11952" y="24236"/>
                    <a:pt x="11285" y="24540"/>
                  </a:cubicBezTo>
                  <a:cubicBezTo>
                    <a:pt x="10309" y="24984"/>
                    <a:pt x="9475" y="24913"/>
                    <a:pt x="8357" y="25126"/>
                  </a:cubicBezTo>
                  <a:cubicBezTo>
                    <a:pt x="8712" y="23440"/>
                    <a:pt x="10007" y="23263"/>
                    <a:pt x="10877" y="22588"/>
                  </a:cubicBezTo>
                  <a:cubicBezTo>
                    <a:pt x="9333" y="21453"/>
                    <a:pt x="11161" y="20583"/>
                    <a:pt x="11107" y="19732"/>
                  </a:cubicBezTo>
                  <a:cubicBezTo>
                    <a:pt x="10966" y="17815"/>
                    <a:pt x="13183" y="19075"/>
                    <a:pt x="13237" y="17585"/>
                  </a:cubicBezTo>
                  <a:close/>
                  <a:moveTo>
                    <a:pt x="444" y="1"/>
                  </a:moveTo>
                  <a:lnTo>
                    <a:pt x="444" y="1"/>
                  </a:lnTo>
                  <a:cubicBezTo>
                    <a:pt x="373" y="746"/>
                    <a:pt x="0" y="1438"/>
                    <a:pt x="1278" y="1758"/>
                  </a:cubicBezTo>
                  <a:cubicBezTo>
                    <a:pt x="2147" y="1953"/>
                    <a:pt x="2662" y="2929"/>
                    <a:pt x="2857" y="3869"/>
                  </a:cubicBezTo>
                  <a:cubicBezTo>
                    <a:pt x="3034" y="4756"/>
                    <a:pt x="3123" y="5643"/>
                    <a:pt x="3247" y="6530"/>
                  </a:cubicBezTo>
                  <a:lnTo>
                    <a:pt x="3549" y="6140"/>
                  </a:lnTo>
                  <a:lnTo>
                    <a:pt x="5412" y="8145"/>
                  </a:lnTo>
                  <a:lnTo>
                    <a:pt x="6654" y="6903"/>
                  </a:lnTo>
                  <a:lnTo>
                    <a:pt x="8393" y="10505"/>
                  </a:lnTo>
                  <a:lnTo>
                    <a:pt x="6654" y="14426"/>
                  </a:lnTo>
                  <a:lnTo>
                    <a:pt x="5944" y="14036"/>
                  </a:lnTo>
                  <a:cubicBezTo>
                    <a:pt x="5678" y="14338"/>
                    <a:pt x="5447" y="14657"/>
                    <a:pt x="5252" y="14976"/>
                  </a:cubicBezTo>
                  <a:cubicBezTo>
                    <a:pt x="5163" y="15154"/>
                    <a:pt x="5217" y="15402"/>
                    <a:pt x="5199" y="15615"/>
                  </a:cubicBezTo>
                  <a:cubicBezTo>
                    <a:pt x="7346" y="16591"/>
                    <a:pt x="7701" y="17017"/>
                    <a:pt x="8162" y="19004"/>
                  </a:cubicBezTo>
                  <a:lnTo>
                    <a:pt x="4471" y="18827"/>
                  </a:lnTo>
                  <a:lnTo>
                    <a:pt x="4471" y="18827"/>
                  </a:lnTo>
                  <a:cubicBezTo>
                    <a:pt x="4755" y="21754"/>
                    <a:pt x="5057" y="22606"/>
                    <a:pt x="6193" y="24114"/>
                  </a:cubicBezTo>
                  <a:lnTo>
                    <a:pt x="7754" y="24061"/>
                  </a:lnTo>
                  <a:lnTo>
                    <a:pt x="7754" y="24061"/>
                  </a:lnTo>
                  <a:cubicBezTo>
                    <a:pt x="8073" y="25480"/>
                    <a:pt x="7914" y="26740"/>
                    <a:pt x="6920" y="27379"/>
                  </a:cubicBezTo>
                  <a:cubicBezTo>
                    <a:pt x="5518" y="28319"/>
                    <a:pt x="7026" y="29703"/>
                    <a:pt x="5962" y="30857"/>
                  </a:cubicBezTo>
                  <a:cubicBezTo>
                    <a:pt x="4241" y="32720"/>
                    <a:pt x="3850" y="35399"/>
                    <a:pt x="2644" y="37812"/>
                  </a:cubicBezTo>
                  <a:lnTo>
                    <a:pt x="4471" y="38380"/>
                  </a:lnTo>
                  <a:cubicBezTo>
                    <a:pt x="4400" y="39161"/>
                    <a:pt x="4436" y="40012"/>
                    <a:pt x="4259" y="40829"/>
                  </a:cubicBezTo>
                  <a:cubicBezTo>
                    <a:pt x="3939" y="42319"/>
                    <a:pt x="4329" y="43579"/>
                    <a:pt x="5252" y="44732"/>
                  </a:cubicBezTo>
                  <a:cubicBezTo>
                    <a:pt x="5838" y="45460"/>
                    <a:pt x="6370" y="46240"/>
                    <a:pt x="7026" y="46932"/>
                  </a:cubicBezTo>
                  <a:cubicBezTo>
                    <a:pt x="7789" y="47731"/>
                    <a:pt x="9209" y="47678"/>
                    <a:pt x="9670" y="48920"/>
                  </a:cubicBezTo>
                  <a:cubicBezTo>
                    <a:pt x="9723" y="49026"/>
                    <a:pt x="9812" y="49097"/>
                    <a:pt x="9919" y="49132"/>
                  </a:cubicBezTo>
                  <a:cubicBezTo>
                    <a:pt x="10191" y="49213"/>
                    <a:pt x="10478" y="49350"/>
                    <a:pt x="10740" y="49350"/>
                  </a:cubicBezTo>
                  <a:cubicBezTo>
                    <a:pt x="10768" y="49350"/>
                    <a:pt x="10796" y="49349"/>
                    <a:pt x="10824" y="49345"/>
                  </a:cubicBezTo>
                  <a:cubicBezTo>
                    <a:pt x="11569" y="49257"/>
                    <a:pt x="12279" y="49257"/>
                    <a:pt x="12917" y="48547"/>
                  </a:cubicBezTo>
                  <a:cubicBezTo>
                    <a:pt x="12958" y="48500"/>
                    <a:pt x="13033" y="48481"/>
                    <a:pt x="13131" y="48481"/>
                  </a:cubicBezTo>
                  <a:cubicBezTo>
                    <a:pt x="13526" y="48481"/>
                    <a:pt x="14291" y="48790"/>
                    <a:pt x="14670" y="48790"/>
                  </a:cubicBezTo>
                  <a:cubicBezTo>
                    <a:pt x="14764" y="48790"/>
                    <a:pt x="14834" y="48771"/>
                    <a:pt x="14869" y="48724"/>
                  </a:cubicBezTo>
                  <a:cubicBezTo>
                    <a:pt x="15721" y="47642"/>
                    <a:pt x="16892" y="47944"/>
                    <a:pt x="17921" y="47695"/>
                  </a:cubicBezTo>
                  <a:cubicBezTo>
                    <a:pt x="17948" y="47687"/>
                    <a:pt x="17976" y="47684"/>
                    <a:pt x="18005" y="47684"/>
                  </a:cubicBezTo>
                  <a:cubicBezTo>
                    <a:pt x="18165" y="47684"/>
                    <a:pt x="18357" y="47795"/>
                    <a:pt x="18613" y="47855"/>
                  </a:cubicBezTo>
                  <a:cubicBezTo>
                    <a:pt x="18550" y="48716"/>
                    <a:pt x="18847" y="48890"/>
                    <a:pt x="19260" y="48890"/>
                  </a:cubicBezTo>
                  <a:cubicBezTo>
                    <a:pt x="19540" y="48890"/>
                    <a:pt x="19874" y="48810"/>
                    <a:pt x="20185" y="48810"/>
                  </a:cubicBezTo>
                  <a:cubicBezTo>
                    <a:pt x="20457" y="48810"/>
                    <a:pt x="20713" y="48871"/>
                    <a:pt x="20902" y="49097"/>
                  </a:cubicBezTo>
                  <a:cubicBezTo>
                    <a:pt x="20831" y="49558"/>
                    <a:pt x="20902" y="50233"/>
                    <a:pt x="20636" y="50765"/>
                  </a:cubicBezTo>
                  <a:cubicBezTo>
                    <a:pt x="20228" y="51546"/>
                    <a:pt x="21150" y="52592"/>
                    <a:pt x="20068" y="53178"/>
                  </a:cubicBezTo>
                  <a:cubicBezTo>
                    <a:pt x="21771" y="55112"/>
                    <a:pt x="20955" y="57649"/>
                    <a:pt x="21594" y="59424"/>
                  </a:cubicBezTo>
                  <a:cubicBezTo>
                    <a:pt x="20742" y="61713"/>
                    <a:pt x="19589" y="63327"/>
                    <a:pt x="19624" y="65776"/>
                  </a:cubicBezTo>
                  <a:cubicBezTo>
                    <a:pt x="19678" y="68597"/>
                    <a:pt x="18453" y="71436"/>
                    <a:pt x="17406" y="74168"/>
                  </a:cubicBezTo>
                  <a:cubicBezTo>
                    <a:pt x="17247" y="74577"/>
                    <a:pt x="17158" y="75002"/>
                    <a:pt x="16910" y="75943"/>
                  </a:cubicBezTo>
                  <a:cubicBezTo>
                    <a:pt x="28177" y="66379"/>
                    <a:pt x="34458" y="51617"/>
                    <a:pt x="32258" y="36144"/>
                  </a:cubicBezTo>
                  <a:cubicBezTo>
                    <a:pt x="29756" y="18472"/>
                    <a:pt x="16874" y="4756"/>
                    <a:pt x="4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78"/>
            <p:cNvSpPr/>
            <p:nvPr/>
          </p:nvSpPr>
          <p:spPr>
            <a:xfrm>
              <a:off x="6036094" y="3734681"/>
              <a:ext cx="181628" cy="303024"/>
            </a:xfrm>
            <a:custGeom>
              <a:avLst/>
              <a:gdLst/>
              <a:ahLst/>
              <a:cxnLst/>
              <a:rect l="l" t="t" r="r" b="b"/>
              <a:pathLst>
                <a:path w="31478" h="52540" extrusionOk="0">
                  <a:moveTo>
                    <a:pt x="28337" y="1"/>
                  </a:moveTo>
                  <a:cubicBezTo>
                    <a:pt x="13326" y="5785"/>
                    <a:pt x="2556" y="18986"/>
                    <a:pt x="1" y="34405"/>
                  </a:cubicBezTo>
                  <a:cubicBezTo>
                    <a:pt x="516" y="36961"/>
                    <a:pt x="764" y="39569"/>
                    <a:pt x="1154" y="42159"/>
                  </a:cubicBezTo>
                  <a:cubicBezTo>
                    <a:pt x="1172" y="42266"/>
                    <a:pt x="1438" y="42355"/>
                    <a:pt x="1687" y="42496"/>
                  </a:cubicBezTo>
                  <a:cubicBezTo>
                    <a:pt x="1687" y="41574"/>
                    <a:pt x="1704" y="40704"/>
                    <a:pt x="1704" y="39835"/>
                  </a:cubicBezTo>
                  <a:lnTo>
                    <a:pt x="2112" y="39817"/>
                  </a:lnTo>
                  <a:lnTo>
                    <a:pt x="3905" y="45513"/>
                  </a:lnTo>
                  <a:cubicBezTo>
                    <a:pt x="4490" y="45956"/>
                    <a:pt x="5289" y="46595"/>
                    <a:pt x="6122" y="47145"/>
                  </a:cubicBezTo>
                  <a:cubicBezTo>
                    <a:pt x="6548" y="47465"/>
                    <a:pt x="7045" y="47678"/>
                    <a:pt x="7560" y="47784"/>
                  </a:cubicBezTo>
                  <a:cubicBezTo>
                    <a:pt x="9813" y="48068"/>
                    <a:pt x="12492" y="48884"/>
                    <a:pt x="13557" y="50481"/>
                  </a:cubicBezTo>
                  <a:cubicBezTo>
                    <a:pt x="14515" y="51971"/>
                    <a:pt x="15810" y="52202"/>
                    <a:pt x="16751" y="52539"/>
                  </a:cubicBezTo>
                  <a:lnTo>
                    <a:pt x="18827" y="51652"/>
                  </a:lnTo>
                  <a:cubicBezTo>
                    <a:pt x="18720" y="51475"/>
                    <a:pt x="18632" y="51155"/>
                    <a:pt x="18525" y="51138"/>
                  </a:cubicBezTo>
                  <a:cubicBezTo>
                    <a:pt x="15367" y="50960"/>
                    <a:pt x="15367" y="50978"/>
                    <a:pt x="14905" y="48015"/>
                  </a:cubicBezTo>
                  <a:cubicBezTo>
                    <a:pt x="14870" y="47695"/>
                    <a:pt x="14799" y="47376"/>
                    <a:pt x="14675" y="46755"/>
                  </a:cubicBezTo>
                  <a:lnTo>
                    <a:pt x="11818" y="46152"/>
                  </a:lnTo>
                  <a:lnTo>
                    <a:pt x="12031" y="42461"/>
                  </a:lnTo>
                  <a:cubicBezTo>
                    <a:pt x="12009" y="42460"/>
                    <a:pt x="11988" y="42460"/>
                    <a:pt x="11967" y="42460"/>
                  </a:cubicBezTo>
                  <a:cubicBezTo>
                    <a:pt x="9761" y="42460"/>
                    <a:pt x="10756" y="45214"/>
                    <a:pt x="9157" y="45531"/>
                  </a:cubicBezTo>
                  <a:cubicBezTo>
                    <a:pt x="7577" y="44537"/>
                    <a:pt x="7577" y="44537"/>
                    <a:pt x="6832" y="39036"/>
                  </a:cubicBezTo>
                  <a:cubicBezTo>
                    <a:pt x="7471" y="36162"/>
                    <a:pt x="10807" y="37120"/>
                    <a:pt x="11570" y="34867"/>
                  </a:cubicBezTo>
                  <a:lnTo>
                    <a:pt x="13876" y="35683"/>
                  </a:lnTo>
                  <a:cubicBezTo>
                    <a:pt x="13930" y="37014"/>
                    <a:pt x="14213" y="38274"/>
                    <a:pt x="15651" y="39090"/>
                  </a:cubicBezTo>
                  <a:lnTo>
                    <a:pt x="14870" y="33554"/>
                  </a:lnTo>
                  <a:cubicBezTo>
                    <a:pt x="15012" y="33305"/>
                    <a:pt x="15189" y="33092"/>
                    <a:pt x="15367" y="32880"/>
                  </a:cubicBezTo>
                  <a:cubicBezTo>
                    <a:pt x="16733" y="31584"/>
                    <a:pt x="18720" y="30662"/>
                    <a:pt x="18277" y="28231"/>
                  </a:cubicBezTo>
                  <a:cubicBezTo>
                    <a:pt x="19217" y="27148"/>
                    <a:pt x="19501" y="25569"/>
                    <a:pt x="20903" y="24824"/>
                  </a:cubicBezTo>
                  <a:cubicBezTo>
                    <a:pt x="21169" y="24664"/>
                    <a:pt x="21701" y="24540"/>
                    <a:pt x="21701" y="24416"/>
                  </a:cubicBezTo>
                  <a:cubicBezTo>
                    <a:pt x="21701" y="22606"/>
                    <a:pt x="23298" y="22375"/>
                    <a:pt x="24345" y="21453"/>
                  </a:cubicBezTo>
                  <a:cubicBezTo>
                    <a:pt x="24698" y="21969"/>
                    <a:pt x="25002" y="22149"/>
                    <a:pt x="25280" y="22149"/>
                  </a:cubicBezTo>
                  <a:cubicBezTo>
                    <a:pt x="25925" y="22149"/>
                    <a:pt x="26432" y="21185"/>
                    <a:pt x="27082" y="21185"/>
                  </a:cubicBezTo>
                  <a:cubicBezTo>
                    <a:pt x="27098" y="21185"/>
                    <a:pt x="27114" y="21185"/>
                    <a:pt x="27131" y="21187"/>
                  </a:cubicBezTo>
                  <a:cubicBezTo>
                    <a:pt x="27184" y="21187"/>
                    <a:pt x="27237" y="20867"/>
                    <a:pt x="27255" y="20832"/>
                  </a:cubicBezTo>
                  <a:lnTo>
                    <a:pt x="25250" y="19909"/>
                  </a:lnTo>
                  <a:lnTo>
                    <a:pt x="25835" y="18348"/>
                  </a:lnTo>
                  <a:lnTo>
                    <a:pt x="24274" y="17851"/>
                  </a:lnTo>
                  <a:cubicBezTo>
                    <a:pt x="25161" y="17514"/>
                    <a:pt x="26048" y="17727"/>
                    <a:pt x="26829" y="17531"/>
                  </a:cubicBezTo>
                  <a:cubicBezTo>
                    <a:pt x="27610" y="17336"/>
                    <a:pt x="28266" y="16751"/>
                    <a:pt x="28976" y="16325"/>
                  </a:cubicBezTo>
                  <a:cubicBezTo>
                    <a:pt x="29774" y="15846"/>
                    <a:pt x="30573" y="15349"/>
                    <a:pt x="31478" y="14781"/>
                  </a:cubicBezTo>
                  <a:cubicBezTo>
                    <a:pt x="30466" y="12723"/>
                    <a:pt x="27769" y="12049"/>
                    <a:pt x="27698" y="9565"/>
                  </a:cubicBezTo>
                  <a:lnTo>
                    <a:pt x="25143" y="11836"/>
                  </a:lnTo>
                  <a:cubicBezTo>
                    <a:pt x="25764" y="8571"/>
                    <a:pt x="23600" y="8908"/>
                    <a:pt x="22269" y="8465"/>
                  </a:cubicBezTo>
                  <a:cubicBezTo>
                    <a:pt x="21932" y="8855"/>
                    <a:pt x="21559" y="9032"/>
                    <a:pt x="21027" y="9316"/>
                  </a:cubicBezTo>
                  <a:lnTo>
                    <a:pt x="21825" y="10132"/>
                  </a:lnTo>
                  <a:lnTo>
                    <a:pt x="20353" y="11197"/>
                  </a:lnTo>
                  <a:cubicBezTo>
                    <a:pt x="21772" y="12244"/>
                    <a:pt x="20956" y="13628"/>
                    <a:pt x="20690" y="13734"/>
                  </a:cubicBezTo>
                  <a:cubicBezTo>
                    <a:pt x="18756" y="14444"/>
                    <a:pt x="19217" y="16396"/>
                    <a:pt x="18401" y="17620"/>
                  </a:cubicBezTo>
                  <a:lnTo>
                    <a:pt x="17460" y="16910"/>
                  </a:lnTo>
                  <a:cubicBezTo>
                    <a:pt x="17052" y="16502"/>
                    <a:pt x="17886" y="16360"/>
                    <a:pt x="17851" y="16023"/>
                  </a:cubicBezTo>
                  <a:cubicBezTo>
                    <a:pt x="17833" y="15580"/>
                    <a:pt x="17744" y="15136"/>
                    <a:pt x="17673" y="14639"/>
                  </a:cubicBezTo>
                  <a:lnTo>
                    <a:pt x="14781" y="13805"/>
                  </a:lnTo>
                  <a:cubicBezTo>
                    <a:pt x="14391" y="10558"/>
                    <a:pt x="17727" y="10026"/>
                    <a:pt x="19075" y="8056"/>
                  </a:cubicBezTo>
                  <a:cubicBezTo>
                    <a:pt x="19476" y="8451"/>
                    <a:pt x="19895" y="8555"/>
                    <a:pt x="20323" y="8555"/>
                  </a:cubicBezTo>
                  <a:cubicBezTo>
                    <a:pt x="20808" y="8555"/>
                    <a:pt x="21305" y="8420"/>
                    <a:pt x="21802" y="8420"/>
                  </a:cubicBezTo>
                  <a:cubicBezTo>
                    <a:pt x="21952" y="8420"/>
                    <a:pt x="22102" y="8433"/>
                    <a:pt x="22251" y="8465"/>
                  </a:cubicBezTo>
                  <a:cubicBezTo>
                    <a:pt x="22127" y="7702"/>
                    <a:pt x="22056" y="7152"/>
                    <a:pt x="21967" y="6495"/>
                  </a:cubicBezTo>
                  <a:cubicBezTo>
                    <a:pt x="23198" y="6481"/>
                    <a:pt x="23566" y="4540"/>
                    <a:pt x="24952" y="4540"/>
                  </a:cubicBezTo>
                  <a:cubicBezTo>
                    <a:pt x="25264" y="4540"/>
                    <a:pt x="25629" y="4639"/>
                    <a:pt x="26066" y="4880"/>
                  </a:cubicBezTo>
                  <a:cubicBezTo>
                    <a:pt x="25374" y="5963"/>
                    <a:pt x="24274" y="6335"/>
                    <a:pt x="23458" y="7010"/>
                  </a:cubicBezTo>
                  <a:lnTo>
                    <a:pt x="26243" y="8376"/>
                  </a:lnTo>
                  <a:lnTo>
                    <a:pt x="28089" y="7205"/>
                  </a:lnTo>
                  <a:lnTo>
                    <a:pt x="28160" y="5324"/>
                  </a:lnTo>
                  <a:cubicBezTo>
                    <a:pt x="28332" y="5383"/>
                    <a:pt x="28506" y="5414"/>
                    <a:pt x="28690" y="5414"/>
                  </a:cubicBezTo>
                  <a:cubicBezTo>
                    <a:pt x="29226" y="5414"/>
                    <a:pt x="29853" y="5151"/>
                    <a:pt x="30804" y="4543"/>
                  </a:cubicBezTo>
                  <a:lnTo>
                    <a:pt x="29029" y="3621"/>
                  </a:lnTo>
                  <a:lnTo>
                    <a:pt x="29561" y="2733"/>
                  </a:lnTo>
                  <a:lnTo>
                    <a:pt x="28231" y="1722"/>
                  </a:lnTo>
                  <a:cubicBezTo>
                    <a:pt x="28355" y="1190"/>
                    <a:pt x="28692" y="586"/>
                    <a:pt x="28515" y="232"/>
                  </a:cubicBezTo>
                  <a:cubicBezTo>
                    <a:pt x="28479" y="161"/>
                    <a:pt x="28408" y="72"/>
                    <a:pt x="28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78"/>
            <p:cNvSpPr/>
            <p:nvPr/>
          </p:nvSpPr>
          <p:spPr>
            <a:xfrm>
              <a:off x="6143575" y="4010833"/>
              <a:ext cx="186233" cy="216616"/>
            </a:xfrm>
            <a:custGeom>
              <a:avLst/>
              <a:gdLst/>
              <a:ahLst/>
              <a:cxnLst/>
              <a:rect l="l" t="t" r="r" b="b"/>
              <a:pathLst>
                <a:path w="32276" h="37558" extrusionOk="0">
                  <a:moveTo>
                    <a:pt x="3376" y="1"/>
                  </a:moveTo>
                  <a:cubicBezTo>
                    <a:pt x="3358" y="1"/>
                    <a:pt x="3345" y="4"/>
                    <a:pt x="3336" y="12"/>
                  </a:cubicBezTo>
                  <a:cubicBezTo>
                    <a:pt x="905" y="2621"/>
                    <a:pt x="905" y="2621"/>
                    <a:pt x="1243" y="6400"/>
                  </a:cubicBezTo>
                  <a:cubicBezTo>
                    <a:pt x="1260" y="6595"/>
                    <a:pt x="1118" y="6790"/>
                    <a:pt x="1065" y="7003"/>
                  </a:cubicBezTo>
                  <a:cubicBezTo>
                    <a:pt x="693" y="8405"/>
                    <a:pt x="338" y="9807"/>
                    <a:pt x="1" y="11155"/>
                  </a:cubicBezTo>
                  <a:lnTo>
                    <a:pt x="1118" y="14012"/>
                  </a:lnTo>
                  <a:cubicBezTo>
                    <a:pt x="2147" y="15148"/>
                    <a:pt x="3106" y="16283"/>
                    <a:pt x="4188" y="17330"/>
                  </a:cubicBezTo>
                  <a:cubicBezTo>
                    <a:pt x="5271" y="18413"/>
                    <a:pt x="5677" y="20424"/>
                    <a:pt x="7592" y="20424"/>
                  </a:cubicBezTo>
                  <a:cubicBezTo>
                    <a:pt x="7779" y="20424"/>
                    <a:pt x="7980" y="20405"/>
                    <a:pt x="8198" y="20364"/>
                  </a:cubicBezTo>
                  <a:cubicBezTo>
                    <a:pt x="9263" y="21234"/>
                    <a:pt x="10735" y="21553"/>
                    <a:pt x="11179" y="23221"/>
                  </a:cubicBezTo>
                  <a:cubicBezTo>
                    <a:pt x="11587" y="24711"/>
                    <a:pt x="12669" y="26024"/>
                    <a:pt x="13024" y="27515"/>
                  </a:cubicBezTo>
                  <a:cubicBezTo>
                    <a:pt x="13361" y="28863"/>
                    <a:pt x="14461" y="29662"/>
                    <a:pt x="14834" y="30780"/>
                  </a:cubicBezTo>
                  <a:cubicBezTo>
                    <a:pt x="15278" y="32128"/>
                    <a:pt x="15970" y="33246"/>
                    <a:pt x="16573" y="34470"/>
                  </a:cubicBezTo>
                  <a:cubicBezTo>
                    <a:pt x="17070" y="35428"/>
                    <a:pt x="18223" y="35038"/>
                    <a:pt x="18525" y="36191"/>
                  </a:cubicBezTo>
                  <a:cubicBezTo>
                    <a:pt x="18631" y="36564"/>
                    <a:pt x="18844" y="36901"/>
                    <a:pt x="19146" y="37185"/>
                  </a:cubicBezTo>
                  <a:cubicBezTo>
                    <a:pt x="20299" y="37345"/>
                    <a:pt x="21470" y="37469"/>
                    <a:pt x="22659" y="37558"/>
                  </a:cubicBezTo>
                  <a:cubicBezTo>
                    <a:pt x="22559" y="37158"/>
                    <a:pt x="22490" y="36790"/>
                    <a:pt x="21808" y="36790"/>
                  </a:cubicBezTo>
                  <a:cubicBezTo>
                    <a:pt x="21763" y="36790"/>
                    <a:pt x="21716" y="36791"/>
                    <a:pt x="21665" y="36795"/>
                  </a:cubicBezTo>
                  <a:cubicBezTo>
                    <a:pt x="21645" y="36796"/>
                    <a:pt x="21626" y="36796"/>
                    <a:pt x="21608" y="36796"/>
                  </a:cubicBezTo>
                  <a:cubicBezTo>
                    <a:pt x="20725" y="36796"/>
                    <a:pt x="22437" y="35547"/>
                    <a:pt x="21115" y="35251"/>
                  </a:cubicBezTo>
                  <a:cubicBezTo>
                    <a:pt x="20388" y="35073"/>
                    <a:pt x="22109" y="33707"/>
                    <a:pt x="20725" y="33246"/>
                  </a:cubicBezTo>
                  <a:lnTo>
                    <a:pt x="20920" y="32980"/>
                  </a:lnTo>
                  <a:lnTo>
                    <a:pt x="22783" y="32394"/>
                  </a:lnTo>
                  <a:lnTo>
                    <a:pt x="21860" y="30017"/>
                  </a:lnTo>
                  <a:lnTo>
                    <a:pt x="23191" y="29839"/>
                  </a:lnTo>
                  <a:cubicBezTo>
                    <a:pt x="23599" y="29041"/>
                    <a:pt x="24007" y="28313"/>
                    <a:pt x="24380" y="27550"/>
                  </a:cubicBezTo>
                  <a:cubicBezTo>
                    <a:pt x="24646" y="26982"/>
                    <a:pt x="25178" y="26308"/>
                    <a:pt x="25036" y="25829"/>
                  </a:cubicBezTo>
                  <a:cubicBezTo>
                    <a:pt x="24451" y="23718"/>
                    <a:pt x="26083" y="22972"/>
                    <a:pt x="27343" y="22529"/>
                  </a:cubicBezTo>
                  <a:cubicBezTo>
                    <a:pt x="28603" y="22068"/>
                    <a:pt x="29082" y="21482"/>
                    <a:pt x="29242" y="20311"/>
                  </a:cubicBezTo>
                  <a:cubicBezTo>
                    <a:pt x="29419" y="19069"/>
                    <a:pt x="29809" y="17862"/>
                    <a:pt x="29898" y="16620"/>
                  </a:cubicBezTo>
                  <a:cubicBezTo>
                    <a:pt x="29987" y="15467"/>
                    <a:pt x="30005" y="14438"/>
                    <a:pt x="31087" y="13675"/>
                  </a:cubicBezTo>
                  <a:cubicBezTo>
                    <a:pt x="31442" y="13444"/>
                    <a:pt x="31531" y="12788"/>
                    <a:pt x="31655" y="12309"/>
                  </a:cubicBezTo>
                  <a:cubicBezTo>
                    <a:pt x="32276" y="10144"/>
                    <a:pt x="31868" y="9612"/>
                    <a:pt x="29490" y="9133"/>
                  </a:cubicBezTo>
                  <a:cubicBezTo>
                    <a:pt x="29100" y="9062"/>
                    <a:pt x="28816" y="8494"/>
                    <a:pt x="28266" y="7926"/>
                  </a:cubicBezTo>
                  <a:lnTo>
                    <a:pt x="24895" y="8778"/>
                  </a:lnTo>
                  <a:cubicBezTo>
                    <a:pt x="24522" y="7678"/>
                    <a:pt x="23315" y="7678"/>
                    <a:pt x="22215" y="7465"/>
                  </a:cubicBezTo>
                  <a:lnTo>
                    <a:pt x="21647" y="8157"/>
                  </a:lnTo>
                  <a:lnTo>
                    <a:pt x="18063" y="3597"/>
                  </a:lnTo>
                  <a:cubicBezTo>
                    <a:pt x="16840" y="3528"/>
                    <a:pt x="15905" y="3374"/>
                    <a:pt x="15067" y="3374"/>
                  </a:cubicBezTo>
                  <a:cubicBezTo>
                    <a:pt x="14823" y="3374"/>
                    <a:pt x="14587" y="3387"/>
                    <a:pt x="14355" y="3419"/>
                  </a:cubicBezTo>
                  <a:cubicBezTo>
                    <a:pt x="14295" y="3427"/>
                    <a:pt x="14238" y="3430"/>
                    <a:pt x="14183" y="3430"/>
                  </a:cubicBezTo>
                  <a:cubicBezTo>
                    <a:pt x="13092" y="3430"/>
                    <a:pt x="13035" y="1981"/>
                    <a:pt x="11835" y="1964"/>
                  </a:cubicBezTo>
                  <a:cubicBezTo>
                    <a:pt x="11108" y="1964"/>
                    <a:pt x="9901" y="1467"/>
                    <a:pt x="9582" y="438"/>
                  </a:cubicBezTo>
                  <a:cubicBezTo>
                    <a:pt x="8677" y="793"/>
                    <a:pt x="7914" y="1361"/>
                    <a:pt x="7133" y="1361"/>
                  </a:cubicBezTo>
                  <a:cubicBezTo>
                    <a:pt x="7119" y="1361"/>
                    <a:pt x="7105" y="1361"/>
                    <a:pt x="7091" y="1361"/>
                  </a:cubicBezTo>
                  <a:cubicBezTo>
                    <a:pt x="6288" y="1361"/>
                    <a:pt x="5470" y="877"/>
                    <a:pt x="4703" y="616"/>
                  </a:cubicBezTo>
                  <a:lnTo>
                    <a:pt x="4170" y="1184"/>
                  </a:lnTo>
                  <a:lnTo>
                    <a:pt x="3585" y="48"/>
                  </a:lnTo>
                  <a:cubicBezTo>
                    <a:pt x="3517" y="34"/>
                    <a:pt x="3429" y="1"/>
                    <a:pt x="33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78"/>
            <p:cNvSpPr/>
            <p:nvPr/>
          </p:nvSpPr>
          <p:spPr>
            <a:xfrm>
              <a:off x="6110513" y="3969114"/>
              <a:ext cx="33997" cy="13957"/>
            </a:xfrm>
            <a:custGeom>
              <a:avLst/>
              <a:gdLst/>
              <a:ahLst/>
              <a:cxnLst/>
              <a:rect l="l" t="t" r="r" b="b"/>
              <a:pathLst>
                <a:path w="5892" h="2420" extrusionOk="0">
                  <a:moveTo>
                    <a:pt x="2076" y="1"/>
                  </a:moveTo>
                  <a:cubicBezTo>
                    <a:pt x="1454" y="1"/>
                    <a:pt x="791" y="230"/>
                    <a:pt x="0" y="592"/>
                  </a:cubicBezTo>
                  <a:cubicBezTo>
                    <a:pt x="564" y="957"/>
                    <a:pt x="1113" y="1415"/>
                    <a:pt x="1254" y="1415"/>
                  </a:cubicBezTo>
                  <a:cubicBezTo>
                    <a:pt x="1264" y="1415"/>
                    <a:pt x="1272" y="1412"/>
                    <a:pt x="1278" y="1408"/>
                  </a:cubicBezTo>
                  <a:cubicBezTo>
                    <a:pt x="1606" y="1108"/>
                    <a:pt x="1874" y="952"/>
                    <a:pt x="2167" y="952"/>
                  </a:cubicBezTo>
                  <a:cubicBezTo>
                    <a:pt x="2429" y="952"/>
                    <a:pt x="2710" y="1077"/>
                    <a:pt x="3070" y="1337"/>
                  </a:cubicBezTo>
                  <a:cubicBezTo>
                    <a:pt x="3815" y="1869"/>
                    <a:pt x="4773" y="2011"/>
                    <a:pt x="5838" y="2419"/>
                  </a:cubicBezTo>
                  <a:lnTo>
                    <a:pt x="5891" y="1071"/>
                  </a:lnTo>
                  <a:cubicBezTo>
                    <a:pt x="5040" y="893"/>
                    <a:pt x="4170" y="964"/>
                    <a:pt x="3656" y="574"/>
                  </a:cubicBezTo>
                  <a:cubicBezTo>
                    <a:pt x="3121" y="171"/>
                    <a:pt x="2614" y="1"/>
                    <a:pt x="2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78"/>
            <p:cNvSpPr/>
            <p:nvPr/>
          </p:nvSpPr>
          <p:spPr>
            <a:xfrm>
              <a:off x="6151865" y="3979381"/>
              <a:ext cx="35739" cy="11875"/>
            </a:xfrm>
            <a:custGeom>
              <a:avLst/>
              <a:gdLst/>
              <a:ahLst/>
              <a:cxnLst/>
              <a:rect l="l" t="t" r="r" b="b"/>
              <a:pathLst>
                <a:path w="6194" h="2059" extrusionOk="0">
                  <a:moveTo>
                    <a:pt x="6193" y="0"/>
                  </a:moveTo>
                  <a:lnTo>
                    <a:pt x="6193" y="0"/>
                  </a:lnTo>
                  <a:cubicBezTo>
                    <a:pt x="4801" y="195"/>
                    <a:pt x="3970" y="433"/>
                    <a:pt x="3202" y="433"/>
                  </a:cubicBezTo>
                  <a:cubicBezTo>
                    <a:pt x="3128" y="433"/>
                    <a:pt x="3055" y="431"/>
                    <a:pt x="2982" y="426"/>
                  </a:cubicBezTo>
                  <a:cubicBezTo>
                    <a:pt x="2453" y="395"/>
                    <a:pt x="1944" y="74"/>
                    <a:pt x="1353" y="74"/>
                  </a:cubicBezTo>
                  <a:cubicBezTo>
                    <a:pt x="951" y="74"/>
                    <a:pt x="511" y="222"/>
                    <a:pt x="1" y="710"/>
                  </a:cubicBezTo>
                  <a:lnTo>
                    <a:pt x="1473" y="2059"/>
                  </a:lnTo>
                  <a:cubicBezTo>
                    <a:pt x="2432" y="409"/>
                    <a:pt x="4472" y="1526"/>
                    <a:pt x="6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78"/>
            <p:cNvSpPr/>
            <p:nvPr/>
          </p:nvSpPr>
          <p:spPr>
            <a:xfrm>
              <a:off x="6203762" y="3831292"/>
              <a:ext cx="19768" cy="12285"/>
            </a:xfrm>
            <a:custGeom>
              <a:avLst/>
              <a:gdLst/>
              <a:ahLst/>
              <a:cxnLst/>
              <a:rect l="l" t="t" r="r" b="b"/>
              <a:pathLst>
                <a:path w="3426" h="2130" extrusionOk="0">
                  <a:moveTo>
                    <a:pt x="1473" y="1"/>
                  </a:moveTo>
                  <a:lnTo>
                    <a:pt x="1" y="1828"/>
                  </a:lnTo>
                  <a:lnTo>
                    <a:pt x="3372" y="2130"/>
                  </a:lnTo>
                  <a:cubicBezTo>
                    <a:pt x="3407" y="1917"/>
                    <a:pt x="3425" y="1704"/>
                    <a:pt x="3425" y="1509"/>
                  </a:cubicBezTo>
                  <a:cubicBezTo>
                    <a:pt x="3390" y="1172"/>
                    <a:pt x="3301" y="870"/>
                    <a:pt x="3248" y="586"/>
                  </a:cubicBezTo>
                  <a:lnTo>
                    <a:pt x="14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7" name="Google Shape;3167;p78"/>
          <p:cNvSpPr/>
          <p:nvPr/>
        </p:nvSpPr>
        <p:spPr>
          <a:xfrm>
            <a:off x="6665529" y="3130228"/>
            <a:ext cx="576302" cy="511871"/>
          </a:xfrm>
          <a:custGeom>
            <a:avLst/>
            <a:gdLst/>
            <a:ahLst/>
            <a:cxnLst/>
            <a:rect l="l" t="t" r="r" b="b"/>
            <a:pathLst>
              <a:path w="99879" h="88751" extrusionOk="0">
                <a:moveTo>
                  <a:pt x="50483" y="1"/>
                </a:moveTo>
                <a:cubicBezTo>
                  <a:pt x="46751" y="1"/>
                  <a:pt x="42953" y="456"/>
                  <a:pt x="39160" y="1409"/>
                </a:cubicBezTo>
                <a:cubicBezTo>
                  <a:pt x="14870" y="7513"/>
                  <a:pt x="1" y="31697"/>
                  <a:pt x="5963" y="55420"/>
                </a:cubicBezTo>
                <a:cubicBezTo>
                  <a:pt x="10993" y="75452"/>
                  <a:pt x="29236" y="88750"/>
                  <a:pt x="49406" y="88750"/>
                </a:cubicBezTo>
                <a:cubicBezTo>
                  <a:pt x="53141" y="88750"/>
                  <a:pt x="56941" y="88294"/>
                  <a:pt x="60736" y="87341"/>
                </a:cubicBezTo>
                <a:cubicBezTo>
                  <a:pt x="85027" y="81237"/>
                  <a:pt x="99878" y="57053"/>
                  <a:pt x="93917" y="33330"/>
                </a:cubicBezTo>
                <a:cubicBezTo>
                  <a:pt x="88901" y="13311"/>
                  <a:pt x="70655" y="1"/>
                  <a:pt x="50483" y="1"/>
                </a:cubicBezTo>
                <a:close/>
              </a:path>
            </a:pathLst>
          </a:custGeom>
          <a:solidFill>
            <a:srgbClr val="E369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8" name="Google Shape;3168;p78"/>
          <p:cNvGrpSpPr/>
          <p:nvPr/>
        </p:nvGrpSpPr>
        <p:grpSpPr>
          <a:xfrm>
            <a:off x="6733394" y="3142040"/>
            <a:ext cx="481622" cy="494913"/>
            <a:chOff x="6712169" y="3085440"/>
            <a:chExt cx="481622" cy="494913"/>
          </a:xfrm>
          <a:solidFill>
            <a:srgbClr val="D10200"/>
          </a:solidFill>
        </p:grpSpPr>
        <p:sp>
          <p:nvSpPr>
            <p:cNvPr id="3169" name="Google Shape;3169;p78"/>
            <p:cNvSpPr/>
            <p:nvPr/>
          </p:nvSpPr>
          <p:spPr>
            <a:xfrm>
              <a:off x="6712169" y="3085440"/>
              <a:ext cx="238757" cy="315615"/>
            </a:xfrm>
            <a:custGeom>
              <a:avLst/>
              <a:gdLst/>
              <a:ahLst/>
              <a:cxnLst/>
              <a:rect l="l" t="t" r="r" b="b"/>
              <a:pathLst>
                <a:path w="41379" h="54723" extrusionOk="0">
                  <a:moveTo>
                    <a:pt x="20938" y="3904"/>
                  </a:moveTo>
                  <a:lnTo>
                    <a:pt x="22677" y="6583"/>
                  </a:lnTo>
                  <a:lnTo>
                    <a:pt x="22091" y="7097"/>
                  </a:lnTo>
                  <a:lnTo>
                    <a:pt x="18951" y="4400"/>
                  </a:lnTo>
                  <a:lnTo>
                    <a:pt x="20938" y="3904"/>
                  </a:lnTo>
                  <a:close/>
                  <a:moveTo>
                    <a:pt x="25072" y="0"/>
                  </a:moveTo>
                  <a:lnTo>
                    <a:pt x="25072" y="0"/>
                  </a:lnTo>
                  <a:cubicBezTo>
                    <a:pt x="24433" y="195"/>
                    <a:pt x="23812" y="408"/>
                    <a:pt x="23191" y="621"/>
                  </a:cubicBezTo>
                  <a:lnTo>
                    <a:pt x="23493" y="1047"/>
                  </a:lnTo>
                  <a:lnTo>
                    <a:pt x="21861" y="1136"/>
                  </a:lnTo>
                  <a:cubicBezTo>
                    <a:pt x="20920" y="1491"/>
                    <a:pt x="19980" y="1899"/>
                    <a:pt x="19075" y="2307"/>
                  </a:cubicBezTo>
                  <a:lnTo>
                    <a:pt x="17709" y="4489"/>
                  </a:lnTo>
                  <a:lnTo>
                    <a:pt x="19341" y="6778"/>
                  </a:lnTo>
                  <a:lnTo>
                    <a:pt x="19341" y="6778"/>
                  </a:lnTo>
                  <a:lnTo>
                    <a:pt x="16697" y="6086"/>
                  </a:lnTo>
                  <a:lnTo>
                    <a:pt x="17017" y="4542"/>
                  </a:lnTo>
                  <a:lnTo>
                    <a:pt x="15473" y="4205"/>
                  </a:lnTo>
                  <a:cubicBezTo>
                    <a:pt x="14124" y="4968"/>
                    <a:pt x="12811" y="5820"/>
                    <a:pt x="11552" y="6725"/>
                  </a:cubicBezTo>
                  <a:lnTo>
                    <a:pt x="12581" y="6920"/>
                  </a:lnTo>
                  <a:lnTo>
                    <a:pt x="11836" y="8091"/>
                  </a:lnTo>
                  <a:cubicBezTo>
                    <a:pt x="11392" y="7967"/>
                    <a:pt x="10842" y="7772"/>
                    <a:pt x="10363" y="7612"/>
                  </a:cubicBezTo>
                  <a:cubicBezTo>
                    <a:pt x="6300" y="10753"/>
                    <a:pt x="2804" y="14567"/>
                    <a:pt x="1" y="18897"/>
                  </a:cubicBezTo>
                  <a:cubicBezTo>
                    <a:pt x="356" y="19536"/>
                    <a:pt x="498" y="20299"/>
                    <a:pt x="373" y="21026"/>
                  </a:cubicBezTo>
                  <a:cubicBezTo>
                    <a:pt x="285" y="21895"/>
                    <a:pt x="870" y="22800"/>
                    <a:pt x="977" y="23723"/>
                  </a:cubicBezTo>
                  <a:cubicBezTo>
                    <a:pt x="1101" y="24681"/>
                    <a:pt x="835" y="25710"/>
                    <a:pt x="1048" y="26633"/>
                  </a:cubicBezTo>
                  <a:cubicBezTo>
                    <a:pt x="1580" y="28922"/>
                    <a:pt x="1651" y="28904"/>
                    <a:pt x="1314" y="30696"/>
                  </a:cubicBezTo>
                  <a:cubicBezTo>
                    <a:pt x="1260" y="30998"/>
                    <a:pt x="1243" y="31335"/>
                    <a:pt x="1189" y="31654"/>
                  </a:cubicBezTo>
                  <a:cubicBezTo>
                    <a:pt x="906" y="33943"/>
                    <a:pt x="852" y="36090"/>
                    <a:pt x="2378" y="38184"/>
                  </a:cubicBezTo>
                  <a:cubicBezTo>
                    <a:pt x="3194" y="39302"/>
                    <a:pt x="4490" y="39461"/>
                    <a:pt x="5217" y="40473"/>
                  </a:cubicBezTo>
                  <a:cubicBezTo>
                    <a:pt x="5377" y="41147"/>
                    <a:pt x="5679" y="41821"/>
                    <a:pt x="5679" y="42496"/>
                  </a:cubicBezTo>
                  <a:cubicBezTo>
                    <a:pt x="5679" y="43170"/>
                    <a:pt x="7311" y="43347"/>
                    <a:pt x="6406" y="44146"/>
                  </a:cubicBezTo>
                  <a:lnTo>
                    <a:pt x="8429" y="45122"/>
                  </a:lnTo>
                  <a:lnTo>
                    <a:pt x="8429" y="45122"/>
                  </a:lnTo>
                  <a:lnTo>
                    <a:pt x="8269" y="43170"/>
                  </a:lnTo>
                  <a:lnTo>
                    <a:pt x="8269" y="43170"/>
                  </a:lnTo>
                  <a:cubicBezTo>
                    <a:pt x="8872" y="43613"/>
                    <a:pt x="9298" y="43826"/>
                    <a:pt x="9600" y="44146"/>
                  </a:cubicBezTo>
                  <a:cubicBezTo>
                    <a:pt x="10345" y="44909"/>
                    <a:pt x="10948" y="45849"/>
                    <a:pt x="11765" y="46523"/>
                  </a:cubicBezTo>
                  <a:cubicBezTo>
                    <a:pt x="12652" y="47251"/>
                    <a:pt x="13734" y="47730"/>
                    <a:pt x="13255" y="49167"/>
                  </a:cubicBezTo>
                  <a:cubicBezTo>
                    <a:pt x="15142" y="50239"/>
                    <a:pt x="17068" y="51273"/>
                    <a:pt x="19240" y="51273"/>
                  </a:cubicBezTo>
                  <a:cubicBezTo>
                    <a:pt x="19621" y="51273"/>
                    <a:pt x="20009" y="51241"/>
                    <a:pt x="20406" y="51172"/>
                  </a:cubicBezTo>
                  <a:cubicBezTo>
                    <a:pt x="21066" y="51051"/>
                    <a:pt x="21687" y="50867"/>
                    <a:pt x="22299" y="50867"/>
                  </a:cubicBezTo>
                  <a:cubicBezTo>
                    <a:pt x="22856" y="50867"/>
                    <a:pt x="23406" y="51019"/>
                    <a:pt x="23972" y="51509"/>
                  </a:cubicBezTo>
                  <a:cubicBezTo>
                    <a:pt x="24575" y="52042"/>
                    <a:pt x="25551" y="52219"/>
                    <a:pt x="26403" y="52414"/>
                  </a:cubicBezTo>
                  <a:cubicBezTo>
                    <a:pt x="26412" y="52417"/>
                    <a:pt x="26421" y="52418"/>
                    <a:pt x="26431" y="52418"/>
                  </a:cubicBezTo>
                  <a:cubicBezTo>
                    <a:pt x="26612" y="52418"/>
                    <a:pt x="26911" y="51958"/>
                    <a:pt x="27130" y="51722"/>
                  </a:cubicBezTo>
                  <a:cubicBezTo>
                    <a:pt x="29563" y="53875"/>
                    <a:pt x="30553" y="54722"/>
                    <a:pt x="31970" y="54722"/>
                  </a:cubicBezTo>
                  <a:cubicBezTo>
                    <a:pt x="32888" y="54722"/>
                    <a:pt x="33985" y="54367"/>
                    <a:pt x="35771" y="53780"/>
                  </a:cubicBezTo>
                  <a:cubicBezTo>
                    <a:pt x="35754" y="53674"/>
                    <a:pt x="35736" y="53568"/>
                    <a:pt x="35700" y="53461"/>
                  </a:cubicBezTo>
                  <a:cubicBezTo>
                    <a:pt x="35026" y="53479"/>
                    <a:pt x="34387" y="53550"/>
                    <a:pt x="33731" y="53568"/>
                  </a:cubicBezTo>
                  <a:cubicBezTo>
                    <a:pt x="33590" y="53572"/>
                    <a:pt x="33456" y="53574"/>
                    <a:pt x="33329" y="53574"/>
                  </a:cubicBezTo>
                  <a:cubicBezTo>
                    <a:pt x="31461" y="53574"/>
                    <a:pt x="31079" y="53047"/>
                    <a:pt x="30697" y="50871"/>
                  </a:cubicBezTo>
                  <a:cubicBezTo>
                    <a:pt x="30590" y="50179"/>
                    <a:pt x="30005" y="49575"/>
                    <a:pt x="29650" y="48972"/>
                  </a:cubicBezTo>
                  <a:lnTo>
                    <a:pt x="26030" y="49628"/>
                  </a:lnTo>
                  <a:lnTo>
                    <a:pt x="26030" y="49628"/>
                  </a:lnTo>
                  <a:lnTo>
                    <a:pt x="26385" y="45406"/>
                  </a:lnTo>
                  <a:lnTo>
                    <a:pt x="24167" y="45956"/>
                  </a:lnTo>
                  <a:cubicBezTo>
                    <a:pt x="23812" y="46931"/>
                    <a:pt x="24007" y="48085"/>
                    <a:pt x="22553" y="48564"/>
                  </a:cubicBezTo>
                  <a:cubicBezTo>
                    <a:pt x="22259" y="48659"/>
                    <a:pt x="21992" y="48700"/>
                    <a:pt x="21745" y="48700"/>
                  </a:cubicBezTo>
                  <a:cubicBezTo>
                    <a:pt x="20706" y="48700"/>
                    <a:pt x="20016" y="47976"/>
                    <a:pt x="19199" y="47517"/>
                  </a:cubicBezTo>
                  <a:lnTo>
                    <a:pt x="17851" y="42123"/>
                  </a:lnTo>
                  <a:cubicBezTo>
                    <a:pt x="19459" y="40109"/>
                    <a:pt x="19754" y="39740"/>
                    <a:pt x="21393" y="39740"/>
                  </a:cubicBezTo>
                  <a:cubicBezTo>
                    <a:pt x="21761" y="39740"/>
                    <a:pt x="22197" y="39758"/>
                    <a:pt x="22730" y="39781"/>
                  </a:cubicBezTo>
                  <a:lnTo>
                    <a:pt x="22890" y="38237"/>
                  </a:lnTo>
                  <a:lnTo>
                    <a:pt x="27042" y="38113"/>
                  </a:lnTo>
                  <a:lnTo>
                    <a:pt x="30324" y="41786"/>
                  </a:lnTo>
                  <a:cubicBezTo>
                    <a:pt x="30679" y="39550"/>
                    <a:pt x="29064" y="38290"/>
                    <a:pt x="28532" y="36374"/>
                  </a:cubicBezTo>
                  <a:cubicBezTo>
                    <a:pt x="29366" y="35363"/>
                    <a:pt x="30324" y="34280"/>
                    <a:pt x="31229" y="33163"/>
                  </a:cubicBezTo>
                  <a:cubicBezTo>
                    <a:pt x="32045" y="32133"/>
                    <a:pt x="31974" y="31885"/>
                    <a:pt x="30644" y="30359"/>
                  </a:cubicBezTo>
                  <a:cubicBezTo>
                    <a:pt x="31105" y="29916"/>
                    <a:pt x="31886" y="29490"/>
                    <a:pt x="31957" y="28993"/>
                  </a:cubicBezTo>
                  <a:cubicBezTo>
                    <a:pt x="32152" y="27378"/>
                    <a:pt x="33411" y="26757"/>
                    <a:pt x="34441" y="25906"/>
                  </a:cubicBezTo>
                  <a:lnTo>
                    <a:pt x="34245" y="24273"/>
                  </a:lnTo>
                  <a:lnTo>
                    <a:pt x="36588" y="22996"/>
                  </a:lnTo>
                  <a:lnTo>
                    <a:pt x="37120" y="24096"/>
                  </a:lnTo>
                  <a:lnTo>
                    <a:pt x="40438" y="20849"/>
                  </a:lnTo>
                  <a:lnTo>
                    <a:pt x="40048" y="20387"/>
                  </a:lnTo>
                  <a:lnTo>
                    <a:pt x="38184" y="21700"/>
                  </a:lnTo>
                  <a:lnTo>
                    <a:pt x="36410" y="20547"/>
                  </a:lnTo>
                  <a:cubicBezTo>
                    <a:pt x="37315" y="19429"/>
                    <a:pt x="38309" y="18631"/>
                    <a:pt x="38752" y="17584"/>
                  </a:cubicBezTo>
                  <a:cubicBezTo>
                    <a:pt x="39285" y="16377"/>
                    <a:pt x="40686" y="16271"/>
                    <a:pt x="41378" y="15295"/>
                  </a:cubicBezTo>
                  <a:cubicBezTo>
                    <a:pt x="40314" y="14177"/>
                    <a:pt x="39285" y="13663"/>
                    <a:pt x="37989" y="13521"/>
                  </a:cubicBezTo>
                  <a:cubicBezTo>
                    <a:pt x="37031" y="13467"/>
                    <a:pt x="36162" y="12971"/>
                    <a:pt x="35647" y="12154"/>
                  </a:cubicBezTo>
                  <a:cubicBezTo>
                    <a:pt x="35257" y="11622"/>
                    <a:pt x="34813" y="11161"/>
                    <a:pt x="34281" y="10770"/>
                  </a:cubicBezTo>
                  <a:cubicBezTo>
                    <a:pt x="34068" y="10593"/>
                    <a:pt x="33678" y="10628"/>
                    <a:pt x="33323" y="10557"/>
                  </a:cubicBezTo>
                  <a:lnTo>
                    <a:pt x="32773" y="12509"/>
                  </a:lnTo>
                  <a:cubicBezTo>
                    <a:pt x="31022" y="12013"/>
                    <a:pt x="29978" y="9739"/>
                    <a:pt x="28235" y="9739"/>
                  </a:cubicBezTo>
                  <a:cubicBezTo>
                    <a:pt x="27735" y="9739"/>
                    <a:pt x="27176" y="9927"/>
                    <a:pt x="26527" y="10398"/>
                  </a:cubicBezTo>
                  <a:cubicBezTo>
                    <a:pt x="26793" y="11711"/>
                    <a:pt x="25942" y="13290"/>
                    <a:pt x="27343" y="14479"/>
                  </a:cubicBezTo>
                  <a:cubicBezTo>
                    <a:pt x="27538" y="14638"/>
                    <a:pt x="27609" y="15295"/>
                    <a:pt x="27485" y="15419"/>
                  </a:cubicBezTo>
                  <a:cubicBezTo>
                    <a:pt x="26154" y="16590"/>
                    <a:pt x="27095" y="18169"/>
                    <a:pt x="26935" y="19447"/>
                  </a:cubicBezTo>
                  <a:cubicBezTo>
                    <a:pt x="26757" y="19471"/>
                    <a:pt x="26594" y="19483"/>
                    <a:pt x="26444" y="19483"/>
                  </a:cubicBezTo>
                  <a:cubicBezTo>
                    <a:pt x="24534" y="19483"/>
                    <a:pt x="24803" y="17604"/>
                    <a:pt x="24309" y="16732"/>
                  </a:cubicBezTo>
                  <a:cubicBezTo>
                    <a:pt x="23538" y="16756"/>
                    <a:pt x="22881" y="16829"/>
                    <a:pt x="22272" y="16829"/>
                  </a:cubicBezTo>
                  <a:cubicBezTo>
                    <a:pt x="21985" y="16829"/>
                    <a:pt x="21708" y="16813"/>
                    <a:pt x="21435" y="16768"/>
                  </a:cubicBezTo>
                  <a:cubicBezTo>
                    <a:pt x="20583" y="16626"/>
                    <a:pt x="19767" y="16235"/>
                    <a:pt x="18968" y="15880"/>
                  </a:cubicBezTo>
                  <a:cubicBezTo>
                    <a:pt x="18099" y="15508"/>
                    <a:pt x="17904" y="14745"/>
                    <a:pt x="18117" y="13929"/>
                  </a:cubicBezTo>
                  <a:cubicBezTo>
                    <a:pt x="18489" y="12562"/>
                    <a:pt x="19820" y="11799"/>
                    <a:pt x="20317" y="10433"/>
                  </a:cubicBezTo>
                  <a:cubicBezTo>
                    <a:pt x="20420" y="10159"/>
                    <a:pt x="20643" y="10069"/>
                    <a:pt x="20926" y="10069"/>
                  </a:cubicBezTo>
                  <a:cubicBezTo>
                    <a:pt x="21466" y="10069"/>
                    <a:pt x="22224" y="10398"/>
                    <a:pt x="22783" y="10398"/>
                  </a:cubicBezTo>
                  <a:cubicBezTo>
                    <a:pt x="23422" y="10398"/>
                    <a:pt x="24078" y="10114"/>
                    <a:pt x="25445" y="9777"/>
                  </a:cubicBezTo>
                  <a:lnTo>
                    <a:pt x="22925" y="8836"/>
                  </a:lnTo>
                  <a:cubicBezTo>
                    <a:pt x="23351" y="8002"/>
                    <a:pt x="23759" y="7435"/>
                    <a:pt x="23972" y="6796"/>
                  </a:cubicBezTo>
                  <a:cubicBezTo>
                    <a:pt x="24489" y="5333"/>
                    <a:pt x="24808" y="4715"/>
                    <a:pt x="25467" y="4715"/>
                  </a:cubicBezTo>
                  <a:cubicBezTo>
                    <a:pt x="25870" y="4715"/>
                    <a:pt x="26401" y="4947"/>
                    <a:pt x="27184" y="5359"/>
                  </a:cubicBezTo>
                  <a:cubicBezTo>
                    <a:pt x="27485" y="5518"/>
                    <a:pt x="27787" y="5713"/>
                    <a:pt x="28177" y="5944"/>
                  </a:cubicBezTo>
                  <a:lnTo>
                    <a:pt x="26012" y="8694"/>
                  </a:lnTo>
                  <a:cubicBezTo>
                    <a:pt x="26754" y="8600"/>
                    <a:pt x="27262" y="8535"/>
                    <a:pt x="27696" y="8535"/>
                  </a:cubicBezTo>
                  <a:cubicBezTo>
                    <a:pt x="28642" y="8535"/>
                    <a:pt x="29231" y="8844"/>
                    <a:pt x="31105" y="9830"/>
                  </a:cubicBezTo>
                  <a:lnTo>
                    <a:pt x="32844" y="8304"/>
                  </a:lnTo>
                  <a:lnTo>
                    <a:pt x="31886" y="7346"/>
                  </a:lnTo>
                  <a:lnTo>
                    <a:pt x="32861" y="5341"/>
                  </a:lnTo>
                  <a:lnTo>
                    <a:pt x="25232" y="2005"/>
                  </a:lnTo>
                  <a:lnTo>
                    <a:pt x="21577" y="2733"/>
                  </a:lnTo>
                  <a:lnTo>
                    <a:pt x="21452" y="2218"/>
                  </a:lnTo>
                  <a:lnTo>
                    <a:pt x="24540" y="1437"/>
                  </a:lnTo>
                  <a:lnTo>
                    <a:pt x="250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78"/>
            <p:cNvSpPr/>
            <p:nvPr/>
          </p:nvSpPr>
          <p:spPr>
            <a:xfrm>
              <a:off x="6913100" y="3367694"/>
              <a:ext cx="190537" cy="212659"/>
            </a:xfrm>
            <a:custGeom>
              <a:avLst/>
              <a:gdLst/>
              <a:ahLst/>
              <a:cxnLst/>
              <a:rect l="l" t="t" r="r" b="b"/>
              <a:pathLst>
                <a:path w="33022" h="36872" extrusionOk="0">
                  <a:moveTo>
                    <a:pt x="11233" y="0"/>
                  </a:moveTo>
                  <a:cubicBezTo>
                    <a:pt x="10639" y="505"/>
                    <a:pt x="10418" y="1084"/>
                    <a:pt x="9687" y="1084"/>
                  </a:cubicBezTo>
                  <a:cubicBezTo>
                    <a:pt x="9544" y="1084"/>
                    <a:pt x="9381" y="1061"/>
                    <a:pt x="9192" y="1012"/>
                  </a:cubicBezTo>
                  <a:cubicBezTo>
                    <a:pt x="8542" y="845"/>
                    <a:pt x="7805" y="576"/>
                    <a:pt x="7089" y="576"/>
                  </a:cubicBezTo>
                  <a:cubicBezTo>
                    <a:pt x="6437" y="576"/>
                    <a:pt x="5804" y="799"/>
                    <a:pt x="5271" y="1526"/>
                  </a:cubicBezTo>
                  <a:lnTo>
                    <a:pt x="4632" y="231"/>
                  </a:lnTo>
                  <a:cubicBezTo>
                    <a:pt x="3940" y="1030"/>
                    <a:pt x="3780" y="2165"/>
                    <a:pt x="2591" y="2325"/>
                  </a:cubicBezTo>
                  <a:cubicBezTo>
                    <a:pt x="1208" y="2502"/>
                    <a:pt x="2538" y="4649"/>
                    <a:pt x="959" y="4844"/>
                  </a:cubicBezTo>
                  <a:lnTo>
                    <a:pt x="2006" y="8961"/>
                  </a:lnTo>
                  <a:lnTo>
                    <a:pt x="1" y="12190"/>
                  </a:lnTo>
                  <a:cubicBezTo>
                    <a:pt x="1190" y="12935"/>
                    <a:pt x="143" y="14302"/>
                    <a:pt x="640" y="15153"/>
                  </a:cubicBezTo>
                  <a:cubicBezTo>
                    <a:pt x="1882" y="15987"/>
                    <a:pt x="3071" y="16697"/>
                    <a:pt x="4135" y="17531"/>
                  </a:cubicBezTo>
                  <a:cubicBezTo>
                    <a:pt x="5058" y="18276"/>
                    <a:pt x="5732" y="19359"/>
                    <a:pt x="6726" y="19980"/>
                  </a:cubicBezTo>
                  <a:cubicBezTo>
                    <a:pt x="7808" y="20654"/>
                    <a:pt x="9121" y="20973"/>
                    <a:pt x="10044" y="21364"/>
                  </a:cubicBezTo>
                  <a:cubicBezTo>
                    <a:pt x="11250" y="25161"/>
                    <a:pt x="11587" y="28638"/>
                    <a:pt x="10878" y="32152"/>
                  </a:cubicBezTo>
                  <a:cubicBezTo>
                    <a:pt x="11091" y="32506"/>
                    <a:pt x="11623" y="32968"/>
                    <a:pt x="11605" y="33394"/>
                  </a:cubicBezTo>
                  <a:cubicBezTo>
                    <a:pt x="11552" y="34405"/>
                    <a:pt x="11605" y="35416"/>
                    <a:pt x="11783" y="36428"/>
                  </a:cubicBezTo>
                  <a:cubicBezTo>
                    <a:pt x="11800" y="36587"/>
                    <a:pt x="11836" y="36729"/>
                    <a:pt x="11871" y="36871"/>
                  </a:cubicBezTo>
                  <a:cubicBezTo>
                    <a:pt x="12634" y="36712"/>
                    <a:pt x="13379" y="36552"/>
                    <a:pt x="14125" y="36357"/>
                  </a:cubicBezTo>
                  <a:lnTo>
                    <a:pt x="14568" y="36233"/>
                  </a:lnTo>
                  <a:cubicBezTo>
                    <a:pt x="15172" y="34139"/>
                    <a:pt x="15828" y="32045"/>
                    <a:pt x="17798" y="30785"/>
                  </a:cubicBezTo>
                  <a:cubicBezTo>
                    <a:pt x="18543" y="30324"/>
                    <a:pt x="18951" y="29845"/>
                    <a:pt x="19235" y="29117"/>
                  </a:cubicBezTo>
                  <a:cubicBezTo>
                    <a:pt x="19377" y="28763"/>
                    <a:pt x="19465" y="28230"/>
                    <a:pt x="19732" y="28124"/>
                  </a:cubicBezTo>
                  <a:cubicBezTo>
                    <a:pt x="22233" y="27059"/>
                    <a:pt x="23334" y="24930"/>
                    <a:pt x="24008" y="22535"/>
                  </a:cubicBezTo>
                  <a:cubicBezTo>
                    <a:pt x="24345" y="21346"/>
                    <a:pt x="25232" y="20423"/>
                    <a:pt x="26403" y="20051"/>
                  </a:cubicBezTo>
                  <a:cubicBezTo>
                    <a:pt x="28550" y="19447"/>
                    <a:pt x="29065" y="17904"/>
                    <a:pt x="29615" y="16147"/>
                  </a:cubicBezTo>
                  <a:cubicBezTo>
                    <a:pt x="30449" y="13503"/>
                    <a:pt x="30999" y="10735"/>
                    <a:pt x="32844" y="8517"/>
                  </a:cubicBezTo>
                  <a:cubicBezTo>
                    <a:pt x="32933" y="8429"/>
                    <a:pt x="32986" y="8340"/>
                    <a:pt x="33021" y="8216"/>
                  </a:cubicBezTo>
                  <a:cubicBezTo>
                    <a:pt x="33021" y="7683"/>
                    <a:pt x="33021" y="7133"/>
                    <a:pt x="33021" y="6424"/>
                  </a:cubicBezTo>
                  <a:cubicBezTo>
                    <a:pt x="32898" y="6449"/>
                    <a:pt x="32778" y="6461"/>
                    <a:pt x="32662" y="6461"/>
                  </a:cubicBezTo>
                  <a:cubicBezTo>
                    <a:pt x="31610" y="6461"/>
                    <a:pt x="30838" y="5512"/>
                    <a:pt x="29835" y="5512"/>
                  </a:cubicBezTo>
                  <a:cubicBezTo>
                    <a:pt x="29647" y="5512"/>
                    <a:pt x="29450" y="5546"/>
                    <a:pt x="29242" y="5625"/>
                  </a:cubicBezTo>
                  <a:cubicBezTo>
                    <a:pt x="28763" y="5810"/>
                    <a:pt x="28295" y="5881"/>
                    <a:pt x="27833" y="5881"/>
                  </a:cubicBezTo>
                  <a:cubicBezTo>
                    <a:pt x="27010" y="5881"/>
                    <a:pt x="26203" y="5659"/>
                    <a:pt x="25374" y="5465"/>
                  </a:cubicBezTo>
                  <a:cubicBezTo>
                    <a:pt x="25322" y="5454"/>
                    <a:pt x="25270" y="5449"/>
                    <a:pt x="25215" y="5449"/>
                  </a:cubicBezTo>
                  <a:cubicBezTo>
                    <a:pt x="24767" y="5449"/>
                    <a:pt x="24231" y="5812"/>
                    <a:pt x="23582" y="6033"/>
                  </a:cubicBezTo>
                  <a:lnTo>
                    <a:pt x="20637" y="2112"/>
                  </a:lnTo>
                  <a:lnTo>
                    <a:pt x="16467" y="2201"/>
                  </a:lnTo>
                  <a:lnTo>
                    <a:pt x="112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78"/>
            <p:cNvSpPr/>
            <p:nvPr/>
          </p:nvSpPr>
          <p:spPr>
            <a:xfrm>
              <a:off x="7135734" y="3186037"/>
              <a:ext cx="58058" cy="152383"/>
            </a:xfrm>
            <a:custGeom>
              <a:avLst/>
              <a:gdLst/>
              <a:ahLst/>
              <a:cxnLst/>
              <a:rect l="l" t="t" r="r" b="b"/>
              <a:pathLst>
                <a:path w="10062" h="26421" extrusionOk="0">
                  <a:moveTo>
                    <a:pt x="2520" y="1"/>
                  </a:moveTo>
                  <a:lnTo>
                    <a:pt x="2254" y="19"/>
                  </a:lnTo>
                  <a:cubicBezTo>
                    <a:pt x="2077" y="515"/>
                    <a:pt x="2041" y="1474"/>
                    <a:pt x="1545" y="1864"/>
                  </a:cubicBezTo>
                  <a:cubicBezTo>
                    <a:pt x="107" y="3035"/>
                    <a:pt x="214" y="4401"/>
                    <a:pt x="586" y="5927"/>
                  </a:cubicBezTo>
                  <a:cubicBezTo>
                    <a:pt x="746" y="6566"/>
                    <a:pt x="1012" y="7311"/>
                    <a:pt x="835" y="7897"/>
                  </a:cubicBezTo>
                  <a:cubicBezTo>
                    <a:pt x="1" y="10523"/>
                    <a:pt x="799" y="13202"/>
                    <a:pt x="72" y="15917"/>
                  </a:cubicBezTo>
                  <a:lnTo>
                    <a:pt x="1686" y="15846"/>
                  </a:lnTo>
                  <a:cubicBezTo>
                    <a:pt x="1811" y="17177"/>
                    <a:pt x="2698" y="18241"/>
                    <a:pt x="1970" y="19590"/>
                  </a:cubicBezTo>
                  <a:cubicBezTo>
                    <a:pt x="1740" y="20051"/>
                    <a:pt x="2024" y="21293"/>
                    <a:pt x="2414" y="21506"/>
                  </a:cubicBezTo>
                  <a:cubicBezTo>
                    <a:pt x="4596" y="22642"/>
                    <a:pt x="4632" y="25587"/>
                    <a:pt x="6885" y="26421"/>
                  </a:cubicBezTo>
                  <a:lnTo>
                    <a:pt x="10061" y="24079"/>
                  </a:lnTo>
                  <a:cubicBezTo>
                    <a:pt x="9973" y="15491"/>
                    <a:pt x="7364" y="7098"/>
                    <a:pt x="25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78"/>
            <p:cNvSpPr/>
            <p:nvPr/>
          </p:nvSpPr>
          <p:spPr>
            <a:xfrm>
              <a:off x="6870416" y="3332822"/>
              <a:ext cx="47510" cy="11685"/>
            </a:xfrm>
            <a:custGeom>
              <a:avLst/>
              <a:gdLst/>
              <a:ahLst/>
              <a:cxnLst/>
              <a:rect l="l" t="t" r="r" b="b"/>
              <a:pathLst>
                <a:path w="8234" h="2026" extrusionOk="0">
                  <a:moveTo>
                    <a:pt x="3405" y="1"/>
                  </a:moveTo>
                  <a:cubicBezTo>
                    <a:pt x="2255" y="1"/>
                    <a:pt x="1201" y="655"/>
                    <a:pt x="1" y="919"/>
                  </a:cubicBezTo>
                  <a:cubicBezTo>
                    <a:pt x="371" y="1711"/>
                    <a:pt x="675" y="1974"/>
                    <a:pt x="943" y="1974"/>
                  </a:cubicBezTo>
                  <a:cubicBezTo>
                    <a:pt x="1419" y="1974"/>
                    <a:pt x="1781" y="1142"/>
                    <a:pt x="2201" y="972"/>
                  </a:cubicBezTo>
                  <a:cubicBezTo>
                    <a:pt x="2266" y="967"/>
                    <a:pt x="2330" y="964"/>
                    <a:pt x="2394" y="964"/>
                  </a:cubicBezTo>
                  <a:cubicBezTo>
                    <a:pt x="3717" y="964"/>
                    <a:pt x="4976" y="2025"/>
                    <a:pt x="6356" y="2025"/>
                  </a:cubicBezTo>
                  <a:cubicBezTo>
                    <a:pt x="6954" y="2025"/>
                    <a:pt x="7575" y="1826"/>
                    <a:pt x="8234" y="1256"/>
                  </a:cubicBezTo>
                  <a:cubicBezTo>
                    <a:pt x="7932" y="936"/>
                    <a:pt x="7684" y="440"/>
                    <a:pt x="7400" y="422"/>
                  </a:cubicBezTo>
                  <a:cubicBezTo>
                    <a:pt x="7374" y="421"/>
                    <a:pt x="7348" y="420"/>
                    <a:pt x="7322" y="420"/>
                  </a:cubicBezTo>
                  <a:cubicBezTo>
                    <a:pt x="6763" y="420"/>
                    <a:pt x="6090" y="679"/>
                    <a:pt x="5591" y="679"/>
                  </a:cubicBezTo>
                  <a:cubicBezTo>
                    <a:pt x="5418" y="679"/>
                    <a:pt x="5266" y="648"/>
                    <a:pt x="5147" y="564"/>
                  </a:cubicBezTo>
                  <a:cubicBezTo>
                    <a:pt x="4527" y="150"/>
                    <a:pt x="3955" y="1"/>
                    <a:pt x="34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78"/>
            <p:cNvSpPr/>
            <p:nvPr/>
          </p:nvSpPr>
          <p:spPr>
            <a:xfrm>
              <a:off x="6925590" y="3336277"/>
              <a:ext cx="38094" cy="14228"/>
            </a:xfrm>
            <a:custGeom>
              <a:avLst/>
              <a:gdLst/>
              <a:ahLst/>
              <a:cxnLst/>
              <a:rect l="l" t="t" r="r" b="b"/>
              <a:pathLst>
                <a:path w="6602" h="2467" extrusionOk="0">
                  <a:moveTo>
                    <a:pt x="6601" y="0"/>
                  </a:moveTo>
                  <a:cubicBezTo>
                    <a:pt x="4188" y="231"/>
                    <a:pt x="2254" y="391"/>
                    <a:pt x="338" y="604"/>
                  </a:cubicBezTo>
                  <a:cubicBezTo>
                    <a:pt x="231" y="621"/>
                    <a:pt x="160" y="976"/>
                    <a:pt x="1" y="1384"/>
                  </a:cubicBezTo>
                  <a:lnTo>
                    <a:pt x="1438" y="2467"/>
                  </a:lnTo>
                  <a:cubicBezTo>
                    <a:pt x="2573" y="621"/>
                    <a:pt x="4862" y="1491"/>
                    <a:pt x="66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4" name="Google Shape;3174;p78"/>
          <p:cNvSpPr/>
          <p:nvPr/>
        </p:nvSpPr>
        <p:spPr>
          <a:xfrm>
            <a:off x="6888676" y="3130251"/>
            <a:ext cx="102383" cy="56919"/>
          </a:xfrm>
          <a:custGeom>
            <a:avLst/>
            <a:gdLst/>
            <a:ahLst/>
            <a:cxnLst/>
            <a:rect l="l" t="t" r="r" b="b"/>
            <a:pathLst>
              <a:path w="17744" h="9869" extrusionOk="0">
                <a:moveTo>
                  <a:pt x="11775" y="1"/>
                </a:moveTo>
                <a:cubicBezTo>
                  <a:pt x="7969" y="1"/>
                  <a:pt x="4175" y="474"/>
                  <a:pt x="479" y="1405"/>
                </a:cubicBezTo>
                <a:lnTo>
                  <a:pt x="0" y="1530"/>
                </a:lnTo>
                <a:cubicBezTo>
                  <a:pt x="266" y="1749"/>
                  <a:pt x="570" y="1886"/>
                  <a:pt x="955" y="1886"/>
                </a:cubicBezTo>
                <a:cubicBezTo>
                  <a:pt x="1161" y="1886"/>
                  <a:pt x="1391" y="1847"/>
                  <a:pt x="1651" y="1760"/>
                </a:cubicBezTo>
                <a:cubicBezTo>
                  <a:pt x="2029" y="1630"/>
                  <a:pt x="2392" y="1564"/>
                  <a:pt x="2739" y="1564"/>
                </a:cubicBezTo>
                <a:cubicBezTo>
                  <a:pt x="3580" y="1564"/>
                  <a:pt x="4337" y="1950"/>
                  <a:pt x="5040" y="2754"/>
                </a:cubicBezTo>
                <a:cubicBezTo>
                  <a:pt x="5749" y="3588"/>
                  <a:pt x="7204" y="3428"/>
                  <a:pt x="7967" y="4422"/>
                </a:cubicBezTo>
                <a:cubicBezTo>
                  <a:pt x="8017" y="4486"/>
                  <a:pt x="8125" y="4504"/>
                  <a:pt x="8257" y="4504"/>
                </a:cubicBezTo>
                <a:cubicBezTo>
                  <a:pt x="8429" y="4504"/>
                  <a:pt x="8642" y="4473"/>
                  <a:pt x="8821" y="4473"/>
                </a:cubicBezTo>
                <a:cubicBezTo>
                  <a:pt x="8844" y="4473"/>
                  <a:pt x="8868" y="4474"/>
                  <a:pt x="8890" y="4475"/>
                </a:cubicBezTo>
                <a:lnTo>
                  <a:pt x="8233" y="6054"/>
                </a:lnTo>
                <a:cubicBezTo>
                  <a:pt x="9475" y="6533"/>
                  <a:pt x="11019" y="6640"/>
                  <a:pt x="11605" y="7420"/>
                </a:cubicBezTo>
                <a:cubicBezTo>
                  <a:pt x="13095" y="9479"/>
                  <a:pt x="15065" y="9745"/>
                  <a:pt x="17744" y="9869"/>
                </a:cubicBezTo>
                <a:cubicBezTo>
                  <a:pt x="17105" y="8982"/>
                  <a:pt x="16271" y="8325"/>
                  <a:pt x="16342" y="7828"/>
                </a:cubicBezTo>
                <a:cubicBezTo>
                  <a:pt x="16502" y="6888"/>
                  <a:pt x="16892" y="6125"/>
                  <a:pt x="15632" y="5717"/>
                </a:cubicBezTo>
                <a:lnTo>
                  <a:pt x="16857" y="4706"/>
                </a:lnTo>
                <a:lnTo>
                  <a:pt x="16484" y="3215"/>
                </a:lnTo>
                <a:cubicBezTo>
                  <a:pt x="16786" y="3073"/>
                  <a:pt x="17123" y="3002"/>
                  <a:pt x="17336" y="2772"/>
                </a:cubicBezTo>
                <a:cubicBezTo>
                  <a:pt x="17531" y="2559"/>
                  <a:pt x="17549" y="2222"/>
                  <a:pt x="17744" y="1689"/>
                </a:cubicBezTo>
                <a:cubicBezTo>
                  <a:pt x="16928" y="1441"/>
                  <a:pt x="16218" y="1281"/>
                  <a:pt x="15579" y="660"/>
                </a:cubicBezTo>
                <a:cubicBezTo>
                  <a:pt x="15384" y="465"/>
                  <a:pt x="15171" y="270"/>
                  <a:pt x="14940" y="110"/>
                </a:cubicBezTo>
                <a:cubicBezTo>
                  <a:pt x="13885" y="37"/>
                  <a:pt x="12830" y="1"/>
                  <a:pt x="11775" y="1"/>
                </a:cubicBezTo>
                <a:close/>
              </a:path>
            </a:pathLst>
          </a:custGeom>
          <a:solidFill>
            <a:srgbClr val="D102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5" name="Google Shape;3175;p78"/>
          <p:cNvSpPr/>
          <p:nvPr/>
        </p:nvSpPr>
        <p:spPr>
          <a:xfrm>
            <a:off x="7090322" y="3176076"/>
            <a:ext cx="78535" cy="76898"/>
          </a:xfrm>
          <a:custGeom>
            <a:avLst/>
            <a:gdLst/>
            <a:ahLst/>
            <a:cxnLst/>
            <a:rect l="l" t="t" r="r" b="b"/>
            <a:pathLst>
              <a:path w="13611" h="13333" extrusionOk="0">
                <a:moveTo>
                  <a:pt x="1947" y="1"/>
                </a:moveTo>
                <a:cubicBezTo>
                  <a:pt x="1321" y="1"/>
                  <a:pt x="678" y="263"/>
                  <a:pt x="1" y="842"/>
                </a:cubicBezTo>
                <a:lnTo>
                  <a:pt x="1420" y="2634"/>
                </a:lnTo>
                <a:lnTo>
                  <a:pt x="5856" y="2829"/>
                </a:lnTo>
                <a:lnTo>
                  <a:pt x="5342" y="5224"/>
                </a:lnTo>
                <a:lnTo>
                  <a:pt x="8802" y="7105"/>
                </a:lnTo>
                <a:lnTo>
                  <a:pt x="7453" y="8702"/>
                </a:lnTo>
                <a:lnTo>
                  <a:pt x="9884" y="12925"/>
                </a:lnTo>
                <a:lnTo>
                  <a:pt x="12386" y="13333"/>
                </a:lnTo>
                <a:cubicBezTo>
                  <a:pt x="11889" y="12109"/>
                  <a:pt x="13610" y="10813"/>
                  <a:pt x="11694" y="9891"/>
                </a:cubicBezTo>
                <a:cubicBezTo>
                  <a:pt x="11605" y="9181"/>
                  <a:pt x="11232" y="8436"/>
                  <a:pt x="11179" y="7726"/>
                </a:cubicBezTo>
                <a:cubicBezTo>
                  <a:pt x="8713" y="4852"/>
                  <a:pt x="5892" y="2297"/>
                  <a:pt x="2769" y="150"/>
                </a:cubicBezTo>
                <a:cubicBezTo>
                  <a:pt x="2497" y="52"/>
                  <a:pt x="2224" y="1"/>
                  <a:pt x="1947" y="1"/>
                </a:cubicBezTo>
                <a:close/>
              </a:path>
            </a:pathLst>
          </a:custGeom>
          <a:solidFill>
            <a:srgbClr val="D102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6" name="Google Shape;3176;p78"/>
          <p:cNvSpPr/>
          <p:nvPr/>
        </p:nvSpPr>
        <p:spPr>
          <a:xfrm>
            <a:off x="6967491" y="3238444"/>
            <a:ext cx="21095" cy="14742"/>
          </a:xfrm>
          <a:custGeom>
            <a:avLst/>
            <a:gdLst/>
            <a:ahLst/>
            <a:cxnLst/>
            <a:rect l="l" t="t" r="r" b="b"/>
            <a:pathLst>
              <a:path w="3656" h="2556" extrusionOk="0">
                <a:moveTo>
                  <a:pt x="498" y="0"/>
                </a:moveTo>
                <a:cubicBezTo>
                  <a:pt x="444" y="426"/>
                  <a:pt x="373" y="852"/>
                  <a:pt x="302" y="1278"/>
                </a:cubicBezTo>
                <a:cubicBezTo>
                  <a:pt x="231" y="1686"/>
                  <a:pt x="107" y="2076"/>
                  <a:pt x="1" y="2555"/>
                </a:cubicBezTo>
                <a:lnTo>
                  <a:pt x="3656" y="2467"/>
                </a:lnTo>
                <a:lnTo>
                  <a:pt x="3319" y="1100"/>
                </a:lnTo>
                <a:lnTo>
                  <a:pt x="498" y="0"/>
                </a:lnTo>
                <a:close/>
              </a:path>
            </a:pathLst>
          </a:custGeom>
          <a:solidFill>
            <a:srgbClr val="D102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7" name="Google Shape;3177;p78"/>
          <p:cNvSpPr/>
          <p:nvPr/>
        </p:nvSpPr>
        <p:spPr>
          <a:xfrm>
            <a:off x="7009563" y="3146856"/>
            <a:ext cx="24269" cy="11004"/>
          </a:xfrm>
          <a:custGeom>
            <a:avLst/>
            <a:gdLst/>
            <a:ahLst/>
            <a:cxnLst/>
            <a:rect l="l" t="t" r="r" b="b"/>
            <a:pathLst>
              <a:path w="4206" h="1908" extrusionOk="0">
                <a:moveTo>
                  <a:pt x="2533" y="1"/>
                </a:moveTo>
                <a:cubicBezTo>
                  <a:pt x="1985" y="1"/>
                  <a:pt x="1354" y="226"/>
                  <a:pt x="0" y="709"/>
                </a:cubicBezTo>
                <a:cubicBezTo>
                  <a:pt x="1204" y="1500"/>
                  <a:pt x="1825" y="1908"/>
                  <a:pt x="2340" y="1908"/>
                </a:cubicBezTo>
                <a:cubicBezTo>
                  <a:pt x="2889" y="1908"/>
                  <a:pt x="3319" y="1447"/>
                  <a:pt x="4206" y="496"/>
                </a:cubicBezTo>
                <a:cubicBezTo>
                  <a:pt x="3427" y="173"/>
                  <a:pt x="3012" y="1"/>
                  <a:pt x="2533" y="1"/>
                </a:cubicBezTo>
                <a:close/>
              </a:path>
            </a:pathLst>
          </a:custGeom>
          <a:solidFill>
            <a:srgbClr val="D102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9" name="Google Shape;3179;p78"/>
          <p:cNvSpPr/>
          <p:nvPr/>
        </p:nvSpPr>
        <p:spPr>
          <a:xfrm>
            <a:off x="6673379" y="3773223"/>
            <a:ext cx="560631" cy="511352"/>
          </a:xfrm>
          <a:custGeom>
            <a:avLst/>
            <a:gdLst/>
            <a:ahLst/>
            <a:cxnLst/>
            <a:rect l="l" t="t" r="r" b="b"/>
            <a:pathLst>
              <a:path w="97163" h="88661" extrusionOk="0">
                <a:moveTo>
                  <a:pt x="48942" y="1"/>
                </a:moveTo>
                <a:cubicBezTo>
                  <a:pt x="46560" y="1"/>
                  <a:pt x="44145" y="185"/>
                  <a:pt x="41715" y="565"/>
                </a:cubicBezTo>
                <a:cubicBezTo>
                  <a:pt x="16981" y="4433"/>
                  <a:pt x="0" y="27180"/>
                  <a:pt x="3779" y="51346"/>
                </a:cubicBezTo>
                <a:cubicBezTo>
                  <a:pt x="7187" y="73133"/>
                  <a:pt x="26312" y="88661"/>
                  <a:pt x="48182" y="88661"/>
                </a:cubicBezTo>
                <a:cubicBezTo>
                  <a:pt x="50571" y="88661"/>
                  <a:pt x="52993" y="88476"/>
                  <a:pt x="55431" y="88093"/>
                </a:cubicBezTo>
                <a:cubicBezTo>
                  <a:pt x="80165" y="84225"/>
                  <a:pt x="97163" y="61496"/>
                  <a:pt x="93366" y="37311"/>
                </a:cubicBezTo>
                <a:cubicBezTo>
                  <a:pt x="89958" y="15517"/>
                  <a:pt x="70820" y="1"/>
                  <a:pt x="48942" y="1"/>
                </a:cubicBezTo>
                <a:close/>
              </a:path>
            </a:pathLst>
          </a:custGeom>
          <a:solidFill>
            <a:srgbClr val="E369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0" name="Google Shape;3180;p78"/>
          <p:cNvGrpSpPr/>
          <p:nvPr/>
        </p:nvGrpSpPr>
        <p:grpSpPr>
          <a:xfrm>
            <a:off x="6690882" y="3773315"/>
            <a:ext cx="466779" cy="464290"/>
            <a:chOff x="6669657" y="3716715"/>
            <a:chExt cx="466779" cy="464290"/>
          </a:xfrm>
          <a:solidFill>
            <a:srgbClr val="D10200"/>
          </a:solidFill>
        </p:grpSpPr>
        <p:sp>
          <p:nvSpPr>
            <p:cNvPr id="3181" name="Google Shape;3181;p78"/>
            <p:cNvSpPr/>
            <p:nvPr/>
          </p:nvSpPr>
          <p:spPr>
            <a:xfrm>
              <a:off x="6669657" y="3716715"/>
              <a:ext cx="386382" cy="464290"/>
            </a:xfrm>
            <a:custGeom>
              <a:avLst/>
              <a:gdLst/>
              <a:ahLst/>
              <a:cxnLst/>
              <a:rect l="l" t="t" r="r" b="b"/>
              <a:pathLst>
                <a:path w="66964" h="80501" extrusionOk="0">
                  <a:moveTo>
                    <a:pt x="45863" y="0"/>
                  </a:moveTo>
                  <a:cubicBezTo>
                    <a:pt x="43461" y="0"/>
                    <a:pt x="41054" y="188"/>
                    <a:pt x="38663" y="566"/>
                  </a:cubicBezTo>
                  <a:cubicBezTo>
                    <a:pt x="20352" y="3441"/>
                    <a:pt x="6281" y="16660"/>
                    <a:pt x="1757" y="33161"/>
                  </a:cubicBezTo>
                  <a:lnTo>
                    <a:pt x="4081" y="32487"/>
                  </a:lnTo>
                  <a:lnTo>
                    <a:pt x="4081" y="32487"/>
                  </a:lnTo>
                  <a:cubicBezTo>
                    <a:pt x="4756" y="33871"/>
                    <a:pt x="3939" y="34971"/>
                    <a:pt x="3496" y="36213"/>
                  </a:cubicBezTo>
                  <a:cubicBezTo>
                    <a:pt x="3088" y="37384"/>
                    <a:pt x="2129" y="37207"/>
                    <a:pt x="1384" y="37295"/>
                  </a:cubicBezTo>
                  <a:cubicBezTo>
                    <a:pt x="1207" y="37313"/>
                    <a:pt x="1012" y="37348"/>
                    <a:pt x="816" y="37366"/>
                  </a:cubicBezTo>
                  <a:cubicBezTo>
                    <a:pt x="36" y="41997"/>
                    <a:pt x="0" y="46717"/>
                    <a:pt x="728" y="51348"/>
                  </a:cubicBezTo>
                  <a:cubicBezTo>
                    <a:pt x="2644" y="63591"/>
                    <a:pt x="9528" y="73847"/>
                    <a:pt x="19057" y="80501"/>
                  </a:cubicBezTo>
                  <a:cubicBezTo>
                    <a:pt x="18897" y="80217"/>
                    <a:pt x="18737" y="79950"/>
                    <a:pt x="18560" y="79684"/>
                  </a:cubicBezTo>
                  <a:cubicBezTo>
                    <a:pt x="18099" y="79010"/>
                    <a:pt x="17069" y="77928"/>
                    <a:pt x="17194" y="77768"/>
                  </a:cubicBezTo>
                  <a:cubicBezTo>
                    <a:pt x="18081" y="76703"/>
                    <a:pt x="16094" y="76632"/>
                    <a:pt x="16626" y="75834"/>
                  </a:cubicBezTo>
                  <a:cubicBezTo>
                    <a:pt x="15206" y="74876"/>
                    <a:pt x="14816" y="73652"/>
                    <a:pt x="15277" y="71948"/>
                  </a:cubicBezTo>
                  <a:cubicBezTo>
                    <a:pt x="15455" y="71292"/>
                    <a:pt x="15100" y="70529"/>
                    <a:pt x="14426" y="69854"/>
                  </a:cubicBezTo>
                  <a:cubicBezTo>
                    <a:pt x="13468" y="68896"/>
                    <a:pt x="12811" y="67601"/>
                    <a:pt x="12101" y="66394"/>
                  </a:cubicBezTo>
                  <a:cubicBezTo>
                    <a:pt x="11782" y="65862"/>
                    <a:pt x="11338" y="65152"/>
                    <a:pt x="11463" y="64620"/>
                  </a:cubicBezTo>
                  <a:cubicBezTo>
                    <a:pt x="11871" y="62739"/>
                    <a:pt x="12172" y="60734"/>
                    <a:pt x="13095" y="59102"/>
                  </a:cubicBezTo>
                  <a:cubicBezTo>
                    <a:pt x="14337" y="56919"/>
                    <a:pt x="14284" y="54914"/>
                    <a:pt x="13343" y="51969"/>
                  </a:cubicBezTo>
                  <a:lnTo>
                    <a:pt x="13343" y="51969"/>
                  </a:lnTo>
                  <a:cubicBezTo>
                    <a:pt x="12811" y="53619"/>
                    <a:pt x="11888" y="53229"/>
                    <a:pt x="11090" y="53353"/>
                  </a:cubicBezTo>
                  <a:cubicBezTo>
                    <a:pt x="10814" y="53401"/>
                    <a:pt x="10612" y="53439"/>
                    <a:pt x="10447" y="53439"/>
                  </a:cubicBezTo>
                  <a:cubicBezTo>
                    <a:pt x="9997" y="53439"/>
                    <a:pt x="9823" y="53151"/>
                    <a:pt x="9174" y="51969"/>
                  </a:cubicBezTo>
                  <a:cubicBezTo>
                    <a:pt x="7861" y="50763"/>
                    <a:pt x="6619" y="49485"/>
                    <a:pt x="5447" y="48136"/>
                  </a:cubicBezTo>
                  <a:cubicBezTo>
                    <a:pt x="5270" y="47853"/>
                    <a:pt x="5146" y="47551"/>
                    <a:pt x="5110" y="47214"/>
                  </a:cubicBezTo>
                  <a:cubicBezTo>
                    <a:pt x="4862" y="45759"/>
                    <a:pt x="4649" y="44304"/>
                    <a:pt x="4773" y="42796"/>
                  </a:cubicBezTo>
                  <a:lnTo>
                    <a:pt x="4773" y="42796"/>
                  </a:lnTo>
                  <a:lnTo>
                    <a:pt x="9653" y="51756"/>
                  </a:lnTo>
                  <a:cubicBezTo>
                    <a:pt x="11924" y="50745"/>
                    <a:pt x="13680" y="49201"/>
                    <a:pt x="15650" y="47995"/>
                  </a:cubicBezTo>
                  <a:cubicBezTo>
                    <a:pt x="17034" y="47161"/>
                    <a:pt x="17584" y="45954"/>
                    <a:pt x="18045" y="44606"/>
                  </a:cubicBezTo>
                  <a:cubicBezTo>
                    <a:pt x="18205" y="44109"/>
                    <a:pt x="18329" y="43594"/>
                    <a:pt x="18436" y="43080"/>
                  </a:cubicBezTo>
                  <a:lnTo>
                    <a:pt x="15597" y="40542"/>
                  </a:lnTo>
                  <a:lnTo>
                    <a:pt x="15224" y="41749"/>
                  </a:lnTo>
                  <a:cubicBezTo>
                    <a:pt x="14000" y="41092"/>
                    <a:pt x="12793" y="40507"/>
                    <a:pt x="11640" y="39833"/>
                  </a:cubicBezTo>
                  <a:cubicBezTo>
                    <a:pt x="10593" y="39212"/>
                    <a:pt x="10433" y="38395"/>
                    <a:pt x="11374" y="37082"/>
                  </a:cubicBezTo>
                  <a:lnTo>
                    <a:pt x="11374" y="37082"/>
                  </a:lnTo>
                  <a:cubicBezTo>
                    <a:pt x="12448" y="38789"/>
                    <a:pt x="13681" y="39825"/>
                    <a:pt x="15346" y="39825"/>
                  </a:cubicBezTo>
                  <a:cubicBezTo>
                    <a:pt x="15689" y="39825"/>
                    <a:pt x="16049" y="39781"/>
                    <a:pt x="16431" y="39691"/>
                  </a:cubicBezTo>
                  <a:cubicBezTo>
                    <a:pt x="16437" y="39689"/>
                    <a:pt x="16444" y="39688"/>
                    <a:pt x="16450" y="39688"/>
                  </a:cubicBezTo>
                  <a:cubicBezTo>
                    <a:pt x="16592" y="39688"/>
                    <a:pt x="16795" y="40029"/>
                    <a:pt x="16998" y="40063"/>
                  </a:cubicBezTo>
                  <a:cubicBezTo>
                    <a:pt x="17810" y="40257"/>
                    <a:pt x="18605" y="40492"/>
                    <a:pt x="19428" y="40492"/>
                  </a:cubicBezTo>
                  <a:cubicBezTo>
                    <a:pt x="19811" y="40492"/>
                    <a:pt x="20200" y="40441"/>
                    <a:pt x="20600" y="40312"/>
                  </a:cubicBezTo>
                  <a:cubicBezTo>
                    <a:pt x="21150" y="40152"/>
                    <a:pt x="21718" y="40045"/>
                    <a:pt x="22304" y="40010"/>
                  </a:cubicBezTo>
                  <a:cubicBezTo>
                    <a:pt x="24003" y="41489"/>
                    <a:pt x="25144" y="42940"/>
                    <a:pt x="27015" y="42940"/>
                  </a:cubicBezTo>
                  <a:cubicBezTo>
                    <a:pt x="27253" y="42940"/>
                    <a:pt x="27504" y="42917"/>
                    <a:pt x="27769" y="42867"/>
                  </a:cubicBezTo>
                  <a:cubicBezTo>
                    <a:pt x="27999" y="44251"/>
                    <a:pt x="27875" y="45564"/>
                    <a:pt x="28407" y="46486"/>
                  </a:cubicBezTo>
                  <a:cubicBezTo>
                    <a:pt x="29614" y="48616"/>
                    <a:pt x="31158" y="50532"/>
                    <a:pt x="32701" y="52732"/>
                  </a:cubicBezTo>
                  <a:lnTo>
                    <a:pt x="34600" y="50425"/>
                  </a:lnTo>
                  <a:lnTo>
                    <a:pt x="34103" y="47196"/>
                  </a:lnTo>
                  <a:cubicBezTo>
                    <a:pt x="34972" y="46096"/>
                    <a:pt x="36268" y="45173"/>
                    <a:pt x="36286" y="44251"/>
                  </a:cubicBezTo>
                  <a:cubicBezTo>
                    <a:pt x="36303" y="42707"/>
                    <a:pt x="38503" y="42955"/>
                    <a:pt x="38202" y="41394"/>
                  </a:cubicBezTo>
                  <a:cubicBezTo>
                    <a:pt x="38184" y="41305"/>
                    <a:pt x="39604" y="40986"/>
                    <a:pt x="40313" y="40702"/>
                  </a:cubicBezTo>
                  <a:cubicBezTo>
                    <a:pt x="40650" y="40560"/>
                    <a:pt x="40899" y="40223"/>
                    <a:pt x="41378" y="39797"/>
                  </a:cubicBezTo>
                  <a:lnTo>
                    <a:pt x="44785" y="44978"/>
                  </a:lnTo>
                  <a:lnTo>
                    <a:pt x="46630" y="43914"/>
                  </a:lnTo>
                  <a:cubicBezTo>
                    <a:pt x="47553" y="45102"/>
                    <a:pt x="46754" y="46699"/>
                    <a:pt x="48067" y="47480"/>
                  </a:cubicBezTo>
                  <a:cubicBezTo>
                    <a:pt x="47020" y="50124"/>
                    <a:pt x="48741" y="51508"/>
                    <a:pt x="50445" y="52980"/>
                  </a:cubicBezTo>
                  <a:cubicBezTo>
                    <a:pt x="50764" y="53247"/>
                    <a:pt x="50640" y="54010"/>
                    <a:pt x="50746" y="54684"/>
                  </a:cubicBezTo>
                  <a:cubicBezTo>
                    <a:pt x="49546" y="54279"/>
                    <a:pt x="48739" y="53108"/>
                    <a:pt x="47515" y="53108"/>
                  </a:cubicBezTo>
                  <a:cubicBezTo>
                    <a:pt x="47074" y="53108"/>
                    <a:pt x="46579" y="53260"/>
                    <a:pt x="45991" y="53655"/>
                  </a:cubicBezTo>
                  <a:cubicBezTo>
                    <a:pt x="46130" y="53637"/>
                    <a:pt x="46261" y="53629"/>
                    <a:pt x="46385" y="53629"/>
                  </a:cubicBezTo>
                  <a:cubicBezTo>
                    <a:pt x="47902" y="53629"/>
                    <a:pt x="48314" y="54868"/>
                    <a:pt x="48954" y="55606"/>
                  </a:cubicBezTo>
                  <a:cubicBezTo>
                    <a:pt x="49646" y="56387"/>
                    <a:pt x="51119" y="56937"/>
                    <a:pt x="50782" y="58712"/>
                  </a:cubicBezTo>
                  <a:cubicBezTo>
                    <a:pt x="50925" y="58653"/>
                    <a:pt x="51063" y="58628"/>
                    <a:pt x="51196" y="58628"/>
                  </a:cubicBezTo>
                  <a:cubicBezTo>
                    <a:pt x="52116" y="58628"/>
                    <a:pt x="52822" y="59846"/>
                    <a:pt x="53828" y="59846"/>
                  </a:cubicBezTo>
                  <a:cubicBezTo>
                    <a:pt x="54135" y="59846"/>
                    <a:pt x="54469" y="59733"/>
                    <a:pt x="54845" y="59439"/>
                  </a:cubicBezTo>
                  <a:lnTo>
                    <a:pt x="55431" y="57026"/>
                  </a:lnTo>
                  <a:cubicBezTo>
                    <a:pt x="55147" y="56955"/>
                    <a:pt x="54863" y="56902"/>
                    <a:pt x="54579" y="56849"/>
                  </a:cubicBezTo>
                  <a:cubicBezTo>
                    <a:pt x="53053" y="56760"/>
                    <a:pt x="51385" y="55819"/>
                    <a:pt x="51793" y="55269"/>
                  </a:cubicBezTo>
                  <a:lnTo>
                    <a:pt x="52787" y="54844"/>
                  </a:lnTo>
                  <a:lnTo>
                    <a:pt x="52414" y="52501"/>
                  </a:lnTo>
                  <a:cubicBezTo>
                    <a:pt x="48866" y="49893"/>
                    <a:pt x="48440" y="48917"/>
                    <a:pt x="49770" y="46291"/>
                  </a:cubicBezTo>
                  <a:lnTo>
                    <a:pt x="49770" y="46291"/>
                  </a:lnTo>
                  <a:cubicBezTo>
                    <a:pt x="50462" y="46859"/>
                    <a:pt x="51208" y="47338"/>
                    <a:pt x="51775" y="47977"/>
                  </a:cubicBezTo>
                  <a:cubicBezTo>
                    <a:pt x="52326" y="48562"/>
                    <a:pt x="52698" y="49325"/>
                    <a:pt x="53088" y="49929"/>
                  </a:cubicBezTo>
                  <a:lnTo>
                    <a:pt x="55821" y="46948"/>
                  </a:lnTo>
                  <a:lnTo>
                    <a:pt x="55200" y="42955"/>
                  </a:lnTo>
                  <a:lnTo>
                    <a:pt x="52805" y="41447"/>
                  </a:lnTo>
                  <a:lnTo>
                    <a:pt x="53585" y="38253"/>
                  </a:lnTo>
                  <a:lnTo>
                    <a:pt x="55111" y="39229"/>
                  </a:lnTo>
                  <a:cubicBezTo>
                    <a:pt x="55111" y="40045"/>
                    <a:pt x="55111" y="40542"/>
                    <a:pt x="55111" y="41039"/>
                  </a:cubicBezTo>
                  <a:lnTo>
                    <a:pt x="56300" y="41021"/>
                  </a:lnTo>
                  <a:lnTo>
                    <a:pt x="56034" y="38466"/>
                  </a:lnTo>
                  <a:cubicBezTo>
                    <a:pt x="59778" y="37011"/>
                    <a:pt x="60754" y="35876"/>
                    <a:pt x="62546" y="30925"/>
                  </a:cubicBezTo>
                  <a:lnTo>
                    <a:pt x="59370" y="25407"/>
                  </a:lnTo>
                  <a:lnTo>
                    <a:pt x="60754" y="24609"/>
                  </a:lnTo>
                  <a:cubicBezTo>
                    <a:pt x="60620" y="24079"/>
                    <a:pt x="60336" y="23926"/>
                    <a:pt x="59999" y="23926"/>
                  </a:cubicBezTo>
                  <a:cubicBezTo>
                    <a:pt x="59536" y="23926"/>
                    <a:pt x="58975" y="24215"/>
                    <a:pt x="58567" y="24215"/>
                  </a:cubicBezTo>
                  <a:cubicBezTo>
                    <a:pt x="58326" y="24215"/>
                    <a:pt x="58138" y="24114"/>
                    <a:pt x="58057" y="23792"/>
                  </a:cubicBezTo>
                  <a:lnTo>
                    <a:pt x="59316" y="21344"/>
                  </a:lnTo>
                  <a:lnTo>
                    <a:pt x="60062" y="22692"/>
                  </a:lnTo>
                  <a:lnTo>
                    <a:pt x="61286" y="21858"/>
                  </a:lnTo>
                  <a:lnTo>
                    <a:pt x="63504" y="23775"/>
                  </a:lnTo>
                  <a:lnTo>
                    <a:pt x="64178" y="27040"/>
                  </a:lnTo>
                  <a:cubicBezTo>
                    <a:pt x="64959" y="25993"/>
                    <a:pt x="65598" y="25478"/>
                    <a:pt x="65775" y="24822"/>
                  </a:cubicBezTo>
                  <a:cubicBezTo>
                    <a:pt x="66201" y="23367"/>
                    <a:pt x="64356" y="23225"/>
                    <a:pt x="64089" y="22515"/>
                  </a:cubicBezTo>
                  <a:lnTo>
                    <a:pt x="64444" y="18647"/>
                  </a:lnTo>
                  <a:cubicBezTo>
                    <a:pt x="66520" y="17955"/>
                    <a:pt x="66538" y="17902"/>
                    <a:pt x="66609" y="16305"/>
                  </a:cubicBezTo>
                  <a:cubicBezTo>
                    <a:pt x="66698" y="14229"/>
                    <a:pt x="66840" y="12171"/>
                    <a:pt x="66964" y="10059"/>
                  </a:cubicBezTo>
                  <a:cubicBezTo>
                    <a:pt x="65951" y="8994"/>
                    <a:pt x="64617" y="8884"/>
                    <a:pt x="63235" y="8884"/>
                  </a:cubicBezTo>
                  <a:cubicBezTo>
                    <a:pt x="62876" y="8884"/>
                    <a:pt x="62514" y="8891"/>
                    <a:pt x="62153" y="8891"/>
                  </a:cubicBezTo>
                  <a:cubicBezTo>
                    <a:pt x="62029" y="8891"/>
                    <a:pt x="61906" y="8890"/>
                    <a:pt x="61783" y="8888"/>
                  </a:cubicBezTo>
                  <a:cubicBezTo>
                    <a:pt x="61978" y="8001"/>
                    <a:pt x="62209" y="7362"/>
                    <a:pt x="62262" y="6741"/>
                  </a:cubicBezTo>
                  <a:cubicBezTo>
                    <a:pt x="62297" y="6102"/>
                    <a:pt x="62173" y="5464"/>
                    <a:pt x="62120" y="4701"/>
                  </a:cubicBezTo>
                  <a:lnTo>
                    <a:pt x="65119" y="4239"/>
                  </a:lnTo>
                  <a:cubicBezTo>
                    <a:pt x="59052" y="1427"/>
                    <a:pt x="52479" y="0"/>
                    <a:pt x="458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78"/>
            <p:cNvSpPr/>
            <p:nvPr/>
          </p:nvSpPr>
          <p:spPr>
            <a:xfrm>
              <a:off x="7010819" y="4061082"/>
              <a:ext cx="117645" cy="102137"/>
            </a:xfrm>
            <a:custGeom>
              <a:avLst/>
              <a:gdLst/>
              <a:ahLst/>
              <a:cxnLst/>
              <a:rect l="l" t="t" r="r" b="b"/>
              <a:pathLst>
                <a:path w="20389" h="17709" extrusionOk="0">
                  <a:moveTo>
                    <a:pt x="17567" y="0"/>
                  </a:moveTo>
                  <a:lnTo>
                    <a:pt x="17567" y="0"/>
                  </a:lnTo>
                  <a:cubicBezTo>
                    <a:pt x="17070" y="1331"/>
                    <a:pt x="16644" y="2697"/>
                    <a:pt x="16307" y="4081"/>
                  </a:cubicBezTo>
                  <a:cubicBezTo>
                    <a:pt x="16278" y="4199"/>
                    <a:pt x="16114" y="4268"/>
                    <a:pt x="16100" y="4268"/>
                  </a:cubicBezTo>
                  <a:cubicBezTo>
                    <a:pt x="16097" y="4268"/>
                    <a:pt x="16100" y="4265"/>
                    <a:pt x="16112" y="4259"/>
                  </a:cubicBezTo>
                  <a:lnTo>
                    <a:pt x="13912" y="3034"/>
                  </a:lnTo>
                  <a:lnTo>
                    <a:pt x="14391" y="1437"/>
                  </a:lnTo>
                  <a:lnTo>
                    <a:pt x="12617" y="337"/>
                  </a:lnTo>
                  <a:cubicBezTo>
                    <a:pt x="12563" y="2112"/>
                    <a:pt x="10416" y="1970"/>
                    <a:pt x="10523" y="3655"/>
                  </a:cubicBezTo>
                  <a:cubicBezTo>
                    <a:pt x="10523" y="3709"/>
                    <a:pt x="10239" y="3797"/>
                    <a:pt x="10079" y="3815"/>
                  </a:cubicBezTo>
                  <a:cubicBezTo>
                    <a:pt x="8287" y="4028"/>
                    <a:pt x="8553" y="4418"/>
                    <a:pt x="7276" y="5305"/>
                  </a:cubicBezTo>
                  <a:cubicBezTo>
                    <a:pt x="5785" y="6352"/>
                    <a:pt x="5466" y="8730"/>
                    <a:pt x="3017" y="8765"/>
                  </a:cubicBezTo>
                  <a:cubicBezTo>
                    <a:pt x="2166" y="8783"/>
                    <a:pt x="1154" y="9919"/>
                    <a:pt x="569" y="10770"/>
                  </a:cubicBezTo>
                  <a:cubicBezTo>
                    <a:pt x="178" y="11356"/>
                    <a:pt x="1" y="12705"/>
                    <a:pt x="374" y="13095"/>
                  </a:cubicBezTo>
                  <a:cubicBezTo>
                    <a:pt x="1687" y="14443"/>
                    <a:pt x="746" y="15810"/>
                    <a:pt x="569" y="17708"/>
                  </a:cubicBezTo>
                  <a:cubicBezTo>
                    <a:pt x="3337" y="16519"/>
                    <a:pt x="5839" y="15668"/>
                    <a:pt x="8074" y="14213"/>
                  </a:cubicBezTo>
                  <a:lnTo>
                    <a:pt x="10558" y="15934"/>
                  </a:lnTo>
                  <a:lnTo>
                    <a:pt x="9866" y="17336"/>
                  </a:lnTo>
                  <a:cubicBezTo>
                    <a:pt x="11960" y="17300"/>
                    <a:pt x="13592" y="16998"/>
                    <a:pt x="14710" y="15508"/>
                  </a:cubicBezTo>
                  <a:cubicBezTo>
                    <a:pt x="16094" y="13645"/>
                    <a:pt x="17585" y="11835"/>
                    <a:pt x="18773" y="9866"/>
                  </a:cubicBezTo>
                  <a:cubicBezTo>
                    <a:pt x="19590" y="8482"/>
                    <a:pt x="20388" y="6885"/>
                    <a:pt x="18862" y="5305"/>
                  </a:cubicBezTo>
                  <a:cubicBezTo>
                    <a:pt x="18596" y="5039"/>
                    <a:pt x="18330" y="4330"/>
                    <a:pt x="18472" y="4099"/>
                  </a:cubicBezTo>
                  <a:cubicBezTo>
                    <a:pt x="19732" y="2307"/>
                    <a:pt x="17372" y="1491"/>
                    <a:pt x="17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78"/>
            <p:cNvSpPr/>
            <p:nvPr/>
          </p:nvSpPr>
          <p:spPr>
            <a:xfrm>
              <a:off x="6995058" y="4000087"/>
              <a:ext cx="41059" cy="51071"/>
            </a:xfrm>
            <a:custGeom>
              <a:avLst/>
              <a:gdLst/>
              <a:ahLst/>
              <a:cxnLst/>
              <a:rect l="l" t="t" r="r" b="b"/>
              <a:pathLst>
                <a:path w="7116" h="8855" extrusionOk="0">
                  <a:moveTo>
                    <a:pt x="5359" y="0"/>
                  </a:moveTo>
                  <a:cubicBezTo>
                    <a:pt x="4649" y="976"/>
                    <a:pt x="3993" y="1774"/>
                    <a:pt x="3460" y="2644"/>
                  </a:cubicBezTo>
                  <a:cubicBezTo>
                    <a:pt x="2910" y="3513"/>
                    <a:pt x="1455" y="3638"/>
                    <a:pt x="1828" y="5181"/>
                  </a:cubicBezTo>
                  <a:cubicBezTo>
                    <a:pt x="1354" y="4803"/>
                    <a:pt x="1037" y="4660"/>
                    <a:pt x="815" y="4660"/>
                  </a:cubicBezTo>
                  <a:cubicBezTo>
                    <a:pt x="256" y="4660"/>
                    <a:pt x="305" y="5571"/>
                    <a:pt x="1" y="5926"/>
                  </a:cubicBezTo>
                  <a:cubicBezTo>
                    <a:pt x="1136" y="7417"/>
                    <a:pt x="1438" y="7577"/>
                    <a:pt x="5412" y="8854"/>
                  </a:cubicBezTo>
                  <a:cubicBezTo>
                    <a:pt x="5590" y="7896"/>
                    <a:pt x="5625" y="7239"/>
                    <a:pt x="5820" y="6636"/>
                  </a:cubicBezTo>
                  <a:cubicBezTo>
                    <a:pt x="6033" y="6015"/>
                    <a:pt x="6335" y="5430"/>
                    <a:pt x="6708" y="4880"/>
                  </a:cubicBezTo>
                  <a:cubicBezTo>
                    <a:pt x="7116" y="4294"/>
                    <a:pt x="5696" y="4170"/>
                    <a:pt x="6459" y="3354"/>
                  </a:cubicBezTo>
                  <a:cubicBezTo>
                    <a:pt x="6849" y="2928"/>
                    <a:pt x="6637" y="1686"/>
                    <a:pt x="6778" y="1384"/>
                  </a:cubicBezTo>
                  <a:cubicBezTo>
                    <a:pt x="6832" y="1224"/>
                    <a:pt x="6867" y="1047"/>
                    <a:pt x="6885" y="870"/>
                  </a:cubicBezTo>
                  <a:lnTo>
                    <a:pt x="53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78"/>
            <p:cNvSpPr/>
            <p:nvPr/>
          </p:nvSpPr>
          <p:spPr>
            <a:xfrm>
              <a:off x="7078892" y="4018504"/>
              <a:ext cx="57544" cy="36030"/>
            </a:xfrm>
            <a:custGeom>
              <a:avLst/>
              <a:gdLst/>
              <a:ahLst/>
              <a:cxnLst/>
              <a:rect l="l" t="t" r="r" b="b"/>
              <a:pathLst>
                <a:path w="9973" h="6247" extrusionOk="0">
                  <a:moveTo>
                    <a:pt x="0" y="1"/>
                  </a:moveTo>
                  <a:lnTo>
                    <a:pt x="266" y="1722"/>
                  </a:lnTo>
                  <a:lnTo>
                    <a:pt x="1668" y="1970"/>
                  </a:lnTo>
                  <a:lnTo>
                    <a:pt x="870" y="3177"/>
                  </a:lnTo>
                  <a:cubicBezTo>
                    <a:pt x="1300" y="3058"/>
                    <a:pt x="1704" y="3001"/>
                    <a:pt x="2079" y="3001"/>
                  </a:cubicBezTo>
                  <a:cubicBezTo>
                    <a:pt x="3221" y="3001"/>
                    <a:pt x="4106" y="3533"/>
                    <a:pt x="4720" y="4508"/>
                  </a:cubicBezTo>
                  <a:cubicBezTo>
                    <a:pt x="5319" y="5452"/>
                    <a:pt x="5558" y="5867"/>
                    <a:pt x="5945" y="5867"/>
                  </a:cubicBezTo>
                  <a:cubicBezTo>
                    <a:pt x="6235" y="5867"/>
                    <a:pt x="6607" y="5635"/>
                    <a:pt x="7275" y="5218"/>
                  </a:cubicBezTo>
                  <a:cubicBezTo>
                    <a:pt x="7453" y="5111"/>
                    <a:pt x="7648" y="5058"/>
                    <a:pt x="7861" y="5022"/>
                  </a:cubicBezTo>
                  <a:lnTo>
                    <a:pt x="9564" y="6247"/>
                  </a:lnTo>
                  <a:lnTo>
                    <a:pt x="9972" y="5679"/>
                  </a:lnTo>
                  <a:cubicBezTo>
                    <a:pt x="9582" y="4809"/>
                    <a:pt x="9262" y="3887"/>
                    <a:pt x="8819" y="3035"/>
                  </a:cubicBezTo>
                  <a:cubicBezTo>
                    <a:pt x="8151" y="1821"/>
                    <a:pt x="7070" y="1194"/>
                    <a:pt x="5857" y="1194"/>
                  </a:cubicBezTo>
                  <a:cubicBezTo>
                    <a:pt x="5138" y="1194"/>
                    <a:pt x="4373" y="1415"/>
                    <a:pt x="3620" y="1864"/>
                  </a:cubicBezTo>
                  <a:cubicBezTo>
                    <a:pt x="3336" y="2024"/>
                    <a:pt x="3052" y="2166"/>
                    <a:pt x="2644" y="2396"/>
                  </a:cubicBezTo>
                  <a:lnTo>
                    <a:pt x="1970" y="46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78"/>
            <p:cNvSpPr/>
            <p:nvPr/>
          </p:nvSpPr>
          <p:spPr>
            <a:xfrm>
              <a:off x="7051663" y="3806456"/>
              <a:ext cx="38503" cy="70819"/>
            </a:xfrm>
            <a:custGeom>
              <a:avLst/>
              <a:gdLst/>
              <a:ahLst/>
              <a:cxnLst/>
              <a:rect l="l" t="t" r="r" b="b"/>
              <a:pathLst>
                <a:path w="6673" h="12279" extrusionOk="0">
                  <a:moveTo>
                    <a:pt x="6672" y="1"/>
                  </a:moveTo>
                  <a:lnTo>
                    <a:pt x="6672" y="1"/>
                  </a:lnTo>
                  <a:cubicBezTo>
                    <a:pt x="6223" y="198"/>
                    <a:pt x="5784" y="260"/>
                    <a:pt x="5357" y="260"/>
                  </a:cubicBezTo>
                  <a:cubicBezTo>
                    <a:pt x="4670" y="260"/>
                    <a:pt x="4013" y="100"/>
                    <a:pt x="3390" y="89"/>
                  </a:cubicBezTo>
                  <a:lnTo>
                    <a:pt x="3088" y="2786"/>
                  </a:lnTo>
                  <a:lnTo>
                    <a:pt x="4809" y="5164"/>
                  </a:lnTo>
                  <a:lnTo>
                    <a:pt x="1" y="10771"/>
                  </a:lnTo>
                  <a:lnTo>
                    <a:pt x="1083" y="12279"/>
                  </a:lnTo>
                  <a:lnTo>
                    <a:pt x="6388" y="7772"/>
                  </a:lnTo>
                  <a:cubicBezTo>
                    <a:pt x="4454" y="6495"/>
                    <a:pt x="6175" y="3709"/>
                    <a:pt x="4383" y="2502"/>
                  </a:cubicBezTo>
                  <a:lnTo>
                    <a:pt x="66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78"/>
            <p:cNvSpPr/>
            <p:nvPr/>
          </p:nvSpPr>
          <p:spPr>
            <a:xfrm>
              <a:off x="6984824" y="4061618"/>
              <a:ext cx="42081" cy="8893"/>
            </a:xfrm>
            <a:custGeom>
              <a:avLst/>
              <a:gdLst/>
              <a:ahLst/>
              <a:cxnLst/>
              <a:rect l="l" t="t" r="r" b="b"/>
              <a:pathLst>
                <a:path w="7293" h="1542" extrusionOk="0">
                  <a:moveTo>
                    <a:pt x="4286" y="0"/>
                  </a:moveTo>
                  <a:cubicBezTo>
                    <a:pt x="2949" y="0"/>
                    <a:pt x="1596" y="367"/>
                    <a:pt x="0" y="510"/>
                  </a:cubicBezTo>
                  <a:cubicBezTo>
                    <a:pt x="787" y="973"/>
                    <a:pt x="1302" y="1542"/>
                    <a:pt x="1738" y="1542"/>
                  </a:cubicBezTo>
                  <a:cubicBezTo>
                    <a:pt x="1970" y="1542"/>
                    <a:pt x="2179" y="1380"/>
                    <a:pt x="2396" y="954"/>
                  </a:cubicBezTo>
                  <a:cubicBezTo>
                    <a:pt x="2708" y="1325"/>
                    <a:pt x="3056" y="1432"/>
                    <a:pt x="3417" y="1432"/>
                  </a:cubicBezTo>
                  <a:cubicBezTo>
                    <a:pt x="3816" y="1432"/>
                    <a:pt x="4231" y="1302"/>
                    <a:pt x="4631" y="1256"/>
                  </a:cubicBezTo>
                  <a:cubicBezTo>
                    <a:pt x="5394" y="1149"/>
                    <a:pt x="6157" y="1025"/>
                    <a:pt x="7293" y="830"/>
                  </a:cubicBezTo>
                  <a:cubicBezTo>
                    <a:pt x="6240" y="198"/>
                    <a:pt x="5268" y="0"/>
                    <a:pt x="4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78"/>
            <p:cNvSpPr/>
            <p:nvPr/>
          </p:nvSpPr>
          <p:spPr>
            <a:xfrm>
              <a:off x="7035181" y="4030478"/>
              <a:ext cx="15469" cy="21703"/>
            </a:xfrm>
            <a:custGeom>
              <a:avLst/>
              <a:gdLst/>
              <a:ahLst/>
              <a:cxnLst/>
              <a:rect l="l" t="t" r="r" b="b"/>
              <a:pathLst>
                <a:path w="2681" h="3763" extrusionOk="0">
                  <a:moveTo>
                    <a:pt x="2662" y="1"/>
                  </a:moveTo>
                  <a:cubicBezTo>
                    <a:pt x="19" y="675"/>
                    <a:pt x="1" y="764"/>
                    <a:pt x="1012" y="3763"/>
                  </a:cubicBezTo>
                  <a:lnTo>
                    <a:pt x="1491" y="2148"/>
                  </a:lnTo>
                  <a:lnTo>
                    <a:pt x="2201" y="3408"/>
                  </a:lnTo>
                  <a:lnTo>
                    <a:pt x="2680" y="3372"/>
                  </a:lnTo>
                  <a:cubicBezTo>
                    <a:pt x="2574" y="2840"/>
                    <a:pt x="2485" y="2308"/>
                    <a:pt x="2450" y="1758"/>
                  </a:cubicBezTo>
                  <a:cubicBezTo>
                    <a:pt x="2485" y="1172"/>
                    <a:pt x="2556" y="586"/>
                    <a:pt x="2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78"/>
            <p:cNvSpPr/>
            <p:nvPr/>
          </p:nvSpPr>
          <p:spPr>
            <a:xfrm>
              <a:off x="7045011" y="3983609"/>
              <a:ext cx="19047" cy="18121"/>
            </a:xfrm>
            <a:custGeom>
              <a:avLst/>
              <a:gdLst/>
              <a:ahLst/>
              <a:cxnLst/>
              <a:rect l="l" t="t" r="r" b="b"/>
              <a:pathLst>
                <a:path w="3301" h="3142" extrusionOk="0">
                  <a:moveTo>
                    <a:pt x="3301" y="0"/>
                  </a:moveTo>
                  <a:lnTo>
                    <a:pt x="0" y="1455"/>
                  </a:lnTo>
                  <a:lnTo>
                    <a:pt x="550" y="2520"/>
                  </a:lnTo>
                  <a:lnTo>
                    <a:pt x="1154" y="1793"/>
                  </a:lnTo>
                  <a:lnTo>
                    <a:pt x="2804" y="3141"/>
                  </a:lnTo>
                  <a:lnTo>
                    <a:pt x="33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78"/>
            <p:cNvSpPr/>
            <p:nvPr/>
          </p:nvSpPr>
          <p:spPr>
            <a:xfrm>
              <a:off x="7034362" y="3943182"/>
              <a:ext cx="9734" cy="24570"/>
            </a:xfrm>
            <a:custGeom>
              <a:avLst/>
              <a:gdLst/>
              <a:ahLst/>
              <a:cxnLst/>
              <a:rect l="l" t="t" r="r" b="b"/>
              <a:pathLst>
                <a:path w="1687" h="4260" extrusionOk="0">
                  <a:moveTo>
                    <a:pt x="249" y="1"/>
                  </a:moveTo>
                  <a:cubicBezTo>
                    <a:pt x="1" y="2627"/>
                    <a:pt x="1" y="2627"/>
                    <a:pt x="977" y="4259"/>
                  </a:cubicBezTo>
                  <a:cubicBezTo>
                    <a:pt x="1687" y="1261"/>
                    <a:pt x="1687" y="1261"/>
                    <a:pt x="2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78"/>
            <p:cNvSpPr/>
            <p:nvPr/>
          </p:nvSpPr>
          <p:spPr>
            <a:xfrm>
              <a:off x="6724214" y="4015234"/>
              <a:ext cx="1131" cy="513"/>
            </a:xfrm>
            <a:custGeom>
              <a:avLst/>
              <a:gdLst/>
              <a:ahLst/>
              <a:cxnLst/>
              <a:rect l="l" t="t" r="r" b="b"/>
              <a:pathLst>
                <a:path w="196" h="89" extrusionOk="0">
                  <a:moveTo>
                    <a:pt x="196" y="0"/>
                  </a:moveTo>
                  <a:lnTo>
                    <a:pt x="1" y="89"/>
                  </a:lnTo>
                  <a:lnTo>
                    <a:pt x="1" y="89"/>
                  </a:lnTo>
                  <a:lnTo>
                    <a:pt x="196" y="18"/>
                  </a:lnTo>
                  <a:lnTo>
                    <a:pt x="1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78"/>
            <p:cNvSpPr/>
            <p:nvPr/>
          </p:nvSpPr>
          <p:spPr>
            <a:xfrm>
              <a:off x="7071623" y="3755083"/>
              <a:ext cx="16589" cy="16380"/>
            </a:xfrm>
            <a:custGeom>
              <a:avLst/>
              <a:gdLst/>
              <a:ahLst/>
              <a:cxnLst/>
              <a:rect l="l" t="t" r="r" b="b"/>
              <a:pathLst>
                <a:path w="2875" h="2840" extrusionOk="0">
                  <a:moveTo>
                    <a:pt x="1" y="0"/>
                  </a:moveTo>
                  <a:lnTo>
                    <a:pt x="1" y="0"/>
                  </a:lnTo>
                  <a:cubicBezTo>
                    <a:pt x="835" y="1029"/>
                    <a:pt x="1739" y="1970"/>
                    <a:pt x="2733" y="2839"/>
                  </a:cubicBezTo>
                  <a:cubicBezTo>
                    <a:pt x="2840" y="2520"/>
                    <a:pt x="2875" y="2201"/>
                    <a:pt x="2822" y="1881"/>
                  </a:cubicBezTo>
                  <a:cubicBezTo>
                    <a:pt x="1899" y="1225"/>
                    <a:pt x="959" y="604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78"/>
            <p:cNvSpPr/>
            <p:nvPr/>
          </p:nvSpPr>
          <p:spPr>
            <a:xfrm>
              <a:off x="6722575" y="4015741"/>
              <a:ext cx="1541" cy="727"/>
            </a:xfrm>
            <a:custGeom>
              <a:avLst/>
              <a:gdLst/>
              <a:ahLst/>
              <a:cxnLst/>
              <a:rect l="l" t="t" r="r" b="b"/>
              <a:pathLst>
                <a:path w="267" h="126" extrusionOk="0">
                  <a:moveTo>
                    <a:pt x="267" y="1"/>
                  </a:moveTo>
                  <a:cubicBezTo>
                    <a:pt x="178" y="36"/>
                    <a:pt x="89" y="72"/>
                    <a:pt x="1" y="125"/>
                  </a:cubicBezTo>
                  <a:cubicBezTo>
                    <a:pt x="107" y="90"/>
                    <a:pt x="178" y="36"/>
                    <a:pt x="2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78"/>
            <p:cNvSpPr/>
            <p:nvPr/>
          </p:nvSpPr>
          <p:spPr>
            <a:xfrm>
              <a:off x="6772321" y="4116142"/>
              <a:ext cx="30927" cy="46769"/>
            </a:xfrm>
            <a:custGeom>
              <a:avLst/>
              <a:gdLst/>
              <a:ahLst/>
              <a:cxnLst/>
              <a:rect l="l" t="t" r="r" b="b"/>
              <a:pathLst>
                <a:path w="5360" h="8109" extrusionOk="0">
                  <a:moveTo>
                    <a:pt x="1828" y="0"/>
                  </a:moveTo>
                  <a:lnTo>
                    <a:pt x="1" y="2946"/>
                  </a:lnTo>
                  <a:cubicBezTo>
                    <a:pt x="444" y="3762"/>
                    <a:pt x="1030" y="4738"/>
                    <a:pt x="1527" y="5785"/>
                  </a:cubicBezTo>
                  <a:cubicBezTo>
                    <a:pt x="2308" y="7328"/>
                    <a:pt x="3479" y="8091"/>
                    <a:pt x="5359" y="8109"/>
                  </a:cubicBezTo>
                  <a:cubicBezTo>
                    <a:pt x="4667" y="6689"/>
                    <a:pt x="3993" y="5625"/>
                    <a:pt x="3798" y="4205"/>
                  </a:cubicBezTo>
                  <a:cubicBezTo>
                    <a:pt x="3621" y="2768"/>
                    <a:pt x="2574" y="1491"/>
                    <a:pt x="18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4" name="Google Shape;3194;p78"/>
          <p:cNvGrpSpPr/>
          <p:nvPr/>
        </p:nvGrpSpPr>
        <p:grpSpPr>
          <a:xfrm>
            <a:off x="7867470" y="4054631"/>
            <a:ext cx="187557" cy="187557"/>
            <a:chOff x="8565775" y="671075"/>
            <a:chExt cx="441000" cy="441000"/>
          </a:xfrm>
          <a:solidFill>
            <a:srgbClr val="D10200"/>
          </a:solidFill>
        </p:grpSpPr>
        <p:sp>
          <p:nvSpPr>
            <p:cNvPr id="3195" name="Google Shape;3195;p78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78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rgbClr val="E369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7" name="Google Shape;3197;p78"/>
          <p:cNvSpPr/>
          <p:nvPr/>
        </p:nvSpPr>
        <p:spPr>
          <a:xfrm>
            <a:off x="8168685" y="4050552"/>
            <a:ext cx="193683" cy="195716"/>
          </a:xfrm>
          <a:custGeom>
            <a:avLst/>
            <a:gdLst/>
            <a:ahLst/>
            <a:cxnLst/>
            <a:rect l="l" t="t" r="r" b="b"/>
            <a:pathLst>
              <a:path w="194168" h="196207" extrusionOk="0">
                <a:moveTo>
                  <a:pt x="11576" y="0"/>
                </a:moveTo>
                <a:cubicBezTo>
                  <a:pt x="8883" y="0"/>
                  <a:pt x="6181" y="987"/>
                  <a:pt x="4103" y="3065"/>
                </a:cubicBezTo>
                <a:cubicBezTo>
                  <a:pt x="1026" y="5799"/>
                  <a:pt x="1" y="10243"/>
                  <a:pt x="1368" y="14004"/>
                </a:cubicBezTo>
                <a:lnTo>
                  <a:pt x="65293" y="189369"/>
                </a:lnTo>
                <a:cubicBezTo>
                  <a:pt x="67002" y="193471"/>
                  <a:pt x="70762" y="196206"/>
                  <a:pt x="74864" y="196206"/>
                </a:cubicBezTo>
                <a:cubicBezTo>
                  <a:pt x="79308" y="196206"/>
                  <a:pt x="83410" y="193813"/>
                  <a:pt x="85120" y="190053"/>
                </a:cubicBezTo>
                <a:lnTo>
                  <a:pt x="114176" y="124077"/>
                </a:lnTo>
                <a:cubicBezTo>
                  <a:pt x="115202" y="121342"/>
                  <a:pt x="117595" y="119291"/>
                  <a:pt x="119988" y="118266"/>
                </a:cubicBezTo>
                <a:lnTo>
                  <a:pt x="187331" y="92286"/>
                </a:lnTo>
                <a:cubicBezTo>
                  <a:pt x="191433" y="90577"/>
                  <a:pt x="193826" y="86816"/>
                  <a:pt x="193826" y="82714"/>
                </a:cubicBezTo>
                <a:cubicBezTo>
                  <a:pt x="194168" y="78270"/>
                  <a:pt x="191433" y="74510"/>
                  <a:pt x="187673" y="72801"/>
                </a:cubicBezTo>
                <a:lnTo>
                  <a:pt x="15384" y="672"/>
                </a:lnTo>
                <a:cubicBezTo>
                  <a:pt x="14163" y="228"/>
                  <a:pt x="12871" y="0"/>
                  <a:pt x="11576" y="0"/>
                </a:cubicBezTo>
                <a:close/>
              </a:path>
            </a:pathLst>
          </a:custGeom>
          <a:solidFill>
            <a:srgbClr val="D102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8" name="Google Shape;3198;p78"/>
          <p:cNvSpPr/>
          <p:nvPr/>
        </p:nvSpPr>
        <p:spPr>
          <a:xfrm flipH="1">
            <a:off x="7376923" y="4017007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D102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0" name="Google Shape;3200;p78"/>
          <p:cNvSpPr/>
          <p:nvPr/>
        </p:nvSpPr>
        <p:spPr>
          <a:xfrm>
            <a:off x="6021325" y="3132850"/>
            <a:ext cx="587871" cy="512373"/>
          </a:xfrm>
          <a:custGeom>
            <a:avLst/>
            <a:gdLst/>
            <a:ahLst/>
            <a:cxnLst/>
            <a:rect l="l" t="t" r="r" b="b"/>
            <a:pathLst>
              <a:path w="101884" h="88838" extrusionOk="0">
                <a:moveTo>
                  <a:pt x="50272" y="0"/>
                </a:moveTo>
                <a:cubicBezTo>
                  <a:pt x="31897" y="0"/>
                  <a:pt x="14791" y="11087"/>
                  <a:pt x="8322" y="29000"/>
                </a:cubicBezTo>
                <a:cubicBezTo>
                  <a:pt x="1" y="51995"/>
                  <a:pt x="12332" y="77546"/>
                  <a:pt x="35878" y="86063"/>
                </a:cubicBezTo>
                <a:cubicBezTo>
                  <a:pt x="41078" y="87945"/>
                  <a:pt x="46391" y="88838"/>
                  <a:pt x="51602" y="88838"/>
                </a:cubicBezTo>
                <a:cubicBezTo>
                  <a:pt x="69970" y="88838"/>
                  <a:pt x="87079" y="77751"/>
                  <a:pt x="93562" y="59838"/>
                </a:cubicBezTo>
                <a:cubicBezTo>
                  <a:pt x="101883" y="36843"/>
                  <a:pt x="89534" y="11292"/>
                  <a:pt x="66006" y="2775"/>
                </a:cubicBezTo>
                <a:cubicBezTo>
                  <a:pt x="60802" y="893"/>
                  <a:pt x="55486" y="0"/>
                  <a:pt x="50272" y="0"/>
                </a:cubicBezTo>
                <a:close/>
              </a:path>
            </a:pathLst>
          </a:custGeom>
          <a:solidFill>
            <a:srgbClr val="E369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01" name="Google Shape;3201;p78"/>
          <p:cNvGrpSpPr/>
          <p:nvPr/>
        </p:nvGrpSpPr>
        <p:grpSpPr>
          <a:xfrm>
            <a:off x="6052585" y="3133313"/>
            <a:ext cx="539107" cy="480965"/>
            <a:chOff x="6031360" y="3076713"/>
            <a:chExt cx="539107" cy="480965"/>
          </a:xfrm>
          <a:solidFill>
            <a:srgbClr val="D10200"/>
          </a:solidFill>
        </p:grpSpPr>
        <p:sp>
          <p:nvSpPr>
            <p:cNvPr id="3202" name="Google Shape;3202;p78"/>
            <p:cNvSpPr/>
            <p:nvPr/>
          </p:nvSpPr>
          <p:spPr>
            <a:xfrm>
              <a:off x="6160232" y="3107767"/>
              <a:ext cx="410235" cy="449911"/>
            </a:xfrm>
            <a:custGeom>
              <a:avLst/>
              <a:gdLst/>
              <a:ahLst/>
              <a:cxnLst/>
              <a:rect l="l" t="t" r="r" b="b"/>
              <a:pathLst>
                <a:path w="71098" h="78008" extrusionOk="0">
                  <a:moveTo>
                    <a:pt x="36108" y="3531"/>
                  </a:moveTo>
                  <a:lnTo>
                    <a:pt x="36835" y="4631"/>
                  </a:lnTo>
                  <a:cubicBezTo>
                    <a:pt x="36551" y="4826"/>
                    <a:pt x="36268" y="5039"/>
                    <a:pt x="35948" y="5217"/>
                  </a:cubicBezTo>
                  <a:cubicBezTo>
                    <a:pt x="35043" y="5749"/>
                    <a:pt x="34635" y="6459"/>
                    <a:pt x="35132" y="7488"/>
                  </a:cubicBezTo>
                  <a:cubicBezTo>
                    <a:pt x="35486" y="8208"/>
                    <a:pt x="35984" y="8561"/>
                    <a:pt x="36635" y="8561"/>
                  </a:cubicBezTo>
                  <a:cubicBezTo>
                    <a:pt x="36866" y="8561"/>
                    <a:pt x="37116" y="8517"/>
                    <a:pt x="37385" y="8428"/>
                  </a:cubicBezTo>
                  <a:cubicBezTo>
                    <a:pt x="37776" y="8304"/>
                    <a:pt x="38184" y="8198"/>
                    <a:pt x="38752" y="8056"/>
                  </a:cubicBezTo>
                  <a:lnTo>
                    <a:pt x="38752" y="8056"/>
                  </a:lnTo>
                  <a:cubicBezTo>
                    <a:pt x="38412" y="9075"/>
                    <a:pt x="37909" y="9331"/>
                    <a:pt x="37373" y="9331"/>
                  </a:cubicBezTo>
                  <a:cubicBezTo>
                    <a:pt x="36833" y="9331"/>
                    <a:pt x="36258" y="9072"/>
                    <a:pt x="35779" y="9072"/>
                  </a:cubicBezTo>
                  <a:cubicBezTo>
                    <a:pt x="35690" y="9072"/>
                    <a:pt x="35604" y="9081"/>
                    <a:pt x="35522" y="9102"/>
                  </a:cubicBezTo>
                  <a:lnTo>
                    <a:pt x="33162" y="11977"/>
                  </a:lnTo>
                  <a:lnTo>
                    <a:pt x="28585" y="11037"/>
                  </a:lnTo>
                  <a:lnTo>
                    <a:pt x="31832" y="10238"/>
                  </a:lnTo>
                  <a:cubicBezTo>
                    <a:pt x="32825" y="8162"/>
                    <a:pt x="33127" y="7062"/>
                    <a:pt x="32914" y="6228"/>
                  </a:cubicBezTo>
                  <a:lnTo>
                    <a:pt x="36108" y="3531"/>
                  </a:lnTo>
                  <a:close/>
                  <a:moveTo>
                    <a:pt x="38947" y="36232"/>
                  </a:moveTo>
                  <a:lnTo>
                    <a:pt x="38947" y="36232"/>
                  </a:lnTo>
                  <a:cubicBezTo>
                    <a:pt x="40402" y="36374"/>
                    <a:pt x="40561" y="37705"/>
                    <a:pt x="41253" y="38486"/>
                  </a:cubicBezTo>
                  <a:cubicBezTo>
                    <a:pt x="40278" y="40029"/>
                    <a:pt x="42194" y="41076"/>
                    <a:pt x="41963" y="42673"/>
                  </a:cubicBezTo>
                  <a:cubicBezTo>
                    <a:pt x="41786" y="43862"/>
                    <a:pt x="42833" y="45264"/>
                    <a:pt x="43241" y="46648"/>
                  </a:cubicBezTo>
                  <a:cubicBezTo>
                    <a:pt x="43560" y="47641"/>
                    <a:pt x="43507" y="48741"/>
                    <a:pt x="43046" y="49699"/>
                  </a:cubicBezTo>
                  <a:lnTo>
                    <a:pt x="40473" y="45760"/>
                  </a:lnTo>
                  <a:cubicBezTo>
                    <a:pt x="41449" y="42726"/>
                    <a:pt x="39160" y="39728"/>
                    <a:pt x="38947" y="36232"/>
                  </a:cubicBezTo>
                  <a:close/>
                  <a:moveTo>
                    <a:pt x="36430" y="1"/>
                  </a:moveTo>
                  <a:cubicBezTo>
                    <a:pt x="35873" y="1"/>
                    <a:pt x="35316" y="87"/>
                    <a:pt x="34759" y="284"/>
                  </a:cubicBezTo>
                  <a:cubicBezTo>
                    <a:pt x="33659" y="657"/>
                    <a:pt x="32346" y="870"/>
                    <a:pt x="31885" y="2005"/>
                  </a:cubicBezTo>
                  <a:cubicBezTo>
                    <a:pt x="31264" y="3567"/>
                    <a:pt x="29809" y="3549"/>
                    <a:pt x="28656" y="3992"/>
                  </a:cubicBezTo>
                  <a:cubicBezTo>
                    <a:pt x="26331" y="4826"/>
                    <a:pt x="26012" y="5465"/>
                    <a:pt x="27006" y="7683"/>
                  </a:cubicBezTo>
                  <a:lnTo>
                    <a:pt x="29791" y="7736"/>
                  </a:lnTo>
                  <a:lnTo>
                    <a:pt x="29046" y="10327"/>
                  </a:lnTo>
                  <a:lnTo>
                    <a:pt x="28425" y="7736"/>
                  </a:lnTo>
                  <a:lnTo>
                    <a:pt x="26633" y="11143"/>
                  </a:lnTo>
                  <a:cubicBezTo>
                    <a:pt x="25746" y="11374"/>
                    <a:pt x="24734" y="11391"/>
                    <a:pt x="24113" y="11870"/>
                  </a:cubicBezTo>
                  <a:cubicBezTo>
                    <a:pt x="22960" y="12775"/>
                    <a:pt x="21328" y="12509"/>
                    <a:pt x="20352" y="13680"/>
                  </a:cubicBezTo>
                  <a:lnTo>
                    <a:pt x="19695" y="12900"/>
                  </a:lnTo>
                  <a:lnTo>
                    <a:pt x="18808" y="14106"/>
                  </a:lnTo>
                  <a:cubicBezTo>
                    <a:pt x="18523" y="13971"/>
                    <a:pt x="18518" y="13452"/>
                    <a:pt x="18160" y="13452"/>
                  </a:cubicBezTo>
                  <a:cubicBezTo>
                    <a:pt x="18049" y="13452"/>
                    <a:pt x="17905" y="13501"/>
                    <a:pt x="17708" y="13627"/>
                  </a:cubicBezTo>
                  <a:lnTo>
                    <a:pt x="18560" y="17193"/>
                  </a:lnTo>
                  <a:cubicBezTo>
                    <a:pt x="17972" y="17718"/>
                    <a:pt x="17385" y="18062"/>
                    <a:pt x="16823" y="18062"/>
                  </a:cubicBezTo>
                  <a:cubicBezTo>
                    <a:pt x="16435" y="18062"/>
                    <a:pt x="16059" y="17897"/>
                    <a:pt x="15703" y="17513"/>
                  </a:cubicBezTo>
                  <a:cubicBezTo>
                    <a:pt x="14869" y="16626"/>
                    <a:pt x="13929" y="16750"/>
                    <a:pt x="13112" y="16643"/>
                  </a:cubicBezTo>
                  <a:lnTo>
                    <a:pt x="11196" y="21381"/>
                  </a:lnTo>
                  <a:cubicBezTo>
                    <a:pt x="11922" y="22616"/>
                    <a:pt x="12753" y="22986"/>
                    <a:pt x="13632" y="22986"/>
                  </a:cubicBezTo>
                  <a:cubicBezTo>
                    <a:pt x="14835" y="22986"/>
                    <a:pt x="16130" y="22292"/>
                    <a:pt x="17371" y="22179"/>
                  </a:cubicBezTo>
                  <a:lnTo>
                    <a:pt x="17868" y="20618"/>
                  </a:lnTo>
                  <a:cubicBezTo>
                    <a:pt x="19961" y="20600"/>
                    <a:pt x="19961" y="20600"/>
                    <a:pt x="21594" y="18879"/>
                  </a:cubicBezTo>
                  <a:lnTo>
                    <a:pt x="22587" y="19784"/>
                  </a:lnTo>
                  <a:lnTo>
                    <a:pt x="24646" y="19181"/>
                  </a:lnTo>
                  <a:lnTo>
                    <a:pt x="28762" y="24788"/>
                  </a:lnTo>
                  <a:lnTo>
                    <a:pt x="24930" y="23971"/>
                  </a:lnTo>
                  <a:lnTo>
                    <a:pt x="24930" y="23971"/>
                  </a:lnTo>
                  <a:lnTo>
                    <a:pt x="26544" y="25746"/>
                  </a:lnTo>
                  <a:cubicBezTo>
                    <a:pt x="28177" y="25604"/>
                    <a:pt x="29507" y="24930"/>
                    <a:pt x="30182" y="23209"/>
                  </a:cubicBezTo>
                  <a:cubicBezTo>
                    <a:pt x="29738" y="22747"/>
                    <a:pt x="29365" y="22321"/>
                    <a:pt x="28957" y="21949"/>
                  </a:cubicBezTo>
                  <a:cubicBezTo>
                    <a:pt x="28017" y="21150"/>
                    <a:pt x="27165" y="20352"/>
                    <a:pt x="27502" y="18400"/>
                  </a:cubicBezTo>
                  <a:lnTo>
                    <a:pt x="27502" y="18400"/>
                  </a:lnTo>
                  <a:cubicBezTo>
                    <a:pt x="28336" y="19678"/>
                    <a:pt x="28709" y="20902"/>
                    <a:pt x="29472" y="21239"/>
                  </a:cubicBezTo>
                  <a:cubicBezTo>
                    <a:pt x="30678" y="21771"/>
                    <a:pt x="30785" y="22641"/>
                    <a:pt x="30927" y="23617"/>
                  </a:cubicBezTo>
                  <a:cubicBezTo>
                    <a:pt x="31016" y="24255"/>
                    <a:pt x="30874" y="24965"/>
                    <a:pt x="31087" y="25551"/>
                  </a:cubicBezTo>
                  <a:cubicBezTo>
                    <a:pt x="31282" y="26083"/>
                    <a:pt x="31832" y="26473"/>
                    <a:pt x="32187" y="26952"/>
                  </a:cubicBezTo>
                  <a:cubicBezTo>
                    <a:pt x="32275" y="27077"/>
                    <a:pt x="32329" y="27236"/>
                    <a:pt x="32329" y="27396"/>
                  </a:cubicBezTo>
                  <a:lnTo>
                    <a:pt x="34369" y="26225"/>
                  </a:lnTo>
                  <a:cubicBezTo>
                    <a:pt x="33860" y="25322"/>
                    <a:pt x="33670" y="24632"/>
                    <a:pt x="34867" y="24632"/>
                  </a:cubicBezTo>
                  <a:cubicBezTo>
                    <a:pt x="34964" y="24632"/>
                    <a:pt x="35070" y="24636"/>
                    <a:pt x="35185" y="24646"/>
                  </a:cubicBezTo>
                  <a:cubicBezTo>
                    <a:pt x="35416" y="25462"/>
                    <a:pt x="35718" y="26189"/>
                    <a:pt x="35753" y="26917"/>
                  </a:cubicBezTo>
                  <a:cubicBezTo>
                    <a:pt x="35859" y="28390"/>
                    <a:pt x="37013" y="29011"/>
                    <a:pt x="38024" y="29224"/>
                  </a:cubicBezTo>
                  <a:cubicBezTo>
                    <a:pt x="38126" y="29247"/>
                    <a:pt x="38227" y="29254"/>
                    <a:pt x="38330" y="29254"/>
                  </a:cubicBezTo>
                  <a:cubicBezTo>
                    <a:pt x="38476" y="29254"/>
                    <a:pt x="38623" y="29240"/>
                    <a:pt x="38773" y="29240"/>
                  </a:cubicBezTo>
                  <a:cubicBezTo>
                    <a:pt x="39073" y="29240"/>
                    <a:pt x="39384" y="29296"/>
                    <a:pt x="39710" y="29632"/>
                  </a:cubicBezTo>
                  <a:cubicBezTo>
                    <a:pt x="39812" y="29734"/>
                    <a:pt x="39986" y="29769"/>
                    <a:pt x="40202" y="29769"/>
                  </a:cubicBezTo>
                  <a:cubicBezTo>
                    <a:pt x="40620" y="29769"/>
                    <a:pt x="41193" y="29637"/>
                    <a:pt x="41697" y="29614"/>
                  </a:cubicBezTo>
                  <a:lnTo>
                    <a:pt x="41697" y="29614"/>
                  </a:lnTo>
                  <a:cubicBezTo>
                    <a:pt x="41182" y="31175"/>
                    <a:pt x="41608" y="32825"/>
                    <a:pt x="39657" y="33517"/>
                  </a:cubicBezTo>
                  <a:cubicBezTo>
                    <a:pt x="37368" y="32683"/>
                    <a:pt x="34369" y="33198"/>
                    <a:pt x="32488" y="30608"/>
                  </a:cubicBezTo>
                  <a:cubicBezTo>
                    <a:pt x="32240" y="30253"/>
                    <a:pt x="31388" y="30306"/>
                    <a:pt x="30820" y="30217"/>
                  </a:cubicBezTo>
                  <a:cubicBezTo>
                    <a:pt x="30607" y="30217"/>
                    <a:pt x="30395" y="30270"/>
                    <a:pt x="30182" y="30324"/>
                  </a:cubicBezTo>
                  <a:lnTo>
                    <a:pt x="29507" y="32151"/>
                  </a:lnTo>
                  <a:cubicBezTo>
                    <a:pt x="27875" y="31246"/>
                    <a:pt x="26686" y="29969"/>
                    <a:pt x="25373" y="29259"/>
                  </a:cubicBezTo>
                  <a:cubicBezTo>
                    <a:pt x="23918" y="28496"/>
                    <a:pt x="23794" y="27431"/>
                    <a:pt x="23794" y="26456"/>
                  </a:cubicBezTo>
                  <a:cubicBezTo>
                    <a:pt x="23808" y="24745"/>
                    <a:pt x="23906" y="24354"/>
                    <a:pt x="23055" y="24354"/>
                  </a:cubicBezTo>
                  <a:cubicBezTo>
                    <a:pt x="22802" y="24354"/>
                    <a:pt x="22466" y="24388"/>
                    <a:pt x="22020" y="24433"/>
                  </a:cubicBezTo>
                  <a:cubicBezTo>
                    <a:pt x="21712" y="24458"/>
                    <a:pt x="21377" y="24558"/>
                    <a:pt x="21074" y="24558"/>
                  </a:cubicBezTo>
                  <a:cubicBezTo>
                    <a:pt x="20958" y="24558"/>
                    <a:pt x="20846" y="24543"/>
                    <a:pt x="20742" y="24504"/>
                  </a:cubicBezTo>
                  <a:cubicBezTo>
                    <a:pt x="20157" y="24291"/>
                    <a:pt x="19678" y="23670"/>
                    <a:pt x="19092" y="23546"/>
                  </a:cubicBezTo>
                  <a:cubicBezTo>
                    <a:pt x="19019" y="23530"/>
                    <a:pt x="18944" y="23524"/>
                    <a:pt x="18868" y="23524"/>
                  </a:cubicBezTo>
                  <a:cubicBezTo>
                    <a:pt x="18388" y="23524"/>
                    <a:pt x="17849" y="23788"/>
                    <a:pt x="17363" y="23788"/>
                  </a:cubicBezTo>
                  <a:cubicBezTo>
                    <a:pt x="17305" y="23788"/>
                    <a:pt x="17249" y="23784"/>
                    <a:pt x="17193" y="23776"/>
                  </a:cubicBezTo>
                  <a:cubicBezTo>
                    <a:pt x="17025" y="23751"/>
                    <a:pt x="16855" y="23741"/>
                    <a:pt x="16686" y="23741"/>
                  </a:cubicBezTo>
                  <a:cubicBezTo>
                    <a:pt x="15885" y="23741"/>
                    <a:pt x="15077" y="23971"/>
                    <a:pt x="14280" y="23971"/>
                  </a:cubicBezTo>
                  <a:cubicBezTo>
                    <a:pt x="13809" y="23971"/>
                    <a:pt x="13342" y="23890"/>
                    <a:pt x="12882" y="23634"/>
                  </a:cubicBezTo>
                  <a:cubicBezTo>
                    <a:pt x="12688" y="23891"/>
                    <a:pt x="12389" y="23939"/>
                    <a:pt x="12067" y="23939"/>
                  </a:cubicBezTo>
                  <a:cubicBezTo>
                    <a:pt x="11878" y="23939"/>
                    <a:pt x="11682" y="23923"/>
                    <a:pt x="11494" y="23923"/>
                  </a:cubicBezTo>
                  <a:cubicBezTo>
                    <a:pt x="11005" y="23923"/>
                    <a:pt x="10573" y="24032"/>
                    <a:pt x="10486" y="24823"/>
                  </a:cubicBezTo>
                  <a:cubicBezTo>
                    <a:pt x="8943" y="25125"/>
                    <a:pt x="8925" y="26935"/>
                    <a:pt x="7594" y="27644"/>
                  </a:cubicBezTo>
                  <a:cubicBezTo>
                    <a:pt x="6636" y="28159"/>
                    <a:pt x="5270" y="28461"/>
                    <a:pt x="4720" y="29365"/>
                  </a:cubicBezTo>
                  <a:cubicBezTo>
                    <a:pt x="3992" y="30554"/>
                    <a:pt x="2733" y="30874"/>
                    <a:pt x="1899" y="31779"/>
                  </a:cubicBezTo>
                  <a:cubicBezTo>
                    <a:pt x="1420" y="32311"/>
                    <a:pt x="1100" y="33021"/>
                    <a:pt x="692" y="33695"/>
                  </a:cubicBezTo>
                  <a:lnTo>
                    <a:pt x="2058" y="34529"/>
                  </a:lnTo>
                  <a:lnTo>
                    <a:pt x="0" y="40331"/>
                  </a:lnTo>
                  <a:cubicBezTo>
                    <a:pt x="568" y="41839"/>
                    <a:pt x="1828" y="42460"/>
                    <a:pt x="1579" y="43844"/>
                  </a:cubicBezTo>
                  <a:cubicBezTo>
                    <a:pt x="1526" y="44093"/>
                    <a:pt x="4542" y="47659"/>
                    <a:pt x="4720" y="47677"/>
                  </a:cubicBezTo>
                  <a:cubicBezTo>
                    <a:pt x="6407" y="47823"/>
                    <a:pt x="7973" y="48589"/>
                    <a:pt x="9698" y="48589"/>
                  </a:cubicBezTo>
                  <a:cubicBezTo>
                    <a:pt x="10059" y="48589"/>
                    <a:pt x="10428" y="48555"/>
                    <a:pt x="10806" y="48475"/>
                  </a:cubicBezTo>
                  <a:cubicBezTo>
                    <a:pt x="10987" y="48438"/>
                    <a:pt x="11194" y="48420"/>
                    <a:pt x="11413" y="48420"/>
                  </a:cubicBezTo>
                  <a:cubicBezTo>
                    <a:pt x="12352" y="48420"/>
                    <a:pt x="13516" y="48748"/>
                    <a:pt x="13875" y="49309"/>
                  </a:cubicBezTo>
                  <a:cubicBezTo>
                    <a:pt x="14692" y="50587"/>
                    <a:pt x="15916" y="50622"/>
                    <a:pt x="17140" y="51048"/>
                  </a:cubicBezTo>
                  <a:lnTo>
                    <a:pt x="16076" y="56140"/>
                  </a:lnTo>
                  <a:cubicBezTo>
                    <a:pt x="17477" y="57542"/>
                    <a:pt x="16874" y="59405"/>
                    <a:pt x="17513" y="60896"/>
                  </a:cubicBezTo>
                  <a:cubicBezTo>
                    <a:pt x="17939" y="61907"/>
                    <a:pt x="17566" y="62439"/>
                    <a:pt x="17105" y="63291"/>
                  </a:cubicBezTo>
                  <a:cubicBezTo>
                    <a:pt x="16484" y="64409"/>
                    <a:pt x="14922" y="65544"/>
                    <a:pt x="15526" y="66751"/>
                  </a:cubicBezTo>
                  <a:cubicBezTo>
                    <a:pt x="16359" y="68454"/>
                    <a:pt x="16218" y="70264"/>
                    <a:pt x="16218" y="71879"/>
                  </a:cubicBezTo>
                  <a:cubicBezTo>
                    <a:pt x="16218" y="73795"/>
                    <a:pt x="17726" y="75427"/>
                    <a:pt x="16697" y="77361"/>
                  </a:cubicBezTo>
                  <a:cubicBezTo>
                    <a:pt x="17566" y="77539"/>
                    <a:pt x="18134" y="77610"/>
                    <a:pt x="18684" y="77787"/>
                  </a:cubicBezTo>
                  <a:cubicBezTo>
                    <a:pt x="19160" y="77941"/>
                    <a:pt x="19615" y="78007"/>
                    <a:pt x="20054" y="78007"/>
                  </a:cubicBezTo>
                  <a:cubicBezTo>
                    <a:pt x="21942" y="78007"/>
                    <a:pt x="23543" y="76798"/>
                    <a:pt x="25284" y="76208"/>
                  </a:cubicBezTo>
                  <a:cubicBezTo>
                    <a:pt x="25497" y="74416"/>
                    <a:pt x="27183" y="74310"/>
                    <a:pt x="28336" y="73671"/>
                  </a:cubicBezTo>
                  <a:cubicBezTo>
                    <a:pt x="29472" y="73032"/>
                    <a:pt x="29064" y="71826"/>
                    <a:pt x="29436" y="71240"/>
                  </a:cubicBezTo>
                  <a:cubicBezTo>
                    <a:pt x="30359" y="70814"/>
                    <a:pt x="31051" y="70495"/>
                    <a:pt x="31761" y="70175"/>
                  </a:cubicBezTo>
                  <a:cubicBezTo>
                    <a:pt x="32701" y="69750"/>
                    <a:pt x="34032" y="69998"/>
                    <a:pt x="34351" y="68472"/>
                  </a:cubicBezTo>
                  <a:cubicBezTo>
                    <a:pt x="34564" y="67407"/>
                    <a:pt x="35593" y="66680"/>
                    <a:pt x="35682" y="65456"/>
                  </a:cubicBezTo>
                  <a:cubicBezTo>
                    <a:pt x="35789" y="64196"/>
                    <a:pt x="36179" y="62972"/>
                    <a:pt x="36427" y="61783"/>
                  </a:cubicBezTo>
                  <a:cubicBezTo>
                    <a:pt x="38255" y="60576"/>
                    <a:pt x="39869" y="58979"/>
                    <a:pt x="41786" y="58376"/>
                  </a:cubicBezTo>
                  <a:cubicBezTo>
                    <a:pt x="44997" y="57365"/>
                    <a:pt x="46843" y="55306"/>
                    <a:pt x="48156" y="52432"/>
                  </a:cubicBezTo>
                  <a:cubicBezTo>
                    <a:pt x="47847" y="52304"/>
                    <a:pt x="47534" y="52259"/>
                    <a:pt x="47221" y="52259"/>
                  </a:cubicBezTo>
                  <a:cubicBezTo>
                    <a:pt x="46487" y="52259"/>
                    <a:pt x="45750" y="52505"/>
                    <a:pt x="45050" y="52505"/>
                  </a:cubicBezTo>
                  <a:cubicBezTo>
                    <a:pt x="44519" y="52505"/>
                    <a:pt x="44011" y="52363"/>
                    <a:pt x="43542" y="51864"/>
                  </a:cubicBezTo>
                  <a:cubicBezTo>
                    <a:pt x="44838" y="50108"/>
                    <a:pt x="44909" y="50037"/>
                    <a:pt x="46293" y="49859"/>
                  </a:cubicBezTo>
                  <a:cubicBezTo>
                    <a:pt x="49646" y="49451"/>
                    <a:pt x="52822" y="48599"/>
                    <a:pt x="55395" y="46222"/>
                  </a:cubicBezTo>
                  <a:cubicBezTo>
                    <a:pt x="55484" y="45760"/>
                    <a:pt x="55697" y="45281"/>
                    <a:pt x="55643" y="44838"/>
                  </a:cubicBezTo>
                  <a:cubicBezTo>
                    <a:pt x="55519" y="44022"/>
                    <a:pt x="55359" y="43205"/>
                    <a:pt x="55164" y="42389"/>
                  </a:cubicBezTo>
                  <a:lnTo>
                    <a:pt x="54224" y="42886"/>
                  </a:lnTo>
                  <a:lnTo>
                    <a:pt x="53887" y="41254"/>
                  </a:lnTo>
                  <a:lnTo>
                    <a:pt x="53017" y="42655"/>
                  </a:lnTo>
                  <a:cubicBezTo>
                    <a:pt x="51775" y="40810"/>
                    <a:pt x="49327" y="39763"/>
                    <a:pt x="49735" y="36906"/>
                  </a:cubicBezTo>
                  <a:lnTo>
                    <a:pt x="49735" y="36906"/>
                  </a:lnTo>
                  <a:cubicBezTo>
                    <a:pt x="51738" y="37643"/>
                    <a:pt x="51709" y="40841"/>
                    <a:pt x="54224" y="40841"/>
                  </a:cubicBezTo>
                  <a:cubicBezTo>
                    <a:pt x="54315" y="40841"/>
                    <a:pt x="54410" y="40836"/>
                    <a:pt x="54508" y="40828"/>
                  </a:cubicBezTo>
                  <a:cubicBezTo>
                    <a:pt x="55927" y="42620"/>
                    <a:pt x="57968" y="43134"/>
                    <a:pt x="59831" y="43365"/>
                  </a:cubicBezTo>
                  <a:lnTo>
                    <a:pt x="61091" y="47286"/>
                  </a:lnTo>
                  <a:lnTo>
                    <a:pt x="62244" y="46683"/>
                  </a:lnTo>
                  <a:lnTo>
                    <a:pt x="61215" y="57010"/>
                  </a:lnTo>
                  <a:cubicBezTo>
                    <a:pt x="61641" y="57382"/>
                    <a:pt x="62102" y="57613"/>
                    <a:pt x="62208" y="57950"/>
                  </a:cubicBezTo>
                  <a:cubicBezTo>
                    <a:pt x="62350" y="58411"/>
                    <a:pt x="62226" y="58944"/>
                    <a:pt x="62226" y="59547"/>
                  </a:cubicBezTo>
                  <a:cubicBezTo>
                    <a:pt x="64054" y="58323"/>
                    <a:pt x="61783" y="56531"/>
                    <a:pt x="63397" y="55164"/>
                  </a:cubicBezTo>
                  <a:cubicBezTo>
                    <a:pt x="64338" y="54348"/>
                    <a:pt x="63894" y="52503"/>
                    <a:pt x="65420" y="51421"/>
                  </a:cubicBezTo>
                  <a:cubicBezTo>
                    <a:pt x="66236" y="50835"/>
                    <a:pt x="66627" y="49575"/>
                    <a:pt x="67407" y="48670"/>
                  </a:cubicBezTo>
                  <a:cubicBezTo>
                    <a:pt x="71098" y="31370"/>
                    <a:pt x="63805" y="13556"/>
                    <a:pt x="49451" y="3265"/>
                  </a:cubicBezTo>
                  <a:lnTo>
                    <a:pt x="47836" y="4223"/>
                  </a:lnTo>
                  <a:lnTo>
                    <a:pt x="47286" y="3425"/>
                  </a:lnTo>
                  <a:lnTo>
                    <a:pt x="45068" y="5465"/>
                  </a:lnTo>
                  <a:lnTo>
                    <a:pt x="44802" y="2963"/>
                  </a:lnTo>
                  <a:cubicBezTo>
                    <a:pt x="44483" y="4383"/>
                    <a:pt x="44412" y="5554"/>
                    <a:pt x="43383" y="6193"/>
                  </a:cubicBezTo>
                  <a:lnTo>
                    <a:pt x="41094" y="4844"/>
                  </a:lnTo>
                  <a:lnTo>
                    <a:pt x="41253" y="4702"/>
                  </a:lnTo>
                  <a:lnTo>
                    <a:pt x="43436" y="4525"/>
                  </a:lnTo>
                  <a:cubicBezTo>
                    <a:pt x="43312" y="3975"/>
                    <a:pt x="43329" y="3673"/>
                    <a:pt x="43205" y="3567"/>
                  </a:cubicBezTo>
                  <a:cubicBezTo>
                    <a:pt x="41857" y="2502"/>
                    <a:pt x="40153" y="1934"/>
                    <a:pt x="38929" y="657"/>
                  </a:cubicBezTo>
                  <a:cubicBezTo>
                    <a:pt x="38787" y="497"/>
                    <a:pt x="38592" y="390"/>
                    <a:pt x="38379" y="319"/>
                  </a:cubicBezTo>
                  <a:cubicBezTo>
                    <a:pt x="37729" y="119"/>
                    <a:pt x="37080" y="1"/>
                    <a:pt x="36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78"/>
            <p:cNvSpPr/>
            <p:nvPr/>
          </p:nvSpPr>
          <p:spPr>
            <a:xfrm>
              <a:off x="6031360" y="3319580"/>
              <a:ext cx="62149" cy="151155"/>
            </a:xfrm>
            <a:custGeom>
              <a:avLst/>
              <a:gdLst/>
              <a:ahLst/>
              <a:cxnLst/>
              <a:rect l="l" t="t" r="r" b="b"/>
              <a:pathLst>
                <a:path w="10771" h="26208" extrusionOk="0">
                  <a:moveTo>
                    <a:pt x="266" y="1"/>
                  </a:moveTo>
                  <a:lnTo>
                    <a:pt x="266" y="1"/>
                  </a:lnTo>
                  <a:cubicBezTo>
                    <a:pt x="0" y="9316"/>
                    <a:pt x="2679" y="18489"/>
                    <a:pt x="7914" y="26208"/>
                  </a:cubicBezTo>
                  <a:lnTo>
                    <a:pt x="9014" y="25995"/>
                  </a:lnTo>
                  <a:cubicBezTo>
                    <a:pt x="9954" y="24078"/>
                    <a:pt x="9617" y="22073"/>
                    <a:pt x="9475" y="20068"/>
                  </a:cubicBezTo>
                  <a:cubicBezTo>
                    <a:pt x="9422" y="19412"/>
                    <a:pt x="9120" y="18347"/>
                    <a:pt x="9386" y="18188"/>
                  </a:cubicBezTo>
                  <a:cubicBezTo>
                    <a:pt x="10753" y="17336"/>
                    <a:pt x="10274" y="15881"/>
                    <a:pt x="10770" y="14834"/>
                  </a:cubicBezTo>
                  <a:cubicBezTo>
                    <a:pt x="9777" y="13415"/>
                    <a:pt x="8890" y="12137"/>
                    <a:pt x="7328" y="11161"/>
                  </a:cubicBezTo>
                  <a:cubicBezTo>
                    <a:pt x="5270" y="9901"/>
                    <a:pt x="3194" y="8216"/>
                    <a:pt x="3247" y="5235"/>
                  </a:cubicBezTo>
                  <a:cubicBezTo>
                    <a:pt x="3265" y="4649"/>
                    <a:pt x="2999" y="3709"/>
                    <a:pt x="2591" y="3514"/>
                  </a:cubicBezTo>
                  <a:cubicBezTo>
                    <a:pt x="1295" y="2893"/>
                    <a:pt x="479" y="1562"/>
                    <a:pt x="408" y="604"/>
                  </a:cubicBezTo>
                  <a:cubicBezTo>
                    <a:pt x="373" y="391"/>
                    <a:pt x="337" y="196"/>
                    <a:pt x="2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78"/>
            <p:cNvSpPr/>
            <p:nvPr/>
          </p:nvSpPr>
          <p:spPr>
            <a:xfrm>
              <a:off x="6189159" y="3076713"/>
              <a:ext cx="117131" cy="35868"/>
            </a:xfrm>
            <a:custGeom>
              <a:avLst/>
              <a:gdLst/>
              <a:ahLst/>
              <a:cxnLst/>
              <a:rect l="l" t="t" r="r" b="b"/>
              <a:pathLst>
                <a:path w="20300" h="6219" extrusionOk="0">
                  <a:moveTo>
                    <a:pt x="17629" y="0"/>
                  </a:moveTo>
                  <a:cubicBezTo>
                    <a:pt x="12187" y="0"/>
                    <a:pt x="6775" y="976"/>
                    <a:pt x="1651" y="2882"/>
                  </a:cubicBezTo>
                  <a:cubicBezTo>
                    <a:pt x="1207" y="3344"/>
                    <a:pt x="764" y="3823"/>
                    <a:pt x="302" y="4266"/>
                  </a:cubicBezTo>
                  <a:cubicBezTo>
                    <a:pt x="1" y="4568"/>
                    <a:pt x="231" y="5402"/>
                    <a:pt x="214" y="6218"/>
                  </a:cubicBezTo>
                  <a:cubicBezTo>
                    <a:pt x="1402" y="5473"/>
                    <a:pt x="2201" y="4834"/>
                    <a:pt x="3141" y="4408"/>
                  </a:cubicBezTo>
                  <a:cubicBezTo>
                    <a:pt x="5525" y="3347"/>
                    <a:pt x="8003" y="2632"/>
                    <a:pt x="10607" y="2632"/>
                  </a:cubicBezTo>
                  <a:cubicBezTo>
                    <a:pt x="11182" y="2632"/>
                    <a:pt x="11763" y="2666"/>
                    <a:pt x="12350" y="2740"/>
                  </a:cubicBezTo>
                  <a:cubicBezTo>
                    <a:pt x="12586" y="2362"/>
                    <a:pt x="12876" y="2257"/>
                    <a:pt x="13186" y="2257"/>
                  </a:cubicBezTo>
                  <a:cubicBezTo>
                    <a:pt x="13571" y="2257"/>
                    <a:pt x="13986" y="2419"/>
                    <a:pt x="14364" y="2419"/>
                  </a:cubicBezTo>
                  <a:cubicBezTo>
                    <a:pt x="14550" y="2419"/>
                    <a:pt x="14727" y="2379"/>
                    <a:pt x="14887" y="2261"/>
                  </a:cubicBezTo>
                  <a:cubicBezTo>
                    <a:pt x="16502" y="1072"/>
                    <a:pt x="18472" y="718"/>
                    <a:pt x="20299" y="79"/>
                  </a:cubicBezTo>
                  <a:cubicBezTo>
                    <a:pt x="19409" y="26"/>
                    <a:pt x="18519" y="0"/>
                    <a:pt x="176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78"/>
            <p:cNvSpPr/>
            <p:nvPr/>
          </p:nvSpPr>
          <p:spPr>
            <a:xfrm>
              <a:off x="6350006" y="3503923"/>
              <a:ext cx="45156" cy="42581"/>
            </a:xfrm>
            <a:custGeom>
              <a:avLst/>
              <a:gdLst/>
              <a:ahLst/>
              <a:cxnLst/>
              <a:rect l="l" t="t" r="r" b="b"/>
              <a:pathLst>
                <a:path w="7826" h="7383" extrusionOk="0">
                  <a:moveTo>
                    <a:pt x="7648" y="1"/>
                  </a:moveTo>
                  <a:lnTo>
                    <a:pt x="7648" y="1"/>
                  </a:lnTo>
                  <a:cubicBezTo>
                    <a:pt x="6488" y="417"/>
                    <a:pt x="5728" y="1543"/>
                    <a:pt x="4541" y="1543"/>
                  </a:cubicBezTo>
                  <a:cubicBezTo>
                    <a:pt x="4311" y="1543"/>
                    <a:pt x="4065" y="1501"/>
                    <a:pt x="3797" y="1403"/>
                  </a:cubicBezTo>
                  <a:cubicBezTo>
                    <a:pt x="3766" y="1397"/>
                    <a:pt x="3735" y="1395"/>
                    <a:pt x="3704" y="1395"/>
                  </a:cubicBezTo>
                  <a:cubicBezTo>
                    <a:pt x="3523" y="1395"/>
                    <a:pt x="3348" y="1482"/>
                    <a:pt x="3212" y="1633"/>
                  </a:cubicBezTo>
                  <a:cubicBezTo>
                    <a:pt x="2520" y="3567"/>
                    <a:pt x="142" y="4490"/>
                    <a:pt x="0" y="7045"/>
                  </a:cubicBezTo>
                  <a:lnTo>
                    <a:pt x="1633" y="7382"/>
                  </a:lnTo>
                  <a:cubicBezTo>
                    <a:pt x="2662" y="6353"/>
                    <a:pt x="3655" y="5306"/>
                    <a:pt x="4844" y="4419"/>
                  </a:cubicBezTo>
                  <a:cubicBezTo>
                    <a:pt x="6211" y="3390"/>
                    <a:pt x="7825" y="2219"/>
                    <a:pt x="7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78"/>
            <p:cNvSpPr/>
            <p:nvPr/>
          </p:nvSpPr>
          <p:spPr>
            <a:xfrm>
              <a:off x="6262180" y="3141947"/>
              <a:ext cx="28469" cy="38688"/>
            </a:xfrm>
            <a:custGeom>
              <a:avLst/>
              <a:gdLst/>
              <a:ahLst/>
              <a:cxnLst/>
              <a:rect l="l" t="t" r="r" b="b"/>
              <a:pathLst>
                <a:path w="4934" h="6708" extrusionOk="0">
                  <a:moveTo>
                    <a:pt x="2094" y="0"/>
                  </a:moveTo>
                  <a:lnTo>
                    <a:pt x="2094" y="0"/>
                  </a:lnTo>
                  <a:cubicBezTo>
                    <a:pt x="0" y="1420"/>
                    <a:pt x="3052" y="2467"/>
                    <a:pt x="1988" y="4454"/>
                  </a:cubicBezTo>
                  <a:lnTo>
                    <a:pt x="817" y="4756"/>
                  </a:lnTo>
                  <a:cubicBezTo>
                    <a:pt x="1243" y="6707"/>
                    <a:pt x="2822" y="6228"/>
                    <a:pt x="3851" y="6619"/>
                  </a:cubicBezTo>
                  <a:lnTo>
                    <a:pt x="4933" y="5430"/>
                  </a:lnTo>
                  <a:cubicBezTo>
                    <a:pt x="4685" y="3993"/>
                    <a:pt x="2768" y="2875"/>
                    <a:pt x="4206" y="1207"/>
                  </a:cubicBezTo>
                  <a:cubicBezTo>
                    <a:pt x="3883" y="979"/>
                    <a:pt x="3846" y="221"/>
                    <a:pt x="3400" y="221"/>
                  </a:cubicBezTo>
                  <a:cubicBezTo>
                    <a:pt x="3257" y="221"/>
                    <a:pt x="3072" y="299"/>
                    <a:pt x="2822" y="497"/>
                  </a:cubicBezTo>
                  <a:cubicBezTo>
                    <a:pt x="2815" y="502"/>
                    <a:pt x="2807" y="505"/>
                    <a:pt x="2796" y="505"/>
                  </a:cubicBezTo>
                  <a:cubicBezTo>
                    <a:pt x="2667" y="505"/>
                    <a:pt x="2259" y="115"/>
                    <a:pt x="20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78"/>
            <p:cNvSpPr/>
            <p:nvPr/>
          </p:nvSpPr>
          <p:spPr>
            <a:xfrm>
              <a:off x="6251907" y="3101042"/>
              <a:ext cx="26011" cy="13686"/>
            </a:xfrm>
            <a:custGeom>
              <a:avLst/>
              <a:gdLst/>
              <a:ahLst/>
              <a:cxnLst/>
              <a:rect l="l" t="t" r="r" b="b"/>
              <a:pathLst>
                <a:path w="4508" h="2373" extrusionOk="0">
                  <a:moveTo>
                    <a:pt x="1606" y="0"/>
                  </a:moveTo>
                  <a:cubicBezTo>
                    <a:pt x="1091" y="0"/>
                    <a:pt x="558" y="171"/>
                    <a:pt x="0" y="723"/>
                  </a:cubicBezTo>
                  <a:cubicBezTo>
                    <a:pt x="430" y="1555"/>
                    <a:pt x="972" y="2195"/>
                    <a:pt x="1679" y="2195"/>
                  </a:cubicBezTo>
                  <a:cubicBezTo>
                    <a:pt x="1906" y="2195"/>
                    <a:pt x="2151" y="2129"/>
                    <a:pt x="2414" y="1982"/>
                  </a:cubicBezTo>
                  <a:cubicBezTo>
                    <a:pt x="2981" y="1663"/>
                    <a:pt x="4507" y="2373"/>
                    <a:pt x="4064" y="456"/>
                  </a:cubicBezTo>
                  <a:lnTo>
                    <a:pt x="4064" y="456"/>
                  </a:lnTo>
                  <a:cubicBezTo>
                    <a:pt x="4046" y="457"/>
                    <a:pt x="4028" y="457"/>
                    <a:pt x="4010" y="457"/>
                  </a:cubicBezTo>
                  <a:cubicBezTo>
                    <a:pt x="3239" y="457"/>
                    <a:pt x="2447" y="0"/>
                    <a:pt x="16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78"/>
            <p:cNvSpPr/>
            <p:nvPr/>
          </p:nvSpPr>
          <p:spPr>
            <a:xfrm>
              <a:off x="6250613" y="3155645"/>
              <a:ext cx="21609" cy="17008"/>
            </a:xfrm>
            <a:custGeom>
              <a:avLst/>
              <a:gdLst/>
              <a:ahLst/>
              <a:cxnLst/>
              <a:rect l="l" t="t" r="r" b="b"/>
              <a:pathLst>
                <a:path w="3745" h="2949" extrusionOk="0">
                  <a:moveTo>
                    <a:pt x="1345" y="1"/>
                  </a:moveTo>
                  <a:cubicBezTo>
                    <a:pt x="985" y="1"/>
                    <a:pt x="770" y="142"/>
                    <a:pt x="568" y="429"/>
                  </a:cubicBezTo>
                  <a:cubicBezTo>
                    <a:pt x="213" y="943"/>
                    <a:pt x="249" y="1706"/>
                    <a:pt x="0" y="2948"/>
                  </a:cubicBezTo>
                  <a:lnTo>
                    <a:pt x="3744" y="695"/>
                  </a:lnTo>
                  <a:cubicBezTo>
                    <a:pt x="2515" y="235"/>
                    <a:pt x="1810" y="1"/>
                    <a:pt x="1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9" name="Google Shape;3209;p78"/>
          <p:cNvGrpSpPr/>
          <p:nvPr/>
        </p:nvGrpSpPr>
        <p:grpSpPr>
          <a:xfrm>
            <a:off x="3597785" y="3065882"/>
            <a:ext cx="2241344" cy="1330656"/>
            <a:chOff x="3597785" y="3065882"/>
            <a:chExt cx="2241344" cy="1330656"/>
          </a:xfrm>
          <a:solidFill>
            <a:srgbClr val="D10200"/>
          </a:solidFill>
        </p:grpSpPr>
        <p:grpSp>
          <p:nvGrpSpPr>
            <p:cNvPr id="3210" name="Google Shape;3210;p78"/>
            <p:cNvGrpSpPr/>
            <p:nvPr/>
          </p:nvGrpSpPr>
          <p:grpSpPr>
            <a:xfrm>
              <a:off x="5296908" y="3937355"/>
              <a:ext cx="143198" cy="32380"/>
              <a:chOff x="5296908" y="3937355"/>
              <a:chExt cx="143198" cy="32380"/>
            </a:xfrm>
            <a:grpFill/>
          </p:grpSpPr>
          <p:sp>
            <p:nvSpPr>
              <p:cNvPr id="3211" name="Google Shape;3211;p78"/>
              <p:cNvSpPr/>
              <p:nvPr/>
            </p:nvSpPr>
            <p:spPr>
              <a:xfrm>
                <a:off x="5319457" y="3952794"/>
                <a:ext cx="11189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1" fill="none" extrusionOk="0">
                    <a:moveTo>
                      <a:pt x="1" y="0"/>
                    </a:moveTo>
                    <a:lnTo>
                      <a:pt x="14227" y="0"/>
                    </a:lnTo>
                  </a:path>
                </a:pathLst>
              </a:custGeom>
              <a:grpFill/>
              <a:ln w="1825" cap="flat" cmpd="sng">
                <a:solidFill>
                  <a:srgbClr val="D10200"/>
                </a:solidFill>
                <a:prstDash val="solid"/>
                <a:miter lim="120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12" name="Google Shape;3212;p78"/>
              <p:cNvGrpSpPr/>
              <p:nvPr/>
            </p:nvGrpSpPr>
            <p:grpSpPr>
              <a:xfrm>
                <a:off x="5402331" y="3937355"/>
                <a:ext cx="37776" cy="32380"/>
                <a:chOff x="5402331" y="3937355"/>
                <a:chExt cx="37776" cy="32380"/>
              </a:xfrm>
              <a:grpFill/>
            </p:grpSpPr>
            <p:sp>
              <p:nvSpPr>
                <p:cNvPr id="3213" name="Google Shape;3213;p78"/>
                <p:cNvSpPr/>
                <p:nvPr/>
              </p:nvSpPr>
              <p:spPr>
                <a:xfrm>
                  <a:off x="5402331" y="3937355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1"/>
                      </a:moveTo>
                      <a:cubicBezTo>
                        <a:pt x="2231" y="1"/>
                        <a:pt x="1714" y="189"/>
                        <a:pt x="1294" y="609"/>
                      </a:cubicBezTo>
                      <a:cubicBezTo>
                        <a:pt x="0" y="1903"/>
                        <a:pt x="919" y="4117"/>
                        <a:pt x="2746" y="4117"/>
                      </a:cubicBezTo>
                      <a:cubicBezTo>
                        <a:pt x="3883" y="4117"/>
                        <a:pt x="4802" y="3185"/>
                        <a:pt x="4802" y="2060"/>
                      </a:cubicBezTo>
                      <a:cubicBezTo>
                        <a:pt x="4802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4" name="Google Shape;3214;p78"/>
                <p:cNvSpPr/>
                <p:nvPr/>
              </p:nvSpPr>
              <p:spPr>
                <a:xfrm>
                  <a:off x="5415174" y="3946990"/>
                  <a:ext cx="15321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" h="1661" extrusionOk="0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32" y="1416"/>
                      </a:cubicBezTo>
                      <a:cubicBezTo>
                        <a:pt x="701" y="1585"/>
                        <a:pt x="910" y="1661"/>
                        <a:pt x="1114" y="1661"/>
                      </a:cubicBezTo>
                      <a:cubicBezTo>
                        <a:pt x="1540" y="1661"/>
                        <a:pt x="1948" y="1333"/>
                        <a:pt x="1948" y="835"/>
                      </a:cubicBezTo>
                      <a:cubicBezTo>
                        <a:pt x="1948" y="376"/>
                        <a:pt x="1573" y="1"/>
                        <a:pt x="111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15" name="Google Shape;3215;p78"/>
              <p:cNvGrpSpPr/>
              <p:nvPr/>
            </p:nvGrpSpPr>
            <p:grpSpPr>
              <a:xfrm>
                <a:off x="5296908" y="3937355"/>
                <a:ext cx="37783" cy="32380"/>
                <a:chOff x="5296908" y="3937355"/>
                <a:chExt cx="37783" cy="32380"/>
              </a:xfrm>
              <a:grpFill/>
            </p:grpSpPr>
            <p:sp>
              <p:nvSpPr>
                <p:cNvPr id="3216" name="Google Shape;3216;p78"/>
                <p:cNvSpPr/>
                <p:nvPr/>
              </p:nvSpPr>
              <p:spPr>
                <a:xfrm>
                  <a:off x="5296908" y="3937355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8" y="1"/>
                      </a:moveTo>
                      <a:cubicBezTo>
                        <a:pt x="2231" y="1"/>
                        <a:pt x="1715" y="189"/>
                        <a:pt x="1295" y="609"/>
                      </a:cubicBezTo>
                      <a:cubicBezTo>
                        <a:pt x="1" y="1903"/>
                        <a:pt x="920" y="4117"/>
                        <a:pt x="2747" y="4117"/>
                      </a:cubicBezTo>
                      <a:cubicBezTo>
                        <a:pt x="3884" y="4117"/>
                        <a:pt x="4803" y="3185"/>
                        <a:pt x="4803" y="2060"/>
                      </a:cubicBezTo>
                      <a:cubicBezTo>
                        <a:pt x="4803" y="818"/>
                        <a:pt x="3792" y="1"/>
                        <a:pt x="2738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7" name="Google Shape;3217;p78"/>
                <p:cNvSpPr/>
                <p:nvPr/>
              </p:nvSpPr>
              <p:spPr>
                <a:xfrm>
                  <a:off x="5309846" y="3946990"/>
                  <a:ext cx="15235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61" extrusionOk="0">
                      <a:moveTo>
                        <a:pt x="1102" y="1"/>
                      </a:moveTo>
                      <a:cubicBezTo>
                        <a:pt x="364" y="1"/>
                        <a:pt x="1" y="896"/>
                        <a:pt x="521" y="1416"/>
                      </a:cubicBezTo>
                      <a:cubicBezTo>
                        <a:pt x="690" y="1585"/>
                        <a:pt x="899" y="1661"/>
                        <a:pt x="1103" y="1661"/>
                      </a:cubicBezTo>
                      <a:cubicBezTo>
                        <a:pt x="1528" y="1661"/>
                        <a:pt x="1936" y="1333"/>
                        <a:pt x="1936" y="835"/>
                      </a:cubicBezTo>
                      <a:cubicBezTo>
                        <a:pt x="1936" y="376"/>
                        <a:pt x="1561" y="1"/>
                        <a:pt x="110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18" name="Google Shape;3218;p78"/>
            <p:cNvGrpSpPr/>
            <p:nvPr/>
          </p:nvGrpSpPr>
          <p:grpSpPr>
            <a:xfrm>
              <a:off x="4724163" y="3119631"/>
              <a:ext cx="120838" cy="84218"/>
              <a:chOff x="4724163" y="3119631"/>
              <a:chExt cx="120838" cy="84218"/>
            </a:xfrm>
            <a:grpFill/>
          </p:grpSpPr>
          <p:grpSp>
            <p:nvGrpSpPr>
              <p:cNvPr id="3219" name="Google Shape;3219;p78"/>
              <p:cNvGrpSpPr/>
              <p:nvPr/>
            </p:nvGrpSpPr>
            <p:grpSpPr>
              <a:xfrm>
                <a:off x="4746712" y="3132773"/>
                <a:ext cx="86869" cy="56424"/>
                <a:chOff x="4746712" y="3132773"/>
                <a:chExt cx="86869" cy="56424"/>
              </a:xfrm>
              <a:grpFill/>
            </p:grpSpPr>
            <p:sp>
              <p:nvSpPr>
                <p:cNvPr id="3220" name="Google Shape;3220;p78"/>
                <p:cNvSpPr/>
                <p:nvPr/>
              </p:nvSpPr>
              <p:spPr>
                <a:xfrm>
                  <a:off x="4746712" y="3132773"/>
                  <a:ext cx="86869" cy="5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5" h="7174" fill="none" extrusionOk="0">
                      <a:moveTo>
                        <a:pt x="0" y="1597"/>
                      </a:moveTo>
                      <a:cubicBezTo>
                        <a:pt x="242" y="1743"/>
                        <a:pt x="3532" y="7174"/>
                        <a:pt x="3532" y="7174"/>
                      </a:cubicBezTo>
                      <a:lnTo>
                        <a:pt x="6290" y="3315"/>
                      </a:lnTo>
                      <a:lnTo>
                        <a:pt x="11044" y="1"/>
                      </a:lnTo>
                      <a:close/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1" name="Google Shape;3221;p78"/>
                <p:cNvSpPr/>
                <p:nvPr/>
              </p:nvSpPr>
              <p:spPr>
                <a:xfrm>
                  <a:off x="4746712" y="3145334"/>
                  <a:ext cx="49479" cy="13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1" h="1719" fill="none" extrusionOk="0">
                      <a:moveTo>
                        <a:pt x="0" y="0"/>
                      </a:moveTo>
                      <a:lnTo>
                        <a:pt x="6290" y="1718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22" name="Google Shape;3222;p78"/>
              <p:cNvGrpSpPr/>
              <p:nvPr/>
            </p:nvGrpSpPr>
            <p:grpSpPr>
              <a:xfrm>
                <a:off x="4773634" y="3143336"/>
                <a:ext cx="37776" cy="32451"/>
                <a:chOff x="4773634" y="3143336"/>
                <a:chExt cx="37776" cy="32451"/>
              </a:xfrm>
              <a:grpFill/>
            </p:grpSpPr>
            <p:sp>
              <p:nvSpPr>
                <p:cNvPr id="3223" name="Google Shape;3223;p78"/>
                <p:cNvSpPr/>
                <p:nvPr/>
              </p:nvSpPr>
              <p:spPr>
                <a:xfrm>
                  <a:off x="4773634" y="3143336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3" y="187"/>
                        <a:pt x="1295" y="605"/>
                      </a:cubicBezTo>
                      <a:cubicBezTo>
                        <a:pt x="1" y="1900"/>
                        <a:pt x="920" y="4125"/>
                        <a:pt x="2746" y="4125"/>
                      </a:cubicBezTo>
                      <a:cubicBezTo>
                        <a:pt x="3884" y="4125"/>
                        <a:pt x="4803" y="3206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4" name="Google Shape;3224;p78"/>
                <p:cNvSpPr/>
                <p:nvPr/>
              </p:nvSpPr>
              <p:spPr>
                <a:xfrm>
                  <a:off x="4788664" y="3153041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35" y="0"/>
                      </a:moveTo>
                      <a:cubicBezTo>
                        <a:pt x="376" y="0"/>
                        <a:pt x="1" y="375"/>
                        <a:pt x="1" y="835"/>
                      </a:cubicBezTo>
                      <a:cubicBezTo>
                        <a:pt x="1" y="1295"/>
                        <a:pt x="376" y="1657"/>
                        <a:pt x="835" y="1657"/>
                      </a:cubicBezTo>
                      <a:cubicBezTo>
                        <a:pt x="1295" y="1657"/>
                        <a:pt x="1658" y="1295"/>
                        <a:pt x="1658" y="835"/>
                      </a:cubicBezTo>
                      <a:cubicBezTo>
                        <a:pt x="1658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25" name="Google Shape;3225;p78"/>
              <p:cNvGrpSpPr/>
              <p:nvPr/>
            </p:nvGrpSpPr>
            <p:grpSpPr>
              <a:xfrm>
                <a:off x="4724163" y="3131248"/>
                <a:ext cx="37776" cy="32459"/>
                <a:chOff x="4724163" y="3131248"/>
                <a:chExt cx="37776" cy="32459"/>
              </a:xfrm>
              <a:grpFill/>
            </p:grpSpPr>
            <p:sp>
              <p:nvSpPr>
                <p:cNvPr id="3226" name="Google Shape;3226;p78"/>
                <p:cNvSpPr/>
                <p:nvPr/>
              </p:nvSpPr>
              <p:spPr>
                <a:xfrm>
                  <a:off x="4724163" y="3131248"/>
                  <a:ext cx="37776" cy="32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7" extrusionOk="0">
                      <a:moveTo>
                        <a:pt x="2730" y="1"/>
                      </a:moveTo>
                      <a:cubicBezTo>
                        <a:pt x="2226" y="1"/>
                        <a:pt x="1712" y="188"/>
                        <a:pt x="1295" y="606"/>
                      </a:cubicBezTo>
                      <a:cubicBezTo>
                        <a:pt x="0" y="1900"/>
                        <a:pt x="920" y="4114"/>
                        <a:pt x="2746" y="4126"/>
                      </a:cubicBezTo>
                      <a:cubicBezTo>
                        <a:pt x="3883" y="4114"/>
                        <a:pt x="4803" y="3195"/>
                        <a:pt x="4803" y="2070"/>
                      </a:cubicBezTo>
                      <a:cubicBezTo>
                        <a:pt x="4803" y="824"/>
                        <a:pt x="3787" y="1"/>
                        <a:pt x="2730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7" name="Google Shape;3227;p78"/>
                <p:cNvSpPr/>
                <p:nvPr/>
              </p:nvSpPr>
              <p:spPr>
                <a:xfrm>
                  <a:off x="4739288" y="3140953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63" y="1"/>
                        <a:pt x="1" y="376"/>
                        <a:pt x="1" y="823"/>
                      </a:cubicBezTo>
                      <a:cubicBezTo>
                        <a:pt x="1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28" name="Google Shape;3228;p78"/>
              <p:cNvGrpSpPr/>
              <p:nvPr/>
            </p:nvGrpSpPr>
            <p:grpSpPr>
              <a:xfrm>
                <a:off x="4755081" y="3176054"/>
                <a:ext cx="32357" cy="27795"/>
                <a:chOff x="4755081" y="3176054"/>
                <a:chExt cx="32357" cy="27795"/>
              </a:xfrm>
              <a:grpFill/>
            </p:grpSpPr>
            <p:sp>
              <p:nvSpPr>
                <p:cNvPr id="3229" name="Google Shape;3229;p78"/>
                <p:cNvSpPr/>
                <p:nvPr/>
              </p:nvSpPr>
              <p:spPr>
                <a:xfrm>
                  <a:off x="4755081" y="3176054"/>
                  <a:ext cx="32357" cy="27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3534" extrusionOk="0">
                      <a:moveTo>
                        <a:pt x="2338" y="0"/>
                      </a:moveTo>
                      <a:cubicBezTo>
                        <a:pt x="1904" y="0"/>
                        <a:pt x="1462" y="162"/>
                        <a:pt x="1101" y="522"/>
                      </a:cubicBezTo>
                      <a:cubicBezTo>
                        <a:pt x="1" y="1635"/>
                        <a:pt x="787" y="3534"/>
                        <a:pt x="2360" y="3534"/>
                      </a:cubicBezTo>
                      <a:cubicBezTo>
                        <a:pt x="3327" y="3534"/>
                        <a:pt x="4114" y="2735"/>
                        <a:pt x="4114" y="1768"/>
                      </a:cubicBezTo>
                      <a:cubicBezTo>
                        <a:pt x="4114" y="704"/>
                        <a:pt x="3245" y="0"/>
                        <a:pt x="233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0" name="Google Shape;3230;p78"/>
                <p:cNvSpPr/>
                <p:nvPr/>
              </p:nvSpPr>
              <p:spPr>
                <a:xfrm>
                  <a:off x="4767924" y="3185768"/>
                  <a:ext cx="9902" cy="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" h="1067" extrusionOk="0">
                      <a:moveTo>
                        <a:pt x="714" y="0"/>
                      </a:moveTo>
                      <a:cubicBezTo>
                        <a:pt x="243" y="0"/>
                        <a:pt x="1" y="569"/>
                        <a:pt x="339" y="908"/>
                      </a:cubicBezTo>
                      <a:cubicBezTo>
                        <a:pt x="449" y="1017"/>
                        <a:pt x="584" y="1066"/>
                        <a:pt x="716" y="1066"/>
                      </a:cubicBezTo>
                      <a:cubicBezTo>
                        <a:pt x="993" y="1066"/>
                        <a:pt x="1259" y="852"/>
                        <a:pt x="1259" y="533"/>
                      </a:cubicBezTo>
                      <a:cubicBezTo>
                        <a:pt x="1259" y="230"/>
                        <a:pt x="1017" y="0"/>
                        <a:pt x="71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31" name="Google Shape;3231;p78"/>
              <p:cNvGrpSpPr/>
              <p:nvPr/>
            </p:nvGrpSpPr>
            <p:grpSpPr>
              <a:xfrm>
                <a:off x="4812550" y="3119631"/>
                <a:ext cx="32451" cy="27803"/>
                <a:chOff x="4812550" y="3119631"/>
                <a:chExt cx="32451" cy="27803"/>
              </a:xfrm>
              <a:grpFill/>
            </p:grpSpPr>
            <p:sp>
              <p:nvSpPr>
                <p:cNvPr id="3232" name="Google Shape;3232;p78"/>
                <p:cNvSpPr/>
                <p:nvPr/>
              </p:nvSpPr>
              <p:spPr>
                <a:xfrm>
                  <a:off x="4812550" y="3119631"/>
                  <a:ext cx="32451" cy="27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6" h="3535" extrusionOk="0">
                      <a:moveTo>
                        <a:pt x="2350" y="1"/>
                      </a:moveTo>
                      <a:cubicBezTo>
                        <a:pt x="1916" y="1"/>
                        <a:pt x="1473" y="162"/>
                        <a:pt x="1113" y="522"/>
                      </a:cubicBezTo>
                      <a:cubicBezTo>
                        <a:pt x="0" y="1635"/>
                        <a:pt x="798" y="3534"/>
                        <a:pt x="2371" y="3534"/>
                      </a:cubicBezTo>
                      <a:cubicBezTo>
                        <a:pt x="3339" y="3534"/>
                        <a:pt x="4125" y="2748"/>
                        <a:pt x="4125" y="1768"/>
                      </a:cubicBezTo>
                      <a:cubicBezTo>
                        <a:pt x="4125" y="705"/>
                        <a:pt x="3256" y="1"/>
                        <a:pt x="2350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3" name="Google Shape;3233;p78"/>
                <p:cNvSpPr/>
                <p:nvPr/>
              </p:nvSpPr>
              <p:spPr>
                <a:xfrm>
                  <a:off x="4826912" y="3129352"/>
                  <a:ext cx="8478" cy="8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1065" extrusionOk="0">
                      <a:moveTo>
                        <a:pt x="533" y="0"/>
                      </a:moveTo>
                      <a:cubicBezTo>
                        <a:pt x="243" y="0"/>
                        <a:pt x="1" y="242"/>
                        <a:pt x="1" y="532"/>
                      </a:cubicBezTo>
                      <a:cubicBezTo>
                        <a:pt x="1" y="835"/>
                        <a:pt x="243" y="1065"/>
                        <a:pt x="533" y="1065"/>
                      </a:cubicBezTo>
                      <a:cubicBezTo>
                        <a:pt x="835" y="1065"/>
                        <a:pt x="1077" y="835"/>
                        <a:pt x="1077" y="532"/>
                      </a:cubicBezTo>
                      <a:cubicBezTo>
                        <a:pt x="1077" y="242"/>
                        <a:pt x="835" y="0"/>
                        <a:pt x="53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34" name="Google Shape;3234;p78"/>
            <p:cNvGrpSpPr/>
            <p:nvPr/>
          </p:nvGrpSpPr>
          <p:grpSpPr>
            <a:xfrm>
              <a:off x="5382826" y="4027197"/>
              <a:ext cx="268967" cy="250422"/>
              <a:chOff x="5382826" y="4027197"/>
              <a:chExt cx="268967" cy="250422"/>
            </a:xfrm>
            <a:grpFill/>
          </p:grpSpPr>
          <p:grpSp>
            <p:nvGrpSpPr>
              <p:cNvPr id="3235" name="Google Shape;3235;p78"/>
              <p:cNvGrpSpPr/>
              <p:nvPr/>
            </p:nvGrpSpPr>
            <p:grpSpPr>
              <a:xfrm>
                <a:off x="5405280" y="4042510"/>
                <a:ext cx="237570" cy="218647"/>
                <a:chOff x="5405280" y="4042510"/>
                <a:chExt cx="237570" cy="218647"/>
              </a:xfrm>
              <a:grpFill/>
            </p:grpSpPr>
            <p:sp>
              <p:nvSpPr>
                <p:cNvPr id="3236" name="Google Shape;3236;p78"/>
                <p:cNvSpPr/>
                <p:nvPr/>
              </p:nvSpPr>
              <p:spPr>
                <a:xfrm>
                  <a:off x="5405280" y="4042510"/>
                  <a:ext cx="144999" cy="173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36" h="22102" fill="none" extrusionOk="0">
                      <a:moveTo>
                        <a:pt x="0" y="12037"/>
                      </a:moveTo>
                      <a:cubicBezTo>
                        <a:pt x="702" y="12073"/>
                        <a:pt x="12302" y="22101"/>
                        <a:pt x="12302" y="22101"/>
                      </a:cubicBezTo>
                      <a:lnTo>
                        <a:pt x="11819" y="13005"/>
                      </a:lnTo>
                      <a:lnTo>
                        <a:pt x="18435" y="1"/>
                      </a:lnTo>
                      <a:lnTo>
                        <a:pt x="0" y="1252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7" name="Google Shape;3237;p78"/>
                <p:cNvSpPr/>
                <p:nvPr/>
              </p:nvSpPr>
              <p:spPr>
                <a:xfrm>
                  <a:off x="5502036" y="4125093"/>
                  <a:ext cx="134350" cy="135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2" h="17239" fill="none" extrusionOk="0">
                      <a:moveTo>
                        <a:pt x="13513" y="17239"/>
                      </a:moveTo>
                      <a:lnTo>
                        <a:pt x="12690" y="8614"/>
                      </a:lnTo>
                      <a:lnTo>
                        <a:pt x="17081" y="1"/>
                      </a:lnTo>
                      <a:lnTo>
                        <a:pt x="0" y="2021"/>
                      </a:lnTo>
                      <a:close/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8" name="Google Shape;3238;p78"/>
                <p:cNvSpPr/>
                <p:nvPr/>
              </p:nvSpPr>
              <p:spPr>
                <a:xfrm>
                  <a:off x="5543704" y="4042990"/>
                  <a:ext cx="99146" cy="81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6" h="10380" fill="none" extrusionOk="0">
                      <a:moveTo>
                        <a:pt x="1" y="0"/>
                      </a:moveTo>
                      <a:lnTo>
                        <a:pt x="12606" y="10379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9" name="Google Shape;3239;p78"/>
                <p:cNvSpPr/>
                <p:nvPr/>
              </p:nvSpPr>
              <p:spPr>
                <a:xfrm>
                  <a:off x="5501941" y="4140980"/>
                  <a:ext cx="103708" cy="51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6" h="6594" fill="none" extrusionOk="0">
                      <a:moveTo>
                        <a:pt x="13186" y="6594"/>
                      </a:moveTo>
                      <a:lnTo>
                        <a:pt x="0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0" name="Google Shape;3240;p78"/>
                <p:cNvSpPr/>
                <p:nvPr/>
              </p:nvSpPr>
              <p:spPr>
                <a:xfrm>
                  <a:off x="5495854" y="4211010"/>
                  <a:ext cx="105989" cy="50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6" h="6376" fill="none" extrusionOk="0">
                      <a:moveTo>
                        <a:pt x="0" y="0"/>
                      </a:moveTo>
                      <a:lnTo>
                        <a:pt x="13476" y="6375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1" name="Google Shape;3241;p78"/>
                <p:cNvSpPr/>
                <p:nvPr/>
              </p:nvSpPr>
              <p:spPr>
                <a:xfrm>
                  <a:off x="5405280" y="4134420"/>
                  <a:ext cx="96669" cy="6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1" h="835" fill="none" extrusionOk="0">
                      <a:moveTo>
                        <a:pt x="12290" y="835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42" name="Google Shape;3242;p78"/>
              <p:cNvGrpSpPr/>
              <p:nvPr/>
            </p:nvGrpSpPr>
            <p:grpSpPr>
              <a:xfrm>
                <a:off x="5382826" y="4125549"/>
                <a:ext cx="37776" cy="32380"/>
                <a:chOff x="5382826" y="4125549"/>
                <a:chExt cx="37776" cy="32380"/>
              </a:xfrm>
              <a:grpFill/>
            </p:grpSpPr>
            <p:sp>
              <p:nvSpPr>
                <p:cNvPr id="3243" name="Google Shape;3243;p78"/>
                <p:cNvSpPr/>
                <p:nvPr/>
              </p:nvSpPr>
              <p:spPr>
                <a:xfrm>
                  <a:off x="5382826" y="4125549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4" y="0"/>
                      </a:moveTo>
                      <a:cubicBezTo>
                        <a:pt x="2229" y="0"/>
                        <a:pt x="1714" y="188"/>
                        <a:pt x="1295" y="608"/>
                      </a:cubicBezTo>
                      <a:cubicBezTo>
                        <a:pt x="0" y="1902"/>
                        <a:pt x="907" y="4116"/>
                        <a:pt x="2746" y="4116"/>
                      </a:cubicBezTo>
                      <a:cubicBezTo>
                        <a:pt x="3871" y="4116"/>
                        <a:pt x="4790" y="3197"/>
                        <a:pt x="4803" y="2060"/>
                      </a:cubicBezTo>
                      <a:cubicBezTo>
                        <a:pt x="4794" y="817"/>
                        <a:pt x="3787" y="0"/>
                        <a:pt x="273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4" name="Google Shape;3244;p78"/>
                <p:cNvSpPr/>
                <p:nvPr/>
              </p:nvSpPr>
              <p:spPr>
                <a:xfrm>
                  <a:off x="5395669" y="4135176"/>
                  <a:ext cx="15227" cy="1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2" extrusionOk="0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3" y="1661"/>
                      </a:cubicBezTo>
                      <a:cubicBezTo>
                        <a:pt x="1528" y="1661"/>
                        <a:pt x="1936" y="1334"/>
                        <a:pt x="1936" y="836"/>
                      </a:cubicBezTo>
                      <a:cubicBezTo>
                        <a:pt x="1936" y="376"/>
                        <a:pt x="1561" y="1"/>
                        <a:pt x="111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45" name="Google Shape;3245;p78"/>
              <p:cNvGrpSpPr/>
              <p:nvPr/>
            </p:nvGrpSpPr>
            <p:grpSpPr>
              <a:xfrm>
                <a:off x="5475680" y="4195587"/>
                <a:ext cx="37783" cy="32364"/>
                <a:chOff x="5475680" y="4195587"/>
                <a:chExt cx="37783" cy="32364"/>
              </a:xfrm>
              <a:grpFill/>
            </p:grpSpPr>
            <p:sp>
              <p:nvSpPr>
                <p:cNvPr id="3246" name="Google Shape;3246;p78"/>
                <p:cNvSpPr/>
                <p:nvPr/>
              </p:nvSpPr>
              <p:spPr>
                <a:xfrm>
                  <a:off x="5475680" y="4195587"/>
                  <a:ext cx="37783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5" extrusionOk="0">
                      <a:moveTo>
                        <a:pt x="2732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1" y="1901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7" name="Google Shape;3247;p78"/>
                <p:cNvSpPr/>
                <p:nvPr/>
              </p:nvSpPr>
              <p:spPr>
                <a:xfrm>
                  <a:off x="5488523" y="4205300"/>
                  <a:ext cx="15329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9" h="1658" extrusionOk="0">
                      <a:moveTo>
                        <a:pt x="1114" y="0"/>
                      </a:moveTo>
                      <a:cubicBezTo>
                        <a:pt x="376" y="0"/>
                        <a:pt x="1" y="883"/>
                        <a:pt x="533" y="1416"/>
                      </a:cubicBezTo>
                      <a:cubicBezTo>
                        <a:pt x="700" y="1583"/>
                        <a:pt x="905" y="1657"/>
                        <a:pt x="1106" y="1657"/>
                      </a:cubicBezTo>
                      <a:cubicBezTo>
                        <a:pt x="1531" y="1657"/>
                        <a:pt x="1940" y="1324"/>
                        <a:pt x="1948" y="823"/>
                      </a:cubicBezTo>
                      <a:cubicBezTo>
                        <a:pt x="1948" y="363"/>
                        <a:pt x="1573" y="0"/>
                        <a:pt x="111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48" name="Google Shape;3248;p78"/>
              <p:cNvGrpSpPr/>
              <p:nvPr/>
            </p:nvGrpSpPr>
            <p:grpSpPr>
              <a:xfrm>
                <a:off x="5532575" y="4027197"/>
                <a:ext cx="33308" cy="32262"/>
                <a:chOff x="5532575" y="4027197"/>
                <a:chExt cx="33308" cy="32262"/>
              </a:xfrm>
              <a:grpFill/>
            </p:grpSpPr>
            <p:sp>
              <p:nvSpPr>
                <p:cNvPr id="3249" name="Google Shape;3249;p78"/>
                <p:cNvSpPr/>
                <p:nvPr/>
              </p:nvSpPr>
              <p:spPr>
                <a:xfrm>
                  <a:off x="5532575" y="4027197"/>
                  <a:ext cx="33308" cy="32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4102" extrusionOk="0">
                      <a:moveTo>
                        <a:pt x="1984" y="0"/>
                      </a:moveTo>
                      <a:cubicBezTo>
                        <a:pt x="871" y="49"/>
                        <a:pt x="0" y="1004"/>
                        <a:pt x="37" y="2117"/>
                      </a:cubicBezTo>
                      <a:cubicBezTo>
                        <a:pt x="73" y="3227"/>
                        <a:pt x="980" y="4101"/>
                        <a:pt x="2084" y="4101"/>
                      </a:cubicBezTo>
                      <a:cubicBezTo>
                        <a:pt x="2099" y="4101"/>
                        <a:pt x="2114" y="4101"/>
                        <a:pt x="2130" y="4101"/>
                      </a:cubicBezTo>
                      <a:lnTo>
                        <a:pt x="2275" y="4101"/>
                      </a:lnTo>
                      <a:cubicBezTo>
                        <a:pt x="3375" y="4028"/>
                        <a:pt x="4234" y="3085"/>
                        <a:pt x="4186" y="1984"/>
                      </a:cubicBezTo>
                      <a:cubicBezTo>
                        <a:pt x="4150" y="871"/>
                        <a:pt x="3242" y="0"/>
                        <a:pt x="213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0" name="Google Shape;3250;p78"/>
                <p:cNvSpPr/>
                <p:nvPr/>
              </p:nvSpPr>
              <p:spPr>
                <a:xfrm>
                  <a:off x="5540661" y="4036792"/>
                  <a:ext cx="15502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1" h="1661" extrusionOk="0">
                      <a:moveTo>
                        <a:pt x="1098" y="1"/>
                      </a:moveTo>
                      <a:cubicBezTo>
                        <a:pt x="1083" y="1"/>
                        <a:pt x="1068" y="1"/>
                        <a:pt x="1053" y="2"/>
                      </a:cubicBezTo>
                      <a:cubicBezTo>
                        <a:pt x="315" y="50"/>
                        <a:pt x="1" y="970"/>
                        <a:pt x="557" y="1453"/>
                      </a:cubicBezTo>
                      <a:cubicBezTo>
                        <a:pt x="721" y="1596"/>
                        <a:pt x="913" y="1660"/>
                        <a:pt x="1100" y="1660"/>
                      </a:cubicBezTo>
                      <a:cubicBezTo>
                        <a:pt x="1548" y="1660"/>
                        <a:pt x="1970" y="1296"/>
                        <a:pt x="1936" y="776"/>
                      </a:cubicBezTo>
                      <a:cubicBezTo>
                        <a:pt x="1901" y="332"/>
                        <a:pt x="1527" y="1"/>
                        <a:pt x="1098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51" name="Google Shape;3251;p78"/>
              <p:cNvGrpSpPr/>
              <p:nvPr/>
            </p:nvGrpSpPr>
            <p:grpSpPr>
              <a:xfrm>
                <a:off x="5590706" y="4245348"/>
                <a:ext cx="33497" cy="32270"/>
                <a:chOff x="5590706" y="4245348"/>
                <a:chExt cx="33497" cy="32270"/>
              </a:xfrm>
              <a:grpFill/>
            </p:grpSpPr>
            <p:sp>
              <p:nvSpPr>
                <p:cNvPr id="3252" name="Google Shape;3252;p78"/>
                <p:cNvSpPr/>
                <p:nvPr/>
              </p:nvSpPr>
              <p:spPr>
                <a:xfrm>
                  <a:off x="5590706" y="4245348"/>
                  <a:ext cx="33497" cy="32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4103" extrusionOk="0">
                      <a:moveTo>
                        <a:pt x="2175" y="0"/>
                      </a:moveTo>
                      <a:cubicBezTo>
                        <a:pt x="2160" y="0"/>
                        <a:pt x="2145" y="1"/>
                        <a:pt x="2130" y="1"/>
                      </a:cubicBezTo>
                      <a:lnTo>
                        <a:pt x="1984" y="1"/>
                      </a:lnTo>
                      <a:cubicBezTo>
                        <a:pt x="872" y="49"/>
                        <a:pt x="1" y="993"/>
                        <a:pt x="37" y="2118"/>
                      </a:cubicBezTo>
                      <a:cubicBezTo>
                        <a:pt x="73" y="3228"/>
                        <a:pt x="980" y="4102"/>
                        <a:pt x="2085" y="4102"/>
                      </a:cubicBezTo>
                      <a:cubicBezTo>
                        <a:pt x="2100" y="4102"/>
                        <a:pt x="2115" y="4102"/>
                        <a:pt x="2130" y="4102"/>
                      </a:cubicBezTo>
                      <a:lnTo>
                        <a:pt x="2275" y="4102"/>
                      </a:lnTo>
                      <a:cubicBezTo>
                        <a:pt x="3388" y="4041"/>
                        <a:pt x="4259" y="3098"/>
                        <a:pt x="4222" y="1985"/>
                      </a:cubicBezTo>
                      <a:cubicBezTo>
                        <a:pt x="4175" y="875"/>
                        <a:pt x="3279" y="0"/>
                        <a:pt x="217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3" name="Google Shape;3253;p78"/>
                <p:cNvSpPr/>
                <p:nvPr/>
              </p:nvSpPr>
              <p:spPr>
                <a:xfrm>
                  <a:off x="5598791" y="4254944"/>
                  <a:ext cx="1540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9" h="1659" extrusionOk="0">
                      <a:moveTo>
                        <a:pt x="1106" y="0"/>
                      </a:moveTo>
                      <a:cubicBezTo>
                        <a:pt x="1085" y="0"/>
                        <a:pt x="1063" y="1"/>
                        <a:pt x="1041" y="3"/>
                      </a:cubicBezTo>
                      <a:cubicBezTo>
                        <a:pt x="303" y="51"/>
                        <a:pt x="1" y="970"/>
                        <a:pt x="557" y="1454"/>
                      </a:cubicBezTo>
                      <a:cubicBezTo>
                        <a:pt x="720" y="1596"/>
                        <a:pt x="909" y="1659"/>
                        <a:pt x="1093" y="1659"/>
                      </a:cubicBezTo>
                      <a:cubicBezTo>
                        <a:pt x="1538" y="1659"/>
                        <a:pt x="1958" y="1290"/>
                        <a:pt x="1924" y="777"/>
                      </a:cubicBezTo>
                      <a:cubicBezTo>
                        <a:pt x="1901" y="339"/>
                        <a:pt x="1538" y="0"/>
                        <a:pt x="1106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54" name="Google Shape;3254;p78"/>
              <p:cNvGrpSpPr/>
              <p:nvPr/>
            </p:nvGrpSpPr>
            <p:grpSpPr>
              <a:xfrm>
                <a:off x="5618681" y="4109677"/>
                <a:ext cx="33112" cy="32357"/>
                <a:chOff x="5618681" y="4109677"/>
                <a:chExt cx="33112" cy="32357"/>
              </a:xfrm>
              <a:grpFill/>
            </p:grpSpPr>
            <p:sp>
              <p:nvSpPr>
                <p:cNvPr id="3255" name="Google Shape;3255;p78"/>
                <p:cNvSpPr/>
                <p:nvPr/>
              </p:nvSpPr>
              <p:spPr>
                <a:xfrm>
                  <a:off x="5618681" y="4109677"/>
                  <a:ext cx="33112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0" h="4114" extrusionOk="0">
                      <a:moveTo>
                        <a:pt x="1984" y="1"/>
                      </a:moveTo>
                      <a:cubicBezTo>
                        <a:pt x="871" y="61"/>
                        <a:pt x="0" y="1005"/>
                        <a:pt x="36" y="2130"/>
                      </a:cubicBezTo>
                      <a:cubicBezTo>
                        <a:pt x="84" y="3235"/>
                        <a:pt x="992" y="4114"/>
                        <a:pt x="2106" y="4114"/>
                      </a:cubicBezTo>
                      <a:cubicBezTo>
                        <a:pt x="2114" y="4114"/>
                        <a:pt x="2121" y="4114"/>
                        <a:pt x="2129" y="4114"/>
                      </a:cubicBezTo>
                      <a:lnTo>
                        <a:pt x="2274" y="4114"/>
                      </a:lnTo>
                      <a:cubicBezTo>
                        <a:pt x="3375" y="4029"/>
                        <a:pt x="4210" y="3086"/>
                        <a:pt x="4173" y="1985"/>
                      </a:cubicBezTo>
                      <a:cubicBezTo>
                        <a:pt x="4137" y="884"/>
                        <a:pt x="3230" y="13"/>
                        <a:pt x="2129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6" name="Google Shape;3256;p78"/>
                <p:cNvSpPr/>
                <p:nvPr/>
              </p:nvSpPr>
              <p:spPr>
                <a:xfrm>
                  <a:off x="5626767" y="4119280"/>
                  <a:ext cx="15494" cy="1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0" h="1660" extrusionOk="0">
                      <a:moveTo>
                        <a:pt x="1098" y="1"/>
                      </a:moveTo>
                      <a:cubicBezTo>
                        <a:pt x="1083" y="1"/>
                        <a:pt x="1068" y="1"/>
                        <a:pt x="1053" y="2"/>
                      </a:cubicBezTo>
                      <a:cubicBezTo>
                        <a:pt x="315" y="62"/>
                        <a:pt x="0" y="970"/>
                        <a:pt x="557" y="1453"/>
                      </a:cubicBezTo>
                      <a:cubicBezTo>
                        <a:pt x="721" y="1596"/>
                        <a:pt x="913" y="1660"/>
                        <a:pt x="1100" y="1660"/>
                      </a:cubicBezTo>
                      <a:cubicBezTo>
                        <a:pt x="1547" y="1660"/>
                        <a:pt x="1970" y="1296"/>
                        <a:pt x="1936" y="776"/>
                      </a:cubicBezTo>
                      <a:cubicBezTo>
                        <a:pt x="1901" y="332"/>
                        <a:pt x="1527" y="1"/>
                        <a:pt x="1098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57" name="Google Shape;3257;p78"/>
              <p:cNvGrpSpPr/>
              <p:nvPr/>
            </p:nvGrpSpPr>
            <p:grpSpPr>
              <a:xfrm>
                <a:off x="5479298" y="4128262"/>
                <a:ext cx="31405" cy="26906"/>
                <a:chOff x="5479298" y="4128262"/>
                <a:chExt cx="31405" cy="26906"/>
              </a:xfrm>
              <a:grpFill/>
            </p:grpSpPr>
            <p:sp>
              <p:nvSpPr>
                <p:cNvPr id="3258" name="Google Shape;3258;p78"/>
                <p:cNvSpPr/>
                <p:nvPr/>
              </p:nvSpPr>
              <p:spPr>
                <a:xfrm>
                  <a:off x="5479298" y="4128262"/>
                  <a:ext cx="31405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1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2"/>
                        <a:pt x="762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5"/>
                      </a:cubicBezTo>
                      <a:cubicBezTo>
                        <a:pt x="3992" y="683"/>
                        <a:pt x="3150" y="1"/>
                        <a:pt x="227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9" name="Google Shape;3259;p78"/>
                <p:cNvSpPr/>
                <p:nvPr/>
              </p:nvSpPr>
              <p:spPr>
                <a:xfrm>
                  <a:off x="5493471" y="4137936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1"/>
                      </a:moveTo>
                      <a:cubicBezTo>
                        <a:pt x="218" y="1"/>
                        <a:pt x="1" y="218"/>
                        <a:pt x="1" y="485"/>
                      </a:cubicBezTo>
                      <a:cubicBezTo>
                        <a:pt x="1" y="751"/>
                        <a:pt x="218" y="968"/>
                        <a:pt x="485" y="968"/>
                      </a:cubicBezTo>
                      <a:cubicBezTo>
                        <a:pt x="751" y="968"/>
                        <a:pt x="968" y="751"/>
                        <a:pt x="968" y="485"/>
                      </a:cubicBezTo>
                      <a:cubicBezTo>
                        <a:pt x="968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60" name="Google Shape;3260;p78"/>
              <p:cNvGrpSpPr/>
              <p:nvPr/>
            </p:nvGrpSpPr>
            <p:grpSpPr>
              <a:xfrm>
                <a:off x="5582903" y="4180116"/>
                <a:ext cx="31499" cy="26898"/>
                <a:chOff x="5582903" y="4180116"/>
                <a:chExt cx="31499" cy="26898"/>
              </a:xfrm>
              <a:grpFill/>
            </p:grpSpPr>
            <p:sp>
              <p:nvSpPr>
                <p:cNvPr id="3261" name="Google Shape;3261;p78"/>
                <p:cNvSpPr/>
                <p:nvPr/>
              </p:nvSpPr>
              <p:spPr>
                <a:xfrm>
                  <a:off x="5582903" y="4180116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76" y="1"/>
                      </a:moveTo>
                      <a:cubicBezTo>
                        <a:pt x="1855" y="1"/>
                        <a:pt x="1425" y="156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4005" y="2658"/>
                        <a:pt x="4005" y="1714"/>
                      </a:cubicBezTo>
                      <a:cubicBezTo>
                        <a:pt x="4005" y="683"/>
                        <a:pt x="3157" y="1"/>
                        <a:pt x="227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2" name="Google Shape;3262;p78"/>
                <p:cNvSpPr/>
                <p:nvPr/>
              </p:nvSpPr>
              <p:spPr>
                <a:xfrm>
                  <a:off x="5597084" y="4189790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63" name="Google Shape;3263;p78"/>
            <p:cNvGrpSpPr/>
            <p:nvPr/>
          </p:nvGrpSpPr>
          <p:grpSpPr>
            <a:xfrm>
              <a:off x="3977681" y="3230323"/>
              <a:ext cx="94584" cy="84085"/>
              <a:chOff x="3977681" y="3230323"/>
              <a:chExt cx="94584" cy="84085"/>
            </a:xfrm>
            <a:grpFill/>
          </p:grpSpPr>
          <p:grpSp>
            <p:nvGrpSpPr>
              <p:cNvPr id="3264" name="Google Shape;3264;p78"/>
              <p:cNvGrpSpPr/>
              <p:nvPr/>
            </p:nvGrpSpPr>
            <p:grpSpPr>
              <a:xfrm>
                <a:off x="4000135" y="3243041"/>
                <a:ext cx="59570" cy="57186"/>
                <a:chOff x="4000135" y="3243041"/>
                <a:chExt cx="59570" cy="57186"/>
              </a:xfrm>
              <a:grpFill/>
            </p:grpSpPr>
            <p:sp>
              <p:nvSpPr>
                <p:cNvPr id="3265" name="Google Shape;3265;p78"/>
                <p:cNvSpPr/>
                <p:nvPr/>
              </p:nvSpPr>
              <p:spPr>
                <a:xfrm>
                  <a:off x="4000135" y="3243041"/>
                  <a:ext cx="59570" cy="5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4" h="7259" fill="none" extrusionOk="0">
                      <a:moveTo>
                        <a:pt x="1" y="2323"/>
                      </a:moveTo>
                      <a:lnTo>
                        <a:pt x="2577" y="7259"/>
                      </a:lnTo>
                      <a:lnTo>
                        <a:pt x="7573" y="4114"/>
                      </a:lnTo>
                      <a:lnTo>
                        <a:pt x="5541" y="1"/>
                      </a:lnTo>
                      <a:lnTo>
                        <a:pt x="352" y="2323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6" name="Google Shape;3266;p78"/>
                <p:cNvSpPr/>
                <p:nvPr/>
              </p:nvSpPr>
              <p:spPr>
                <a:xfrm>
                  <a:off x="4024210" y="3246847"/>
                  <a:ext cx="15706" cy="53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7" h="6787" fill="none" extrusionOk="0">
                      <a:moveTo>
                        <a:pt x="0" y="6787"/>
                      </a:moveTo>
                      <a:lnTo>
                        <a:pt x="1996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7" name="Google Shape;3267;p78"/>
                <p:cNvSpPr/>
                <p:nvPr/>
              </p:nvSpPr>
              <p:spPr>
                <a:xfrm>
                  <a:off x="4002896" y="3261311"/>
                  <a:ext cx="56809" cy="14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3" h="1791" fill="none" extrusionOk="0">
                      <a:moveTo>
                        <a:pt x="7222" y="1791"/>
                      </a:moveTo>
                      <a:lnTo>
                        <a:pt x="1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68" name="Google Shape;3268;p78"/>
              <p:cNvGrpSpPr/>
              <p:nvPr/>
            </p:nvGrpSpPr>
            <p:grpSpPr>
              <a:xfrm>
                <a:off x="3977681" y="3245872"/>
                <a:ext cx="37783" cy="32380"/>
                <a:chOff x="3977681" y="3245872"/>
                <a:chExt cx="37783" cy="32380"/>
              </a:xfrm>
              <a:grpFill/>
            </p:grpSpPr>
            <p:sp>
              <p:nvSpPr>
                <p:cNvPr id="3269" name="Google Shape;3269;p78"/>
                <p:cNvSpPr/>
                <p:nvPr/>
              </p:nvSpPr>
              <p:spPr>
                <a:xfrm>
                  <a:off x="3977681" y="3245872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26" y="1"/>
                      </a:moveTo>
                      <a:cubicBezTo>
                        <a:pt x="2219" y="1"/>
                        <a:pt x="1703" y="189"/>
                        <a:pt x="1283" y="608"/>
                      </a:cubicBezTo>
                      <a:cubicBezTo>
                        <a:pt x="1" y="1903"/>
                        <a:pt x="908" y="4117"/>
                        <a:pt x="2747" y="4117"/>
                      </a:cubicBezTo>
                      <a:cubicBezTo>
                        <a:pt x="3872" y="4104"/>
                        <a:pt x="4791" y="3185"/>
                        <a:pt x="4803" y="2060"/>
                      </a:cubicBezTo>
                      <a:cubicBezTo>
                        <a:pt x="4795" y="818"/>
                        <a:pt x="3782" y="1"/>
                        <a:pt x="272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0" name="Google Shape;3270;p78"/>
                <p:cNvSpPr/>
                <p:nvPr/>
              </p:nvSpPr>
              <p:spPr>
                <a:xfrm>
                  <a:off x="3992718" y="3255507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71" name="Google Shape;3271;p78"/>
              <p:cNvGrpSpPr/>
              <p:nvPr/>
            </p:nvGrpSpPr>
            <p:grpSpPr>
              <a:xfrm>
                <a:off x="4040860" y="3262672"/>
                <a:ext cx="31405" cy="27001"/>
                <a:chOff x="4040860" y="3262672"/>
                <a:chExt cx="31405" cy="27001"/>
              </a:xfrm>
              <a:grpFill/>
            </p:grpSpPr>
            <p:sp>
              <p:nvSpPr>
                <p:cNvPr id="3272" name="Google Shape;3272;p78"/>
                <p:cNvSpPr/>
                <p:nvPr/>
              </p:nvSpPr>
              <p:spPr>
                <a:xfrm>
                  <a:off x="4040860" y="3262672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32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3" name="Google Shape;3273;p78"/>
                <p:cNvSpPr/>
                <p:nvPr/>
              </p:nvSpPr>
              <p:spPr>
                <a:xfrm>
                  <a:off x="4054938" y="3272346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63" y="968"/>
                        <a:pt x="968" y="751"/>
                        <a:pt x="968" y="484"/>
                      </a:cubicBezTo>
                      <a:cubicBezTo>
                        <a:pt x="968" y="218"/>
                        <a:pt x="763" y="1"/>
                        <a:pt x="48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74" name="Google Shape;3274;p78"/>
              <p:cNvGrpSpPr/>
              <p:nvPr/>
            </p:nvGrpSpPr>
            <p:grpSpPr>
              <a:xfrm>
                <a:off x="4021072" y="3230323"/>
                <a:ext cx="31397" cy="26906"/>
                <a:chOff x="4021072" y="3230323"/>
                <a:chExt cx="31397" cy="26906"/>
              </a:xfrm>
              <a:grpFill/>
            </p:grpSpPr>
            <p:sp>
              <p:nvSpPr>
                <p:cNvPr id="3275" name="Google Shape;3275;p78"/>
                <p:cNvSpPr/>
                <p:nvPr/>
              </p:nvSpPr>
              <p:spPr>
                <a:xfrm>
                  <a:off x="4021072" y="3230323"/>
                  <a:ext cx="31397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2" h="3421" extrusionOk="0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6" name="Google Shape;3276;p78"/>
                <p:cNvSpPr/>
                <p:nvPr/>
              </p:nvSpPr>
              <p:spPr>
                <a:xfrm>
                  <a:off x="4035245" y="3239997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4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77" name="Google Shape;3277;p78"/>
              <p:cNvGrpSpPr/>
              <p:nvPr/>
            </p:nvGrpSpPr>
            <p:grpSpPr>
              <a:xfrm>
                <a:off x="4001472" y="3287462"/>
                <a:ext cx="31499" cy="26945"/>
                <a:chOff x="4001472" y="3287462"/>
                <a:chExt cx="31499" cy="26945"/>
              </a:xfrm>
              <a:grpFill/>
            </p:grpSpPr>
            <p:sp>
              <p:nvSpPr>
                <p:cNvPr id="3278" name="Google Shape;3278;p78"/>
                <p:cNvSpPr/>
                <p:nvPr/>
              </p:nvSpPr>
              <p:spPr>
                <a:xfrm>
                  <a:off x="4001472" y="3287462"/>
                  <a:ext cx="31499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6" extrusionOk="0">
                      <a:moveTo>
                        <a:pt x="2276" y="1"/>
                      </a:moveTo>
                      <a:cubicBezTo>
                        <a:pt x="1854" y="1"/>
                        <a:pt x="1425" y="158"/>
                        <a:pt x="1077" y="510"/>
                      </a:cubicBezTo>
                      <a:cubicBezTo>
                        <a:pt x="0" y="1587"/>
                        <a:pt x="762" y="3425"/>
                        <a:pt x="2286" y="3425"/>
                      </a:cubicBezTo>
                      <a:cubicBezTo>
                        <a:pt x="3230" y="3425"/>
                        <a:pt x="3992" y="2663"/>
                        <a:pt x="4004" y="1720"/>
                      </a:cubicBezTo>
                      <a:cubicBezTo>
                        <a:pt x="4004" y="688"/>
                        <a:pt x="3157" y="1"/>
                        <a:pt x="227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9" name="Google Shape;3279;p78"/>
                <p:cNvSpPr/>
                <p:nvPr/>
              </p:nvSpPr>
              <p:spPr>
                <a:xfrm>
                  <a:off x="4014410" y="3297175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0" y="921"/>
                        <a:pt x="520" y="964"/>
                        <a:pt x="638" y="964"/>
                      </a:cubicBezTo>
                      <a:cubicBezTo>
                        <a:pt x="886" y="964"/>
                        <a:pt x="1125" y="772"/>
                        <a:pt x="1125" y="485"/>
                      </a:cubicBezTo>
                      <a:cubicBezTo>
                        <a:pt x="1125" y="206"/>
                        <a:pt x="908" y="1"/>
                        <a:pt x="64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80" name="Google Shape;3280;p78"/>
            <p:cNvGrpSpPr/>
            <p:nvPr/>
          </p:nvGrpSpPr>
          <p:grpSpPr>
            <a:xfrm>
              <a:off x="4084715" y="3258865"/>
              <a:ext cx="184961" cy="137268"/>
              <a:chOff x="4084715" y="3258865"/>
              <a:chExt cx="184961" cy="137268"/>
            </a:xfrm>
            <a:grpFill/>
          </p:grpSpPr>
          <p:grpSp>
            <p:nvGrpSpPr>
              <p:cNvPr id="3281" name="Google Shape;3281;p78"/>
              <p:cNvGrpSpPr/>
              <p:nvPr/>
            </p:nvGrpSpPr>
            <p:grpSpPr>
              <a:xfrm>
                <a:off x="4107453" y="3271583"/>
                <a:ext cx="153470" cy="110275"/>
                <a:chOff x="4107453" y="3271583"/>
                <a:chExt cx="153470" cy="110275"/>
              </a:xfrm>
              <a:grpFill/>
            </p:grpSpPr>
            <p:sp>
              <p:nvSpPr>
                <p:cNvPr id="3282" name="Google Shape;3282;p78"/>
                <p:cNvSpPr/>
                <p:nvPr/>
              </p:nvSpPr>
              <p:spPr>
                <a:xfrm>
                  <a:off x="4107453" y="3271583"/>
                  <a:ext cx="153470" cy="11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3" h="14021" fill="none" extrusionOk="0">
                      <a:moveTo>
                        <a:pt x="19513" y="14021"/>
                      </a:moveTo>
                      <a:lnTo>
                        <a:pt x="14844" y="968"/>
                      </a:lnTo>
                      <a:lnTo>
                        <a:pt x="5674" y="1"/>
                      </a:lnTo>
                      <a:lnTo>
                        <a:pt x="1" y="968"/>
                      </a:lnTo>
                      <a:lnTo>
                        <a:pt x="8977" y="2674"/>
                      </a:lnTo>
                      <a:lnTo>
                        <a:pt x="14360" y="10102"/>
                      </a:lnTo>
                      <a:lnTo>
                        <a:pt x="19029" y="1402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3" name="Google Shape;3283;p78"/>
                <p:cNvSpPr/>
                <p:nvPr/>
              </p:nvSpPr>
              <p:spPr>
                <a:xfrm>
                  <a:off x="4155886" y="3271968"/>
                  <a:ext cx="22171" cy="20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9" h="2614" fill="none" extrusionOk="0">
                      <a:moveTo>
                        <a:pt x="2819" y="2613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4" name="Google Shape;3284;p78"/>
                <p:cNvSpPr/>
                <p:nvPr/>
              </p:nvSpPr>
              <p:spPr>
                <a:xfrm>
                  <a:off x="4178049" y="3279196"/>
                  <a:ext cx="42345" cy="13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4" h="1695" fill="none" extrusionOk="0">
                      <a:moveTo>
                        <a:pt x="1" y="1694"/>
                      </a:moveTo>
                      <a:lnTo>
                        <a:pt x="5384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5" name="Google Shape;3285;p78"/>
                <p:cNvSpPr/>
                <p:nvPr/>
              </p:nvSpPr>
              <p:spPr>
                <a:xfrm>
                  <a:off x="4220387" y="3279196"/>
                  <a:ext cx="8" cy="71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22" fill="none" extrusionOk="0">
                      <a:moveTo>
                        <a:pt x="1" y="0"/>
                      </a:moveTo>
                      <a:lnTo>
                        <a:pt x="1" y="912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86" name="Google Shape;3286;p78"/>
              <p:cNvGrpSpPr/>
              <p:nvPr/>
            </p:nvGrpSpPr>
            <p:grpSpPr>
              <a:xfrm>
                <a:off x="4136947" y="3258865"/>
                <a:ext cx="31499" cy="27001"/>
                <a:chOff x="4136947" y="3258865"/>
                <a:chExt cx="31499" cy="27001"/>
              </a:xfrm>
              <a:grpFill/>
            </p:grpSpPr>
            <p:sp>
              <p:nvSpPr>
                <p:cNvPr id="3287" name="Google Shape;3287;p78"/>
                <p:cNvSpPr/>
                <p:nvPr/>
              </p:nvSpPr>
              <p:spPr>
                <a:xfrm>
                  <a:off x="4136947" y="3258865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85" y="1"/>
                      </a:moveTo>
                      <a:cubicBezTo>
                        <a:pt x="1866" y="1"/>
                        <a:pt x="1438" y="157"/>
                        <a:pt x="1090" y="505"/>
                      </a:cubicBezTo>
                      <a:cubicBezTo>
                        <a:pt x="1" y="1581"/>
                        <a:pt x="775" y="3432"/>
                        <a:pt x="2299" y="3432"/>
                      </a:cubicBezTo>
                      <a:cubicBezTo>
                        <a:pt x="3243" y="3420"/>
                        <a:pt x="4005" y="2658"/>
                        <a:pt x="4005" y="1715"/>
                      </a:cubicBezTo>
                      <a:cubicBezTo>
                        <a:pt x="4005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8" name="Google Shape;3288;p78"/>
                <p:cNvSpPr/>
                <p:nvPr/>
              </p:nvSpPr>
              <p:spPr>
                <a:xfrm>
                  <a:off x="4151222" y="3268539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06" y="1"/>
                        <a:pt x="0" y="218"/>
                        <a:pt x="0" y="485"/>
                      </a:cubicBezTo>
                      <a:cubicBezTo>
                        <a:pt x="0" y="751"/>
                        <a:pt x="206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89" name="Google Shape;3289;p78"/>
              <p:cNvGrpSpPr/>
              <p:nvPr/>
            </p:nvGrpSpPr>
            <p:grpSpPr>
              <a:xfrm>
                <a:off x="4084715" y="3266478"/>
                <a:ext cx="31468" cy="26898"/>
                <a:chOff x="4084715" y="3266478"/>
                <a:chExt cx="31468" cy="26898"/>
              </a:xfrm>
              <a:grpFill/>
            </p:grpSpPr>
            <p:sp>
              <p:nvSpPr>
                <p:cNvPr id="3290" name="Google Shape;3290;p78"/>
                <p:cNvSpPr/>
                <p:nvPr/>
              </p:nvSpPr>
              <p:spPr>
                <a:xfrm>
                  <a:off x="4084715" y="3266478"/>
                  <a:ext cx="31468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1" h="3420" extrusionOk="0">
                      <a:moveTo>
                        <a:pt x="2279" y="1"/>
                      </a:moveTo>
                      <a:cubicBezTo>
                        <a:pt x="1859" y="1"/>
                        <a:pt x="1429" y="157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3993" y="2658"/>
                        <a:pt x="3993" y="1726"/>
                      </a:cubicBezTo>
                      <a:cubicBezTo>
                        <a:pt x="4001" y="686"/>
                        <a:pt x="3161" y="1"/>
                        <a:pt x="2279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1" name="Google Shape;3291;p78"/>
                <p:cNvSpPr/>
                <p:nvPr/>
              </p:nvSpPr>
              <p:spPr>
                <a:xfrm>
                  <a:off x="4098896" y="3276152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92" name="Google Shape;3292;p78"/>
              <p:cNvGrpSpPr/>
              <p:nvPr/>
            </p:nvGrpSpPr>
            <p:grpSpPr>
              <a:xfrm>
                <a:off x="4159213" y="3279849"/>
                <a:ext cx="31405" cy="26945"/>
                <a:chOff x="4159213" y="3279849"/>
                <a:chExt cx="31405" cy="26945"/>
              </a:xfrm>
              <a:grpFill/>
            </p:grpSpPr>
            <p:sp>
              <p:nvSpPr>
                <p:cNvPr id="3293" name="Google Shape;3293;p78"/>
                <p:cNvSpPr/>
                <p:nvPr/>
              </p:nvSpPr>
              <p:spPr>
                <a:xfrm>
                  <a:off x="4159213" y="3279849"/>
                  <a:ext cx="31405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6" extrusionOk="0">
                      <a:moveTo>
                        <a:pt x="2273" y="1"/>
                      </a:moveTo>
                      <a:cubicBezTo>
                        <a:pt x="1853" y="1"/>
                        <a:pt x="1425" y="158"/>
                        <a:pt x="1077" y="510"/>
                      </a:cubicBezTo>
                      <a:cubicBezTo>
                        <a:pt x="1" y="1587"/>
                        <a:pt x="763" y="3426"/>
                        <a:pt x="2287" y="3426"/>
                      </a:cubicBezTo>
                      <a:cubicBezTo>
                        <a:pt x="3230" y="3426"/>
                        <a:pt x="3992" y="2663"/>
                        <a:pt x="3992" y="1720"/>
                      </a:cubicBezTo>
                      <a:cubicBezTo>
                        <a:pt x="3992" y="689"/>
                        <a:pt x="3151" y="1"/>
                        <a:pt x="227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4" name="Google Shape;3294;p78"/>
                <p:cNvSpPr/>
                <p:nvPr/>
              </p:nvSpPr>
              <p:spPr>
                <a:xfrm>
                  <a:off x="4173385" y="3289570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95" name="Google Shape;3295;p78"/>
              <p:cNvGrpSpPr/>
              <p:nvPr/>
            </p:nvGrpSpPr>
            <p:grpSpPr>
              <a:xfrm>
                <a:off x="4201550" y="3266502"/>
                <a:ext cx="31405" cy="26883"/>
                <a:chOff x="4201550" y="3266502"/>
                <a:chExt cx="31405" cy="26883"/>
              </a:xfrm>
              <a:grpFill/>
            </p:grpSpPr>
            <p:sp>
              <p:nvSpPr>
                <p:cNvPr id="3296" name="Google Shape;3296;p78"/>
                <p:cNvSpPr/>
                <p:nvPr/>
              </p:nvSpPr>
              <p:spPr>
                <a:xfrm>
                  <a:off x="4201550" y="3266502"/>
                  <a:ext cx="31405" cy="2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18" extrusionOk="0">
                      <a:moveTo>
                        <a:pt x="2266" y="1"/>
                      </a:moveTo>
                      <a:cubicBezTo>
                        <a:pt x="1849" y="1"/>
                        <a:pt x="1423" y="155"/>
                        <a:pt x="1077" y="502"/>
                      </a:cubicBezTo>
                      <a:cubicBezTo>
                        <a:pt x="1" y="1566"/>
                        <a:pt x="751" y="3417"/>
                        <a:pt x="2275" y="3417"/>
                      </a:cubicBezTo>
                      <a:cubicBezTo>
                        <a:pt x="2282" y="3417"/>
                        <a:pt x="2290" y="3417"/>
                        <a:pt x="2297" y="3417"/>
                      </a:cubicBezTo>
                      <a:cubicBezTo>
                        <a:pt x="3230" y="3417"/>
                        <a:pt x="3993" y="2660"/>
                        <a:pt x="3993" y="1723"/>
                      </a:cubicBezTo>
                      <a:cubicBezTo>
                        <a:pt x="3993" y="689"/>
                        <a:pt x="3146" y="1"/>
                        <a:pt x="226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7" name="Google Shape;3297;p78"/>
                <p:cNvSpPr/>
                <p:nvPr/>
              </p:nvSpPr>
              <p:spPr>
                <a:xfrm>
                  <a:off x="4214331" y="3276247"/>
                  <a:ext cx="8919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964" extrusionOk="0">
                      <a:moveTo>
                        <a:pt x="635" y="0"/>
                      </a:moveTo>
                      <a:cubicBezTo>
                        <a:pt x="209" y="0"/>
                        <a:pt x="0" y="512"/>
                        <a:pt x="311" y="823"/>
                      </a:cubicBezTo>
                      <a:cubicBezTo>
                        <a:pt x="408" y="920"/>
                        <a:pt x="528" y="964"/>
                        <a:pt x="646" y="964"/>
                      </a:cubicBezTo>
                      <a:cubicBezTo>
                        <a:pt x="895" y="964"/>
                        <a:pt x="1134" y="771"/>
                        <a:pt x="1134" y="484"/>
                      </a:cubicBezTo>
                      <a:cubicBezTo>
                        <a:pt x="1134" y="206"/>
                        <a:pt x="916" y="0"/>
                        <a:pt x="650" y="0"/>
                      </a:cubicBezTo>
                      <a:cubicBezTo>
                        <a:pt x="645" y="0"/>
                        <a:pt x="640" y="0"/>
                        <a:pt x="63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98" name="Google Shape;3298;p78"/>
              <p:cNvGrpSpPr/>
              <p:nvPr/>
            </p:nvGrpSpPr>
            <p:grpSpPr>
              <a:xfrm>
                <a:off x="4201550" y="3338278"/>
                <a:ext cx="31405" cy="26930"/>
                <a:chOff x="4201550" y="3338278"/>
                <a:chExt cx="31405" cy="26930"/>
              </a:xfrm>
              <a:grpFill/>
            </p:grpSpPr>
            <p:sp>
              <p:nvSpPr>
                <p:cNvPr id="3299" name="Google Shape;3299;p78"/>
                <p:cNvSpPr/>
                <p:nvPr/>
              </p:nvSpPr>
              <p:spPr>
                <a:xfrm>
                  <a:off x="4201550" y="3338278"/>
                  <a:ext cx="31405" cy="2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4" extrusionOk="0">
                      <a:moveTo>
                        <a:pt x="2266" y="1"/>
                      </a:moveTo>
                      <a:cubicBezTo>
                        <a:pt x="1848" y="1"/>
                        <a:pt x="1423" y="154"/>
                        <a:pt x="1077" y="497"/>
                      </a:cubicBezTo>
                      <a:cubicBezTo>
                        <a:pt x="1" y="1573"/>
                        <a:pt x="751" y="3412"/>
                        <a:pt x="2275" y="3424"/>
                      </a:cubicBezTo>
                      <a:cubicBezTo>
                        <a:pt x="3218" y="3424"/>
                        <a:pt x="3993" y="2662"/>
                        <a:pt x="3993" y="1718"/>
                      </a:cubicBezTo>
                      <a:cubicBezTo>
                        <a:pt x="3993" y="684"/>
                        <a:pt x="3146" y="1"/>
                        <a:pt x="226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0" name="Google Shape;3300;p78"/>
                <p:cNvSpPr/>
                <p:nvPr/>
              </p:nvSpPr>
              <p:spPr>
                <a:xfrm>
                  <a:off x="4214331" y="3347976"/>
                  <a:ext cx="8919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965" extrusionOk="0">
                      <a:moveTo>
                        <a:pt x="671" y="1"/>
                      </a:moveTo>
                      <a:cubicBezTo>
                        <a:pt x="664" y="1"/>
                        <a:pt x="657" y="1"/>
                        <a:pt x="650" y="1"/>
                      </a:cubicBezTo>
                      <a:cubicBezTo>
                        <a:pt x="645" y="1"/>
                        <a:pt x="640" y="1"/>
                        <a:pt x="635" y="1"/>
                      </a:cubicBezTo>
                      <a:cubicBezTo>
                        <a:pt x="209" y="1"/>
                        <a:pt x="0" y="513"/>
                        <a:pt x="311" y="824"/>
                      </a:cubicBezTo>
                      <a:cubicBezTo>
                        <a:pt x="408" y="921"/>
                        <a:pt x="528" y="965"/>
                        <a:pt x="646" y="965"/>
                      </a:cubicBezTo>
                      <a:cubicBezTo>
                        <a:pt x="895" y="965"/>
                        <a:pt x="1134" y="772"/>
                        <a:pt x="1134" y="485"/>
                      </a:cubicBezTo>
                      <a:cubicBezTo>
                        <a:pt x="1134" y="214"/>
                        <a:pt x="927" y="1"/>
                        <a:pt x="67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01" name="Google Shape;3301;p78"/>
              <p:cNvGrpSpPr/>
              <p:nvPr/>
            </p:nvGrpSpPr>
            <p:grpSpPr>
              <a:xfrm>
                <a:off x="4238272" y="3369132"/>
                <a:ext cx="31405" cy="27001"/>
                <a:chOff x="4238272" y="3369132"/>
                <a:chExt cx="31405" cy="27001"/>
              </a:xfrm>
              <a:grpFill/>
            </p:grpSpPr>
            <p:sp>
              <p:nvSpPr>
                <p:cNvPr id="3302" name="Google Shape;3302;p78"/>
                <p:cNvSpPr/>
                <p:nvPr/>
              </p:nvSpPr>
              <p:spPr>
                <a:xfrm>
                  <a:off x="4238272" y="3369132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4" y="1"/>
                        <a:pt x="1426" y="157"/>
                        <a:pt x="1078" y="505"/>
                      </a:cubicBezTo>
                      <a:cubicBezTo>
                        <a:pt x="1" y="1582"/>
                        <a:pt x="763" y="3432"/>
                        <a:pt x="2287" y="3432"/>
                      </a:cubicBezTo>
                      <a:cubicBezTo>
                        <a:pt x="3231" y="3432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3" name="Google Shape;3303;p78"/>
                <p:cNvSpPr/>
                <p:nvPr/>
              </p:nvSpPr>
              <p:spPr>
                <a:xfrm>
                  <a:off x="4251217" y="3378806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3" y="823"/>
                      </a:cubicBezTo>
                      <a:cubicBezTo>
                        <a:pt x="401" y="922"/>
                        <a:pt x="524" y="967"/>
                        <a:pt x="643" y="967"/>
                      </a:cubicBezTo>
                      <a:cubicBezTo>
                        <a:pt x="889" y="967"/>
                        <a:pt x="1125" y="778"/>
                        <a:pt x="1125" y="485"/>
                      </a:cubicBezTo>
                      <a:cubicBezTo>
                        <a:pt x="1125" y="219"/>
                        <a:pt x="907" y="1"/>
                        <a:pt x="64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304" name="Google Shape;3304;p78"/>
            <p:cNvGrpSpPr/>
            <p:nvPr/>
          </p:nvGrpSpPr>
          <p:grpSpPr>
            <a:xfrm>
              <a:off x="4068639" y="3200169"/>
              <a:ext cx="77643" cy="37272"/>
              <a:chOff x="4068639" y="3200169"/>
              <a:chExt cx="77643" cy="37272"/>
            </a:xfrm>
            <a:grpFill/>
          </p:grpSpPr>
          <p:sp>
            <p:nvSpPr>
              <p:cNvPr id="3305" name="Google Shape;3305;p78"/>
              <p:cNvSpPr/>
              <p:nvPr/>
            </p:nvSpPr>
            <p:spPr>
              <a:xfrm>
                <a:off x="4087570" y="3212886"/>
                <a:ext cx="49958" cy="10374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1319" fill="none" extrusionOk="0">
                    <a:moveTo>
                      <a:pt x="1" y="1319"/>
                    </a:moveTo>
                    <a:lnTo>
                      <a:pt x="6351" y="0"/>
                    </a:lnTo>
                  </a:path>
                </a:pathLst>
              </a:custGeom>
              <a:grpFill/>
              <a:ln w="1825" cap="flat" cmpd="sng">
                <a:solidFill>
                  <a:srgbClr val="D10200"/>
                </a:solidFill>
                <a:prstDash val="solid"/>
                <a:miter lim="120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06" name="Google Shape;3306;p78"/>
              <p:cNvGrpSpPr/>
              <p:nvPr/>
            </p:nvGrpSpPr>
            <p:grpSpPr>
              <a:xfrm>
                <a:off x="4114878" y="3200169"/>
                <a:ext cx="31405" cy="26993"/>
                <a:chOff x="4114878" y="3200169"/>
                <a:chExt cx="31405" cy="26993"/>
              </a:xfrm>
              <a:grpFill/>
            </p:grpSpPr>
            <p:sp>
              <p:nvSpPr>
                <p:cNvPr id="3307" name="Google Shape;3307;p78"/>
                <p:cNvSpPr/>
                <p:nvPr/>
              </p:nvSpPr>
              <p:spPr>
                <a:xfrm>
                  <a:off x="4114878" y="3200169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63" y="3432"/>
                        <a:pt x="2287" y="3432"/>
                      </a:cubicBezTo>
                      <a:cubicBezTo>
                        <a:pt x="3230" y="3432"/>
                        <a:pt x="3992" y="2657"/>
                        <a:pt x="3992" y="1714"/>
                      </a:cubicBezTo>
                      <a:cubicBezTo>
                        <a:pt x="3992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8" name="Google Shape;3308;p78"/>
                <p:cNvSpPr/>
                <p:nvPr/>
              </p:nvSpPr>
              <p:spPr>
                <a:xfrm>
                  <a:off x="4127721" y="3209835"/>
                  <a:ext cx="8950" cy="7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7" extrusionOk="0">
                      <a:moveTo>
                        <a:pt x="654" y="1"/>
                      </a:moveTo>
                      <a:cubicBezTo>
                        <a:pt x="218" y="1"/>
                        <a:pt x="1" y="521"/>
                        <a:pt x="303" y="836"/>
                      </a:cubicBezTo>
                      <a:cubicBezTo>
                        <a:pt x="400" y="933"/>
                        <a:pt x="519" y="976"/>
                        <a:pt x="637" y="976"/>
                      </a:cubicBezTo>
                      <a:cubicBezTo>
                        <a:pt x="887" y="976"/>
                        <a:pt x="1129" y="781"/>
                        <a:pt x="1138" y="485"/>
                      </a:cubicBezTo>
                      <a:cubicBezTo>
                        <a:pt x="1138" y="219"/>
                        <a:pt x="920" y="1"/>
                        <a:pt x="65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09" name="Google Shape;3309;p78"/>
              <p:cNvGrpSpPr/>
              <p:nvPr/>
            </p:nvGrpSpPr>
            <p:grpSpPr>
              <a:xfrm>
                <a:off x="4068639" y="3210535"/>
                <a:ext cx="31499" cy="26906"/>
                <a:chOff x="4068639" y="3210535"/>
                <a:chExt cx="31499" cy="26906"/>
              </a:xfrm>
              <a:grpFill/>
            </p:grpSpPr>
            <p:sp>
              <p:nvSpPr>
                <p:cNvPr id="3310" name="Google Shape;3310;p78"/>
                <p:cNvSpPr/>
                <p:nvPr/>
              </p:nvSpPr>
              <p:spPr>
                <a:xfrm>
                  <a:off x="4068639" y="3210535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85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1"/>
                        <a:pt x="775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1" name="Google Shape;3311;p78"/>
                <p:cNvSpPr/>
                <p:nvPr/>
              </p:nvSpPr>
              <p:spPr>
                <a:xfrm>
                  <a:off x="4081577" y="3220209"/>
                  <a:ext cx="8856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4" extrusionOk="0">
                      <a:moveTo>
                        <a:pt x="642" y="1"/>
                      </a:moveTo>
                      <a:cubicBezTo>
                        <a:pt x="218" y="1"/>
                        <a:pt x="1" y="521"/>
                        <a:pt x="303" y="823"/>
                      </a:cubicBezTo>
                      <a:cubicBezTo>
                        <a:pt x="400" y="920"/>
                        <a:pt x="520" y="964"/>
                        <a:pt x="638" y="964"/>
                      </a:cubicBezTo>
                      <a:cubicBezTo>
                        <a:pt x="887" y="964"/>
                        <a:pt x="1126" y="771"/>
                        <a:pt x="1126" y="484"/>
                      </a:cubicBezTo>
                      <a:cubicBezTo>
                        <a:pt x="1126" y="218"/>
                        <a:pt x="908" y="1"/>
                        <a:pt x="64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312" name="Google Shape;3312;p78"/>
            <p:cNvGrpSpPr/>
            <p:nvPr/>
          </p:nvGrpSpPr>
          <p:grpSpPr>
            <a:xfrm>
              <a:off x="3869702" y="3066935"/>
              <a:ext cx="382664" cy="190294"/>
              <a:chOff x="3869702" y="3066935"/>
              <a:chExt cx="382664" cy="190294"/>
            </a:xfrm>
            <a:grpFill/>
          </p:grpSpPr>
          <p:grpSp>
            <p:nvGrpSpPr>
              <p:cNvPr id="3313" name="Google Shape;3313;p78"/>
              <p:cNvGrpSpPr/>
              <p:nvPr/>
            </p:nvGrpSpPr>
            <p:grpSpPr>
              <a:xfrm>
                <a:off x="3888633" y="3082351"/>
                <a:ext cx="351172" cy="160698"/>
                <a:chOff x="3888633" y="3082351"/>
                <a:chExt cx="351172" cy="160698"/>
              </a:xfrm>
              <a:grpFill/>
            </p:grpSpPr>
            <p:sp>
              <p:nvSpPr>
                <p:cNvPr id="3314" name="Google Shape;3314;p78"/>
                <p:cNvSpPr/>
                <p:nvPr/>
              </p:nvSpPr>
              <p:spPr>
                <a:xfrm>
                  <a:off x="3892440" y="3082351"/>
                  <a:ext cx="347366" cy="160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66" h="20432" fill="none" extrusionOk="0">
                      <a:moveTo>
                        <a:pt x="7041" y="11529"/>
                      </a:moveTo>
                      <a:lnTo>
                        <a:pt x="22440" y="4162"/>
                      </a:lnTo>
                      <a:lnTo>
                        <a:pt x="34815" y="0"/>
                      </a:lnTo>
                      <a:lnTo>
                        <a:pt x="44166" y="484"/>
                      </a:lnTo>
                      <a:lnTo>
                        <a:pt x="38964" y="8565"/>
                      </a:lnTo>
                      <a:lnTo>
                        <a:pt x="33012" y="10065"/>
                      </a:lnTo>
                      <a:lnTo>
                        <a:pt x="22440" y="4839"/>
                      </a:lnTo>
                      <a:lnTo>
                        <a:pt x="18750" y="15424"/>
                      </a:lnTo>
                      <a:cubicBezTo>
                        <a:pt x="18750" y="15424"/>
                        <a:pt x="6206" y="11154"/>
                        <a:pt x="6557" y="11516"/>
                      </a:cubicBezTo>
                      <a:lnTo>
                        <a:pt x="0" y="20432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5" name="Google Shape;3315;p78"/>
                <p:cNvSpPr/>
                <p:nvPr/>
              </p:nvSpPr>
              <p:spPr>
                <a:xfrm>
                  <a:off x="3888633" y="3172924"/>
                  <a:ext cx="72979" cy="7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9" h="8916" fill="none" extrusionOk="0">
                      <a:moveTo>
                        <a:pt x="0" y="8916"/>
                      </a:moveTo>
                      <a:lnTo>
                        <a:pt x="9279" y="6883"/>
                      </a:lnTo>
                      <a:lnTo>
                        <a:pt x="7041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6" name="Google Shape;3316;p78"/>
                <p:cNvSpPr/>
                <p:nvPr/>
              </p:nvSpPr>
              <p:spPr>
                <a:xfrm>
                  <a:off x="3960370" y="3203653"/>
                  <a:ext cx="79547" cy="19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4" h="2493" fill="none" extrusionOk="0">
                      <a:moveTo>
                        <a:pt x="0" y="2493"/>
                      </a:moveTo>
                      <a:lnTo>
                        <a:pt x="10113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7" name="Google Shape;3317;p78"/>
                <p:cNvSpPr/>
                <p:nvPr/>
              </p:nvSpPr>
              <p:spPr>
                <a:xfrm>
                  <a:off x="4043613" y="3161504"/>
                  <a:ext cx="108474" cy="42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92" h="5360" fill="none" extrusionOk="0">
                      <a:moveTo>
                        <a:pt x="1" y="5360"/>
                      </a:moveTo>
                      <a:lnTo>
                        <a:pt x="13791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8" name="Google Shape;3318;p78"/>
                <p:cNvSpPr/>
                <p:nvPr/>
              </p:nvSpPr>
              <p:spPr>
                <a:xfrm>
                  <a:off x="4152079" y="3082351"/>
                  <a:ext cx="17224" cy="82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0549" fill="none" extrusionOk="0">
                      <a:moveTo>
                        <a:pt x="0" y="10549"/>
                      </a:moveTo>
                      <a:lnTo>
                        <a:pt x="2190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9" name="Google Shape;3319;p78"/>
                <p:cNvSpPr/>
                <p:nvPr/>
              </p:nvSpPr>
              <p:spPr>
                <a:xfrm>
                  <a:off x="4169296" y="3082351"/>
                  <a:ext cx="25797" cy="63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8081" fill="none" extrusionOk="0">
                      <a:moveTo>
                        <a:pt x="1" y="0"/>
                      </a:moveTo>
                      <a:lnTo>
                        <a:pt x="3279" y="808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20" name="Google Shape;3320;p78"/>
              <p:cNvGrpSpPr/>
              <p:nvPr/>
            </p:nvGrpSpPr>
            <p:grpSpPr>
              <a:xfrm>
                <a:off x="4143703" y="3066935"/>
                <a:ext cx="37783" cy="32357"/>
                <a:chOff x="4143703" y="3066935"/>
                <a:chExt cx="37783" cy="32357"/>
              </a:xfrm>
              <a:grpFill/>
            </p:grpSpPr>
            <p:sp>
              <p:nvSpPr>
                <p:cNvPr id="3321" name="Google Shape;3321;p78"/>
                <p:cNvSpPr/>
                <p:nvPr/>
              </p:nvSpPr>
              <p:spPr>
                <a:xfrm>
                  <a:off x="4143703" y="3066935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1" y="0"/>
                      </a:moveTo>
                      <a:cubicBezTo>
                        <a:pt x="2227" y="0"/>
                        <a:pt x="1713" y="188"/>
                        <a:pt x="1295" y="605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2" name="Google Shape;3322;p78"/>
                <p:cNvSpPr/>
                <p:nvPr/>
              </p:nvSpPr>
              <p:spPr>
                <a:xfrm>
                  <a:off x="4158741" y="3076641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4" y="1658"/>
                        <a:pt x="1657" y="1283"/>
                        <a:pt x="1657" y="823"/>
                      </a:cubicBezTo>
                      <a:cubicBezTo>
                        <a:pt x="1657" y="376"/>
                        <a:pt x="1294" y="1"/>
                        <a:pt x="83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23" name="Google Shape;3323;p78"/>
              <p:cNvGrpSpPr/>
              <p:nvPr/>
            </p:nvGrpSpPr>
            <p:grpSpPr>
              <a:xfrm>
                <a:off x="4044565" y="3103563"/>
                <a:ext cx="37783" cy="32451"/>
                <a:chOff x="4044565" y="3103563"/>
                <a:chExt cx="37783" cy="32451"/>
              </a:xfrm>
              <a:grpFill/>
            </p:grpSpPr>
            <p:sp>
              <p:nvSpPr>
                <p:cNvPr id="3324" name="Google Shape;3324;p78"/>
                <p:cNvSpPr/>
                <p:nvPr/>
              </p:nvSpPr>
              <p:spPr>
                <a:xfrm>
                  <a:off x="4044565" y="3103563"/>
                  <a:ext cx="37783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6" extrusionOk="0">
                      <a:moveTo>
                        <a:pt x="2731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1" y="1900"/>
                        <a:pt x="908" y="4114"/>
                        <a:pt x="2747" y="4126"/>
                      </a:cubicBezTo>
                      <a:cubicBezTo>
                        <a:pt x="3884" y="4114"/>
                        <a:pt x="4803" y="3194"/>
                        <a:pt x="4803" y="2069"/>
                      </a:cubicBezTo>
                      <a:cubicBezTo>
                        <a:pt x="4803" y="824"/>
                        <a:pt x="3788" y="1"/>
                        <a:pt x="273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5" name="Google Shape;3325;p78"/>
                <p:cNvSpPr/>
                <p:nvPr/>
              </p:nvSpPr>
              <p:spPr>
                <a:xfrm>
                  <a:off x="4059602" y="3113268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7" y="1283"/>
                        <a:pt x="1657" y="835"/>
                      </a:cubicBezTo>
                      <a:cubicBezTo>
                        <a:pt x="1657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26" name="Google Shape;3326;p78"/>
              <p:cNvGrpSpPr/>
              <p:nvPr/>
            </p:nvGrpSpPr>
            <p:grpSpPr>
              <a:xfrm>
                <a:off x="4017454" y="3188237"/>
                <a:ext cx="37776" cy="32357"/>
                <a:chOff x="4017454" y="3188237"/>
                <a:chExt cx="37776" cy="32357"/>
              </a:xfrm>
              <a:grpFill/>
            </p:grpSpPr>
            <p:sp>
              <p:nvSpPr>
                <p:cNvPr id="3327" name="Google Shape;3327;p78"/>
                <p:cNvSpPr/>
                <p:nvPr/>
              </p:nvSpPr>
              <p:spPr>
                <a:xfrm>
                  <a:off x="4017454" y="318823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8"/>
                        <a:pt x="1295" y="606"/>
                      </a:cubicBezTo>
                      <a:cubicBezTo>
                        <a:pt x="0" y="1900"/>
                        <a:pt x="908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8" name="Google Shape;3328;p78"/>
                <p:cNvSpPr/>
                <p:nvPr/>
              </p:nvSpPr>
              <p:spPr>
                <a:xfrm>
                  <a:off x="4032484" y="3197943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35" y="1"/>
                      </a:moveTo>
                      <a:cubicBezTo>
                        <a:pt x="376" y="1"/>
                        <a:pt x="1" y="376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29" name="Google Shape;3329;p78"/>
              <p:cNvGrpSpPr/>
              <p:nvPr/>
            </p:nvGrpSpPr>
            <p:grpSpPr>
              <a:xfrm>
                <a:off x="3921548" y="3157509"/>
                <a:ext cx="37783" cy="32357"/>
                <a:chOff x="3921548" y="3157509"/>
                <a:chExt cx="37783" cy="32357"/>
              </a:xfrm>
              <a:grpFill/>
            </p:grpSpPr>
            <p:sp>
              <p:nvSpPr>
                <p:cNvPr id="3330" name="Google Shape;3330;p78"/>
                <p:cNvSpPr/>
                <p:nvPr/>
              </p:nvSpPr>
              <p:spPr>
                <a:xfrm>
                  <a:off x="3921548" y="3157509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6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72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1" name="Google Shape;3331;p78"/>
                <p:cNvSpPr/>
                <p:nvPr/>
              </p:nvSpPr>
              <p:spPr>
                <a:xfrm>
                  <a:off x="3936586" y="3167214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64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82" y="1658"/>
                        <a:pt x="1657" y="1283"/>
                        <a:pt x="1657" y="823"/>
                      </a:cubicBezTo>
                      <a:cubicBezTo>
                        <a:pt x="1657" y="364"/>
                        <a:pt x="1282" y="1"/>
                        <a:pt x="83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32" name="Google Shape;3332;p78"/>
              <p:cNvGrpSpPr/>
              <p:nvPr/>
            </p:nvGrpSpPr>
            <p:grpSpPr>
              <a:xfrm>
                <a:off x="3939056" y="3211620"/>
                <a:ext cx="37783" cy="32380"/>
                <a:chOff x="3939056" y="3211620"/>
                <a:chExt cx="37783" cy="32380"/>
              </a:xfrm>
              <a:grpFill/>
            </p:grpSpPr>
            <p:sp>
              <p:nvSpPr>
                <p:cNvPr id="3333" name="Google Shape;3333;p78"/>
                <p:cNvSpPr/>
                <p:nvPr/>
              </p:nvSpPr>
              <p:spPr>
                <a:xfrm>
                  <a:off x="3939056" y="3211620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7" y="1"/>
                      </a:moveTo>
                      <a:cubicBezTo>
                        <a:pt x="2231" y="1"/>
                        <a:pt x="1715" y="189"/>
                        <a:pt x="1295" y="609"/>
                      </a:cubicBezTo>
                      <a:cubicBezTo>
                        <a:pt x="1" y="1903"/>
                        <a:pt x="920" y="4117"/>
                        <a:pt x="2759" y="4117"/>
                      </a:cubicBezTo>
                      <a:cubicBezTo>
                        <a:pt x="3884" y="4117"/>
                        <a:pt x="4803" y="3197"/>
                        <a:pt x="4803" y="2060"/>
                      </a:cubicBezTo>
                      <a:cubicBezTo>
                        <a:pt x="4803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4" name="Google Shape;3334;p78"/>
                <p:cNvSpPr/>
                <p:nvPr/>
              </p:nvSpPr>
              <p:spPr>
                <a:xfrm>
                  <a:off x="3954188" y="3221255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95"/>
                        <a:pt x="375" y="1658"/>
                        <a:pt x="823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6"/>
                        <a:pt x="1282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35" name="Google Shape;3335;p78"/>
              <p:cNvGrpSpPr/>
              <p:nvPr/>
            </p:nvGrpSpPr>
            <p:grpSpPr>
              <a:xfrm>
                <a:off x="4176240" y="3136965"/>
                <a:ext cx="31405" cy="26930"/>
                <a:chOff x="4176240" y="3136965"/>
                <a:chExt cx="31405" cy="26930"/>
              </a:xfrm>
              <a:grpFill/>
            </p:grpSpPr>
            <p:sp>
              <p:nvSpPr>
                <p:cNvPr id="3336" name="Google Shape;3336;p78"/>
                <p:cNvSpPr/>
                <p:nvPr/>
              </p:nvSpPr>
              <p:spPr>
                <a:xfrm>
                  <a:off x="4176240" y="3136965"/>
                  <a:ext cx="31405" cy="2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4" extrusionOk="0">
                      <a:moveTo>
                        <a:pt x="2268" y="1"/>
                      </a:moveTo>
                      <a:cubicBezTo>
                        <a:pt x="1846" y="1"/>
                        <a:pt x="1415" y="158"/>
                        <a:pt x="1065" y="508"/>
                      </a:cubicBezTo>
                      <a:cubicBezTo>
                        <a:pt x="1" y="1585"/>
                        <a:pt x="763" y="3423"/>
                        <a:pt x="2275" y="3423"/>
                      </a:cubicBezTo>
                      <a:cubicBezTo>
                        <a:pt x="3231" y="3423"/>
                        <a:pt x="3993" y="2649"/>
                        <a:pt x="3993" y="1705"/>
                      </a:cubicBezTo>
                      <a:cubicBezTo>
                        <a:pt x="3985" y="677"/>
                        <a:pt x="3145" y="1"/>
                        <a:pt x="2268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7" name="Google Shape;3337;p78"/>
                <p:cNvSpPr/>
                <p:nvPr/>
              </p:nvSpPr>
              <p:spPr>
                <a:xfrm>
                  <a:off x="4190327" y="3146663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38" name="Google Shape;3338;p78"/>
              <p:cNvGrpSpPr/>
              <p:nvPr/>
            </p:nvGrpSpPr>
            <p:grpSpPr>
              <a:xfrm>
                <a:off x="4133148" y="3152593"/>
                <a:ext cx="31499" cy="27001"/>
                <a:chOff x="4133148" y="3152593"/>
                <a:chExt cx="31499" cy="27001"/>
              </a:xfrm>
              <a:grpFill/>
            </p:grpSpPr>
            <p:sp>
              <p:nvSpPr>
                <p:cNvPr id="3339" name="Google Shape;3339;p78"/>
                <p:cNvSpPr/>
                <p:nvPr/>
              </p:nvSpPr>
              <p:spPr>
                <a:xfrm>
                  <a:off x="4133148" y="3152593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84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1"/>
                        <a:pt x="774" y="3432"/>
                        <a:pt x="2298" y="3432"/>
                      </a:cubicBezTo>
                      <a:cubicBezTo>
                        <a:pt x="3242" y="3432"/>
                        <a:pt x="4004" y="2658"/>
                        <a:pt x="4004" y="1714"/>
                      </a:cubicBezTo>
                      <a:cubicBezTo>
                        <a:pt x="4004" y="683"/>
                        <a:pt x="3162" y="1"/>
                        <a:pt x="228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0" name="Google Shape;3340;p78"/>
                <p:cNvSpPr/>
                <p:nvPr/>
              </p:nvSpPr>
              <p:spPr>
                <a:xfrm>
                  <a:off x="4147321" y="3162267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63" y="968"/>
                        <a:pt x="968" y="751"/>
                        <a:pt x="968" y="484"/>
                      </a:cubicBezTo>
                      <a:cubicBezTo>
                        <a:pt x="968" y="218"/>
                        <a:pt x="763" y="1"/>
                        <a:pt x="48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41" name="Google Shape;3341;p78"/>
              <p:cNvGrpSpPr/>
              <p:nvPr/>
            </p:nvGrpSpPr>
            <p:grpSpPr>
              <a:xfrm>
                <a:off x="4220866" y="3073534"/>
                <a:ext cx="31499" cy="26898"/>
                <a:chOff x="4220866" y="3073534"/>
                <a:chExt cx="31499" cy="26898"/>
              </a:xfrm>
              <a:grpFill/>
            </p:grpSpPr>
            <p:sp>
              <p:nvSpPr>
                <p:cNvPr id="3342" name="Google Shape;3342;p78"/>
                <p:cNvSpPr/>
                <p:nvPr/>
              </p:nvSpPr>
              <p:spPr>
                <a:xfrm>
                  <a:off x="4220866" y="3073534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3" name="Google Shape;3343;p78"/>
                <p:cNvSpPr/>
                <p:nvPr/>
              </p:nvSpPr>
              <p:spPr>
                <a:xfrm>
                  <a:off x="4235039" y="3083114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5" y="0"/>
                      </a:moveTo>
                      <a:cubicBezTo>
                        <a:pt x="218" y="0"/>
                        <a:pt x="1" y="218"/>
                        <a:pt x="1" y="484"/>
                      </a:cubicBezTo>
                      <a:cubicBezTo>
                        <a:pt x="1" y="750"/>
                        <a:pt x="218" y="968"/>
                        <a:pt x="485" y="968"/>
                      </a:cubicBezTo>
                      <a:cubicBezTo>
                        <a:pt x="751" y="968"/>
                        <a:pt x="968" y="750"/>
                        <a:pt x="968" y="484"/>
                      </a:cubicBezTo>
                      <a:cubicBezTo>
                        <a:pt x="968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44" name="Google Shape;3344;p78"/>
              <p:cNvGrpSpPr/>
              <p:nvPr/>
            </p:nvGrpSpPr>
            <p:grpSpPr>
              <a:xfrm>
                <a:off x="3869702" y="3230323"/>
                <a:ext cx="31499" cy="26906"/>
                <a:chOff x="3869702" y="3230323"/>
                <a:chExt cx="31499" cy="26906"/>
              </a:xfrm>
              <a:grpFill/>
            </p:grpSpPr>
            <p:sp>
              <p:nvSpPr>
                <p:cNvPr id="3345" name="Google Shape;3345;p78"/>
                <p:cNvSpPr/>
                <p:nvPr/>
              </p:nvSpPr>
              <p:spPr>
                <a:xfrm>
                  <a:off x="3869702" y="3230323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75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4004" y="1714"/>
                      </a:cubicBezTo>
                      <a:cubicBezTo>
                        <a:pt x="4004" y="683"/>
                        <a:pt x="3157" y="1"/>
                        <a:pt x="227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6" name="Google Shape;3346;p78"/>
                <p:cNvSpPr/>
                <p:nvPr/>
              </p:nvSpPr>
              <p:spPr>
                <a:xfrm>
                  <a:off x="3883875" y="3239997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4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347" name="Google Shape;3347;p78"/>
            <p:cNvGrpSpPr/>
            <p:nvPr/>
          </p:nvGrpSpPr>
          <p:grpSpPr>
            <a:xfrm>
              <a:off x="4271383" y="3065882"/>
              <a:ext cx="304556" cy="341663"/>
              <a:chOff x="4271383" y="3065882"/>
              <a:chExt cx="304556" cy="341663"/>
            </a:xfrm>
            <a:grpFill/>
          </p:grpSpPr>
          <p:grpSp>
            <p:nvGrpSpPr>
              <p:cNvPr id="3348" name="Google Shape;3348;p78"/>
              <p:cNvGrpSpPr/>
              <p:nvPr/>
            </p:nvGrpSpPr>
            <p:grpSpPr>
              <a:xfrm>
                <a:off x="4293838" y="3078639"/>
                <a:ext cx="269353" cy="311973"/>
                <a:chOff x="4293838" y="3078639"/>
                <a:chExt cx="269353" cy="311973"/>
              </a:xfrm>
              <a:grpFill/>
            </p:grpSpPr>
            <p:sp>
              <p:nvSpPr>
                <p:cNvPr id="3349" name="Google Shape;3349;p78"/>
                <p:cNvSpPr/>
                <p:nvPr/>
              </p:nvSpPr>
              <p:spPr>
                <a:xfrm>
                  <a:off x="4293838" y="3078639"/>
                  <a:ext cx="269353" cy="311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7" h="39666" fill="none" extrusionOk="0">
                      <a:moveTo>
                        <a:pt x="13" y="16730"/>
                      </a:moveTo>
                      <a:lnTo>
                        <a:pt x="7162" y="27690"/>
                      </a:lnTo>
                      <a:lnTo>
                        <a:pt x="8480" y="39666"/>
                      </a:lnTo>
                      <a:lnTo>
                        <a:pt x="18182" y="34138"/>
                      </a:lnTo>
                      <a:lnTo>
                        <a:pt x="26371" y="29807"/>
                      </a:lnTo>
                      <a:cubicBezTo>
                        <a:pt x="26371" y="29807"/>
                        <a:pt x="33605" y="34694"/>
                        <a:pt x="33932" y="35456"/>
                      </a:cubicBezTo>
                      <a:cubicBezTo>
                        <a:pt x="34246" y="36218"/>
                        <a:pt x="32263" y="18388"/>
                        <a:pt x="32263" y="18388"/>
                      </a:cubicBezTo>
                      <a:lnTo>
                        <a:pt x="28428" y="2928"/>
                      </a:lnTo>
                      <a:lnTo>
                        <a:pt x="12932" y="1"/>
                      </a:lnTo>
                      <a:lnTo>
                        <a:pt x="1670" y="2650"/>
                      </a:lnTo>
                      <a:lnTo>
                        <a:pt x="0" y="17142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0" name="Google Shape;3350;p78"/>
                <p:cNvSpPr/>
                <p:nvPr/>
              </p:nvSpPr>
              <p:spPr>
                <a:xfrm>
                  <a:off x="4306965" y="3099473"/>
                  <a:ext cx="62519" cy="69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9" h="8856" fill="none" extrusionOk="0">
                      <a:moveTo>
                        <a:pt x="1" y="1"/>
                      </a:moveTo>
                      <a:lnTo>
                        <a:pt x="7948" y="8856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1" name="Google Shape;3351;p78"/>
                <p:cNvSpPr/>
                <p:nvPr/>
              </p:nvSpPr>
              <p:spPr>
                <a:xfrm>
                  <a:off x="4369476" y="3169118"/>
                  <a:ext cx="26072" cy="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5" h="12545" fill="none" extrusionOk="0">
                      <a:moveTo>
                        <a:pt x="0" y="1"/>
                      </a:moveTo>
                      <a:lnTo>
                        <a:pt x="3315" y="12545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2" name="Google Shape;3352;p78"/>
                <p:cNvSpPr/>
                <p:nvPr/>
              </p:nvSpPr>
              <p:spPr>
                <a:xfrm>
                  <a:off x="4399347" y="3078639"/>
                  <a:ext cx="60041" cy="110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4" h="14057" fill="none" extrusionOk="0">
                      <a:moveTo>
                        <a:pt x="7634" y="14057"/>
                      </a:moveTo>
                      <a:lnTo>
                        <a:pt x="1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3" name="Google Shape;3353;p78"/>
                <p:cNvSpPr/>
                <p:nvPr/>
              </p:nvSpPr>
              <p:spPr>
                <a:xfrm>
                  <a:off x="4373282" y="3169118"/>
                  <a:ext cx="82299" cy="20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4" h="2553" fill="none" extrusionOk="0">
                      <a:moveTo>
                        <a:pt x="0" y="1"/>
                      </a:moveTo>
                      <a:lnTo>
                        <a:pt x="10464" y="2553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4" name="Google Shape;3354;p78"/>
                <p:cNvSpPr/>
                <p:nvPr/>
              </p:nvSpPr>
              <p:spPr>
                <a:xfrm>
                  <a:off x="4369476" y="3078639"/>
                  <a:ext cx="29879" cy="90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9" h="11505" fill="none" extrusionOk="0">
                      <a:moveTo>
                        <a:pt x="0" y="11505"/>
                      </a:moveTo>
                      <a:lnTo>
                        <a:pt x="3799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5" name="Google Shape;3355;p78"/>
                <p:cNvSpPr/>
                <p:nvPr/>
              </p:nvSpPr>
              <p:spPr>
                <a:xfrm>
                  <a:off x="4293932" y="3169118"/>
                  <a:ext cx="75551" cy="41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6" h="5227" fill="none" extrusionOk="0">
                      <a:moveTo>
                        <a:pt x="1" y="5226"/>
                      </a:moveTo>
                      <a:lnTo>
                        <a:pt x="9605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6" name="Google Shape;3356;p78"/>
                <p:cNvSpPr/>
                <p:nvPr/>
              </p:nvSpPr>
              <p:spPr>
                <a:xfrm>
                  <a:off x="4350159" y="3267776"/>
                  <a:ext cx="45389" cy="27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1" h="3437" fill="none" extrusionOk="0">
                      <a:moveTo>
                        <a:pt x="1" y="3436"/>
                      </a:moveTo>
                      <a:lnTo>
                        <a:pt x="5771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7" name="Google Shape;3357;p78"/>
                <p:cNvSpPr/>
                <p:nvPr/>
              </p:nvSpPr>
              <p:spPr>
                <a:xfrm>
                  <a:off x="4395540" y="3267776"/>
                  <a:ext cx="38830" cy="76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7" h="9667" fill="none" extrusionOk="0">
                      <a:moveTo>
                        <a:pt x="1" y="1"/>
                      </a:moveTo>
                      <a:lnTo>
                        <a:pt x="4936" y="9666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8" name="Google Shape;3358;p78"/>
                <p:cNvSpPr/>
                <p:nvPr/>
              </p:nvSpPr>
              <p:spPr>
                <a:xfrm>
                  <a:off x="4360439" y="3267776"/>
                  <a:ext cx="35109" cy="121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4" h="15509" fill="none" extrusionOk="0">
                      <a:moveTo>
                        <a:pt x="0" y="15509"/>
                      </a:moveTo>
                      <a:lnTo>
                        <a:pt x="4464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9" name="Google Shape;3359;p78"/>
                <p:cNvSpPr/>
                <p:nvPr/>
              </p:nvSpPr>
              <p:spPr>
                <a:xfrm>
                  <a:off x="4293932" y="3210220"/>
                  <a:ext cx="101616" cy="57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0" h="7319" fill="none" extrusionOk="0">
                      <a:moveTo>
                        <a:pt x="1" y="0"/>
                      </a:moveTo>
                      <a:lnTo>
                        <a:pt x="12920" y="7319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0" name="Google Shape;3360;p78"/>
                <p:cNvSpPr/>
                <p:nvPr/>
              </p:nvSpPr>
              <p:spPr>
                <a:xfrm>
                  <a:off x="4395540" y="3186436"/>
                  <a:ext cx="66420" cy="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5" h="10138" fill="none" extrusionOk="0">
                      <a:moveTo>
                        <a:pt x="8444" y="0"/>
                      </a:moveTo>
                      <a:lnTo>
                        <a:pt x="1" y="10137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1" name="Google Shape;3361;p78"/>
                <p:cNvSpPr/>
                <p:nvPr/>
              </p:nvSpPr>
              <p:spPr>
                <a:xfrm>
                  <a:off x="4459380" y="3189669"/>
                  <a:ext cx="41873" cy="123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4" h="15690" fill="none" extrusionOk="0">
                      <a:moveTo>
                        <a:pt x="1" y="0"/>
                      </a:moveTo>
                      <a:lnTo>
                        <a:pt x="5323" y="1569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2" name="Google Shape;3362;p78"/>
                <p:cNvSpPr/>
                <p:nvPr/>
              </p:nvSpPr>
              <p:spPr>
                <a:xfrm>
                  <a:off x="4395540" y="3267776"/>
                  <a:ext cx="105713" cy="45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41" h="5759" fill="none" extrusionOk="0">
                      <a:moveTo>
                        <a:pt x="1" y="1"/>
                      </a:moveTo>
                      <a:lnTo>
                        <a:pt x="13440" y="5759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3" name="Google Shape;3363;p78"/>
                <p:cNvSpPr/>
                <p:nvPr/>
              </p:nvSpPr>
              <p:spPr>
                <a:xfrm>
                  <a:off x="4501246" y="3223252"/>
                  <a:ext cx="46435" cy="89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" h="11420" fill="none" extrusionOk="0">
                      <a:moveTo>
                        <a:pt x="0" y="11420"/>
                      </a:moveTo>
                      <a:lnTo>
                        <a:pt x="5904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4" name="Google Shape;3364;p78"/>
                <p:cNvSpPr/>
                <p:nvPr/>
              </p:nvSpPr>
              <p:spPr>
                <a:xfrm>
                  <a:off x="4459671" y="3104231"/>
                  <a:ext cx="58421" cy="84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8" h="10803" fill="none" extrusionOk="0">
                      <a:moveTo>
                        <a:pt x="0" y="10803"/>
                      </a:moveTo>
                      <a:lnTo>
                        <a:pt x="7428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5" name="Google Shape;3365;p78"/>
                <p:cNvSpPr/>
                <p:nvPr/>
              </p:nvSpPr>
              <p:spPr>
                <a:xfrm>
                  <a:off x="4459671" y="3189189"/>
                  <a:ext cx="86586" cy="3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9" h="4671" fill="none" extrusionOk="0">
                      <a:moveTo>
                        <a:pt x="0" y="1"/>
                      </a:moveTo>
                      <a:lnTo>
                        <a:pt x="11008" y="467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6" name="Google Shape;3366;p78"/>
              <p:cNvGrpSpPr/>
              <p:nvPr/>
            </p:nvGrpSpPr>
            <p:grpSpPr>
              <a:xfrm>
                <a:off x="4538164" y="3342061"/>
                <a:ext cx="37776" cy="32380"/>
                <a:chOff x="4538164" y="3342061"/>
                <a:chExt cx="37776" cy="32380"/>
              </a:xfrm>
              <a:grpFill/>
            </p:grpSpPr>
            <p:sp>
              <p:nvSpPr>
                <p:cNvPr id="3367" name="Google Shape;3367;p78"/>
                <p:cNvSpPr/>
                <p:nvPr/>
              </p:nvSpPr>
              <p:spPr>
                <a:xfrm>
                  <a:off x="4538164" y="3342061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0"/>
                      </a:moveTo>
                      <a:cubicBezTo>
                        <a:pt x="2231" y="0"/>
                        <a:pt x="1714" y="189"/>
                        <a:pt x="1294" y="608"/>
                      </a:cubicBezTo>
                      <a:cubicBezTo>
                        <a:pt x="0" y="1903"/>
                        <a:pt x="919" y="4116"/>
                        <a:pt x="2746" y="4116"/>
                      </a:cubicBezTo>
                      <a:cubicBezTo>
                        <a:pt x="3883" y="4116"/>
                        <a:pt x="4802" y="3197"/>
                        <a:pt x="4802" y="2060"/>
                      </a:cubicBezTo>
                      <a:cubicBezTo>
                        <a:pt x="4802" y="817"/>
                        <a:pt x="3792" y="0"/>
                        <a:pt x="2737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8" name="Google Shape;3368;p78"/>
                <p:cNvSpPr/>
                <p:nvPr/>
              </p:nvSpPr>
              <p:spPr>
                <a:xfrm>
                  <a:off x="4553194" y="3351790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63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9" name="Google Shape;3369;p78"/>
              <p:cNvGrpSpPr/>
              <p:nvPr/>
            </p:nvGrpSpPr>
            <p:grpSpPr>
              <a:xfrm>
                <a:off x="4271383" y="3194742"/>
                <a:ext cx="37783" cy="32420"/>
                <a:chOff x="4271383" y="3194742"/>
                <a:chExt cx="37783" cy="32420"/>
              </a:xfrm>
              <a:grpFill/>
            </p:grpSpPr>
            <p:sp>
              <p:nvSpPr>
                <p:cNvPr id="3370" name="Google Shape;3370;p78"/>
                <p:cNvSpPr/>
                <p:nvPr/>
              </p:nvSpPr>
              <p:spPr>
                <a:xfrm>
                  <a:off x="4271383" y="3194742"/>
                  <a:ext cx="37783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2" extrusionOk="0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4"/>
                      </a:cubicBezTo>
                      <a:cubicBezTo>
                        <a:pt x="1" y="1908"/>
                        <a:pt x="920" y="4122"/>
                        <a:pt x="2747" y="4122"/>
                      </a:cubicBezTo>
                      <a:cubicBezTo>
                        <a:pt x="3884" y="4122"/>
                        <a:pt x="4803" y="3202"/>
                        <a:pt x="4803" y="2065"/>
                      </a:cubicBezTo>
                      <a:cubicBezTo>
                        <a:pt x="4803" y="823"/>
                        <a:pt x="3793" y="0"/>
                        <a:pt x="273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1" name="Google Shape;3371;p78"/>
                <p:cNvSpPr/>
                <p:nvPr/>
              </p:nvSpPr>
              <p:spPr>
                <a:xfrm>
                  <a:off x="4286516" y="3204416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0" y="375"/>
                        <a:pt x="0" y="835"/>
                      </a:cubicBezTo>
                      <a:cubicBezTo>
                        <a:pt x="0" y="1295"/>
                        <a:pt x="363" y="1658"/>
                        <a:pt x="823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2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72" name="Google Shape;3372;p78"/>
              <p:cNvGrpSpPr/>
              <p:nvPr/>
            </p:nvGrpSpPr>
            <p:grpSpPr>
              <a:xfrm>
                <a:off x="4284416" y="3084058"/>
                <a:ext cx="37783" cy="32357"/>
                <a:chOff x="4284416" y="3084058"/>
                <a:chExt cx="37783" cy="32357"/>
              </a:xfrm>
              <a:grpFill/>
            </p:grpSpPr>
            <p:sp>
              <p:nvSpPr>
                <p:cNvPr id="3373" name="Google Shape;3373;p78"/>
                <p:cNvSpPr/>
                <p:nvPr/>
              </p:nvSpPr>
              <p:spPr>
                <a:xfrm>
                  <a:off x="4284416" y="3084058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1"/>
                      </a:moveTo>
                      <a:cubicBezTo>
                        <a:pt x="2228" y="1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4" name="Google Shape;3374;p78"/>
                <p:cNvSpPr/>
                <p:nvPr/>
              </p:nvSpPr>
              <p:spPr>
                <a:xfrm>
                  <a:off x="4299548" y="3093763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63" y="1"/>
                        <a:pt x="0" y="364"/>
                        <a:pt x="0" y="824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4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75" name="Google Shape;3375;p78"/>
              <p:cNvGrpSpPr/>
              <p:nvPr/>
            </p:nvGrpSpPr>
            <p:grpSpPr>
              <a:xfrm>
                <a:off x="4478697" y="3297561"/>
                <a:ext cx="37776" cy="32451"/>
                <a:chOff x="4478697" y="3297561"/>
                <a:chExt cx="37776" cy="32451"/>
              </a:xfrm>
              <a:grpFill/>
            </p:grpSpPr>
            <p:sp>
              <p:nvSpPr>
                <p:cNvPr id="3376" name="Google Shape;3376;p78"/>
                <p:cNvSpPr/>
                <p:nvPr/>
              </p:nvSpPr>
              <p:spPr>
                <a:xfrm>
                  <a:off x="4478697" y="3297561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3" y="187"/>
                        <a:pt x="1295" y="605"/>
                      </a:cubicBezTo>
                      <a:cubicBezTo>
                        <a:pt x="1" y="1899"/>
                        <a:pt x="920" y="4125"/>
                        <a:pt x="2746" y="4125"/>
                      </a:cubicBezTo>
                      <a:cubicBezTo>
                        <a:pt x="3884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7" name="Google Shape;3377;p78"/>
                <p:cNvSpPr/>
                <p:nvPr/>
              </p:nvSpPr>
              <p:spPr>
                <a:xfrm>
                  <a:off x="4493727" y="3307361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2"/>
                        <a:pt x="376" y="1657"/>
                        <a:pt x="835" y="1657"/>
                      </a:cubicBezTo>
                      <a:cubicBezTo>
                        <a:pt x="1295" y="1657"/>
                        <a:pt x="1658" y="1282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78" name="Google Shape;3378;p78"/>
              <p:cNvGrpSpPr/>
              <p:nvPr/>
            </p:nvGrpSpPr>
            <p:grpSpPr>
              <a:xfrm>
                <a:off x="4411813" y="3331711"/>
                <a:ext cx="37776" cy="32451"/>
                <a:chOff x="4411813" y="3331711"/>
                <a:chExt cx="37776" cy="32451"/>
              </a:xfrm>
              <a:grpFill/>
            </p:grpSpPr>
            <p:sp>
              <p:nvSpPr>
                <p:cNvPr id="3379" name="Google Shape;3379;p78"/>
                <p:cNvSpPr/>
                <p:nvPr/>
              </p:nvSpPr>
              <p:spPr>
                <a:xfrm>
                  <a:off x="4411813" y="3331711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1"/>
                      </a:moveTo>
                      <a:cubicBezTo>
                        <a:pt x="2226" y="1"/>
                        <a:pt x="1713" y="188"/>
                        <a:pt x="1295" y="606"/>
                      </a:cubicBezTo>
                      <a:cubicBezTo>
                        <a:pt x="0" y="1900"/>
                        <a:pt x="920" y="4126"/>
                        <a:pt x="2759" y="4126"/>
                      </a:cubicBezTo>
                      <a:cubicBezTo>
                        <a:pt x="3884" y="4114"/>
                        <a:pt x="4803" y="3194"/>
                        <a:pt x="4803" y="2069"/>
                      </a:cubicBezTo>
                      <a:cubicBezTo>
                        <a:pt x="4803" y="824"/>
                        <a:pt x="3788" y="1"/>
                        <a:pt x="2730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0" name="Google Shape;3380;p78"/>
                <p:cNvSpPr/>
                <p:nvPr/>
              </p:nvSpPr>
              <p:spPr>
                <a:xfrm>
                  <a:off x="4426937" y="3341416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3" y="1"/>
                      </a:moveTo>
                      <a:cubicBezTo>
                        <a:pt x="376" y="1"/>
                        <a:pt x="1" y="376"/>
                        <a:pt x="1" y="823"/>
                      </a:cubicBezTo>
                      <a:cubicBezTo>
                        <a:pt x="1" y="1283"/>
                        <a:pt x="376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81" name="Google Shape;3381;p78"/>
              <p:cNvGrpSpPr/>
              <p:nvPr/>
            </p:nvGrpSpPr>
            <p:grpSpPr>
              <a:xfrm>
                <a:off x="4337984" y="3375188"/>
                <a:ext cx="37776" cy="32357"/>
                <a:chOff x="4337984" y="3375188"/>
                <a:chExt cx="37776" cy="32357"/>
              </a:xfrm>
              <a:grpFill/>
            </p:grpSpPr>
            <p:sp>
              <p:nvSpPr>
                <p:cNvPr id="3382" name="Google Shape;3382;p78"/>
                <p:cNvSpPr/>
                <p:nvPr/>
              </p:nvSpPr>
              <p:spPr>
                <a:xfrm>
                  <a:off x="4337984" y="3375188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3" name="Google Shape;3383;p78"/>
                <p:cNvSpPr/>
                <p:nvPr/>
              </p:nvSpPr>
              <p:spPr>
                <a:xfrm>
                  <a:off x="4353108" y="3384894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3" y="1"/>
                      </a:moveTo>
                      <a:cubicBezTo>
                        <a:pt x="364" y="1"/>
                        <a:pt x="1" y="364"/>
                        <a:pt x="1" y="824"/>
                      </a:cubicBezTo>
                      <a:cubicBezTo>
                        <a:pt x="1" y="1283"/>
                        <a:pt x="364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4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84" name="Google Shape;3384;p78"/>
              <p:cNvGrpSpPr/>
              <p:nvPr/>
            </p:nvGrpSpPr>
            <p:grpSpPr>
              <a:xfrm>
                <a:off x="4494867" y="3090530"/>
                <a:ext cx="37878" cy="32451"/>
                <a:chOff x="4494867" y="3090530"/>
                <a:chExt cx="37878" cy="32451"/>
              </a:xfrm>
              <a:grpFill/>
            </p:grpSpPr>
            <p:sp>
              <p:nvSpPr>
                <p:cNvPr id="3385" name="Google Shape;3385;p78"/>
                <p:cNvSpPr/>
                <p:nvPr/>
              </p:nvSpPr>
              <p:spPr>
                <a:xfrm>
                  <a:off x="4494867" y="3090530"/>
                  <a:ext cx="37878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6" extrusionOk="0">
                      <a:moveTo>
                        <a:pt x="2739" y="0"/>
                      </a:moveTo>
                      <a:cubicBezTo>
                        <a:pt x="2233" y="0"/>
                        <a:pt x="1717" y="188"/>
                        <a:pt x="1295" y="605"/>
                      </a:cubicBezTo>
                      <a:cubicBezTo>
                        <a:pt x="1" y="1900"/>
                        <a:pt x="920" y="4126"/>
                        <a:pt x="2759" y="4126"/>
                      </a:cubicBezTo>
                      <a:cubicBezTo>
                        <a:pt x="3896" y="4114"/>
                        <a:pt x="4803" y="3194"/>
                        <a:pt x="4815" y="2069"/>
                      </a:cubicBezTo>
                      <a:cubicBezTo>
                        <a:pt x="4815" y="824"/>
                        <a:pt x="3800" y="0"/>
                        <a:pt x="273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6" name="Google Shape;3386;p78"/>
                <p:cNvSpPr/>
                <p:nvPr/>
              </p:nvSpPr>
              <p:spPr>
                <a:xfrm>
                  <a:off x="4510000" y="3100236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35"/>
                      </a:cubicBezTo>
                      <a:cubicBezTo>
                        <a:pt x="1658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87" name="Google Shape;3387;p78"/>
              <p:cNvGrpSpPr/>
              <p:nvPr/>
            </p:nvGrpSpPr>
            <p:grpSpPr>
              <a:xfrm>
                <a:off x="4525124" y="3207774"/>
                <a:ext cx="37783" cy="32420"/>
                <a:chOff x="4525124" y="3207774"/>
                <a:chExt cx="37783" cy="32420"/>
              </a:xfrm>
              <a:grpFill/>
            </p:grpSpPr>
            <p:sp>
              <p:nvSpPr>
                <p:cNvPr id="3388" name="Google Shape;3388;p78"/>
                <p:cNvSpPr/>
                <p:nvPr/>
              </p:nvSpPr>
              <p:spPr>
                <a:xfrm>
                  <a:off x="4525124" y="3207774"/>
                  <a:ext cx="37783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2" extrusionOk="0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4"/>
                      </a:cubicBezTo>
                      <a:cubicBezTo>
                        <a:pt x="1" y="1908"/>
                        <a:pt x="920" y="4122"/>
                        <a:pt x="2747" y="4122"/>
                      </a:cubicBezTo>
                      <a:cubicBezTo>
                        <a:pt x="3884" y="4122"/>
                        <a:pt x="4803" y="3202"/>
                        <a:pt x="4803" y="2065"/>
                      </a:cubicBezTo>
                      <a:cubicBezTo>
                        <a:pt x="4803" y="823"/>
                        <a:pt x="3793" y="0"/>
                        <a:pt x="273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9" name="Google Shape;3389;p78"/>
                <p:cNvSpPr/>
                <p:nvPr/>
              </p:nvSpPr>
              <p:spPr>
                <a:xfrm>
                  <a:off x="4540256" y="3217448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0" y="376"/>
                        <a:pt x="0" y="835"/>
                      </a:cubicBezTo>
                      <a:cubicBezTo>
                        <a:pt x="0" y="1295"/>
                        <a:pt x="363" y="1658"/>
                        <a:pt x="823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6"/>
                        <a:pt x="1282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90" name="Google Shape;3390;p78"/>
              <p:cNvGrpSpPr/>
              <p:nvPr/>
            </p:nvGrpSpPr>
            <p:grpSpPr>
              <a:xfrm>
                <a:off x="4440544" y="3176479"/>
                <a:ext cx="31499" cy="26898"/>
                <a:chOff x="4440544" y="3176479"/>
                <a:chExt cx="31499" cy="26898"/>
              </a:xfrm>
              <a:grpFill/>
            </p:grpSpPr>
            <p:sp>
              <p:nvSpPr>
                <p:cNvPr id="3391" name="Google Shape;3391;p78"/>
                <p:cNvSpPr/>
                <p:nvPr/>
              </p:nvSpPr>
              <p:spPr>
                <a:xfrm>
                  <a:off x="4440544" y="3176479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1" y="0"/>
                      </a:moveTo>
                      <a:cubicBezTo>
                        <a:pt x="1860" y="0"/>
                        <a:pt x="1429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3993" y="2657"/>
                        <a:pt x="4005" y="1714"/>
                      </a:cubicBezTo>
                      <a:cubicBezTo>
                        <a:pt x="4005" y="682"/>
                        <a:pt x="3163" y="0"/>
                        <a:pt x="228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2" name="Google Shape;3392;p78"/>
                <p:cNvSpPr/>
                <p:nvPr/>
              </p:nvSpPr>
              <p:spPr>
                <a:xfrm>
                  <a:off x="4454724" y="3186145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51"/>
                        <a:pt x="218" y="969"/>
                        <a:pt x="484" y="969"/>
                      </a:cubicBezTo>
                      <a:cubicBezTo>
                        <a:pt x="750" y="969"/>
                        <a:pt x="968" y="751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93" name="Google Shape;3393;p78"/>
              <p:cNvGrpSpPr/>
              <p:nvPr/>
            </p:nvGrpSpPr>
            <p:grpSpPr>
              <a:xfrm>
                <a:off x="4350545" y="3156400"/>
                <a:ext cx="31405" cy="27001"/>
                <a:chOff x="4350545" y="3156400"/>
                <a:chExt cx="31405" cy="27001"/>
              </a:xfrm>
              <a:grpFill/>
            </p:grpSpPr>
            <p:sp>
              <p:nvSpPr>
                <p:cNvPr id="3394" name="Google Shape;3394;p78"/>
                <p:cNvSpPr/>
                <p:nvPr/>
              </p:nvSpPr>
              <p:spPr>
                <a:xfrm>
                  <a:off x="4350545" y="3156400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2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5" name="Google Shape;3395;p78"/>
                <p:cNvSpPr/>
                <p:nvPr/>
              </p:nvSpPr>
              <p:spPr>
                <a:xfrm>
                  <a:off x="4364717" y="3166074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0"/>
                      </a:moveTo>
                      <a:cubicBezTo>
                        <a:pt x="218" y="0"/>
                        <a:pt x="1" y="218"/>
                        <a:pt x="1" y="484"/>
                      </a:cubicBezTo>
                      <a:cubicBezTo>
                        <a:pt x="1" y="750"/>
                        <a:pt x="218" y="968"/>
                        <a:pt x="484" y="968"/>
                      </a:cubicBezTo>
                      <a:cubicBezTo>
                        <a:pt x="751" y="968"/>
                        <a:pt x="968" y="750"/>
                        <a:pt x="968" y="484"/>
                      </a:cubicBezTo>
                      <a:cubicBezTo>
                        <a:pt x="968" y="218"/>
                        <a:pt x="751" y="0"/>
                        <a:pt x="48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96" name="Google Shape;3396;p78"/>
              <p:cNvGrpSpPr/>
              <p:nvPr/>
            </p:nvGrpSpPr>
            <p:grpSpPr>
              <a:xfrm>
                <a:off x="4376703" y="3255058"/>
                <a:ext cx="31405" cy="27001"/>
                <a:chOff x="4376703" y="3255058"/>
                <a:chExt cx="31405" cy="27001"/>
              </a:xfrm>
              <a:grpFill/>
            </p:grpSpPr>
            <p:sp>
              <p:nvSpPr>
                <p:cNvPr id="3397" name="Google Shape;3397;p78"/>
                <p:cNvSpPr/>
                <p:nvPr/>
              </p:nvSpPr>
              <p:spPr>
                <a:xfrm>
                  <a:off x="4376703" y="3255058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3" y="1"/>
                        <a:pt x="1426" y="157"/>
                        <a:pt x="1077" y="505"/>
                      </a:cubicBezTo>
                      <a:cubicBezTo>
                        <a:pt x="1" y="1582"/>
                        <a:pt x="763" y="3432"/>
                        <a:pt x="2287" y="3432"/>
                      </a:cubicBezTo>
                      <a:cubicBezTo>
                        <a:pt x="3231" y="3432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8" name="Google Shape;3398;p78"/>
                <p:cNvSpPr/>
                <p:nvPr/>
              </p:nvSpPr>
              <p:spPr>
                <a:xfrm>
                  <a:off x="4390884" y="3264732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51"/>
                        <a:pt x="218" y="969"/>
                        <a:pt x="484" y="969"/>
                      </a:cubicBezTo>
                      <a:cubicBezTo>
                        <a:pt x="750" y="969"/>
                        <a:pt x="968" y="751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99" name="Google Shape;3399;p78"/>
              <p:cNvGrpSpPr/>
              <p:nvPr/>
            </p:nvGrpSpPr>
            <p:grpSpPr>
              <a:xfrm>
                <a:off x="4331322" y="3283656"/>
                <a:ext cx="31405" cy="26945"/>
                <a:chOff x="4331322" y="3283656"/>
                <a:chExt cx="31405" cy="26945"/>
              </a:xfrm>
              <a:grpFill/>
            </p:grpSpPr>
            <p:sp>
              <p:nvSpPr>
                <p:cNvPr id="3400" name="Google Shape;3400;p78"/>
                <p:cNvSpPr/>
                <p:nvPr/>
              </p:nvSpPr>
              <p:spPr>
                <a:xfrm>
                  <a:off x="4331322" y="3283656"/>
                  <a:ext cx="31405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6" extrusionOk="0">
                      <a:moveTo>
                        <a:pt x="2273" y="1"/>
                      </a:moveTo>
                      <a:cubicBezTo>
                        <a:pt x="1853" y="1"/>
                        <a:pt x="1425" y="158"/>
                        <a:pt x="1077" y="510"/>
                      </a:cubicBezTo>
                      <a:cubicBezTo>
                        <a:pt x="1" y="1587"/>
                        <a:pt x="763" y="3425"/>
                        <a:pt x="2287" y="3425"/>
                      </a:cubicBezTo>
                      <a:cubicBezTo>
                        <a:pt x="3230" y="3425"/>
                        <a:pt x="3993" y="2663"/>
                        <a:pt x="3993" y="1720"/>
                      </a:cubicBezTo>
                      <a:cubicBezTo>
                        <a:pt x="3993" y="689"/>
                        <a:pt x="3151" y="1"/>
                        <a:pt x="227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1" name="Google Shape;3401;p78"/>
                <p:cNvSpPr/>
                <p:nvPr/>
              </p:nvSpPr>
              <p:spPr>
                <a:xfrm>
                  <a:off x="4345503" y="3293274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63"/>
                        <a:pt x="218" y="969"/>
                        <a:pt x="484" y="969"/>
                      </a:cubicBezTo>
                      <a:cubicBezTo>
                        <a:pt x="750" y="969"/>
                        <a:pt x="968" y="763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02" name="Google Shape;3402;p78"/>
              <p:cNvGrpSpPr/>
              <p:nvPr/>
            </p:nvGrpSpPr>
            <p:grpSpPr>
              <a:xfrm>
                <a:off x="4380510" y="3065882"/>
                <a:ext cx="31405" cy="26938"/>
                <a:chOff x="4380510" y="3065882"/>
                <a:chExt cx="31405" cy="26938"/>
              </a:xfrm>
              <a:grpFill/>
            </p:grpSpPr>
            <p:sp>
              <p:nvSpPr>
                <p:cNvPr id="3403" name="Google Shape;3403;p78"/>
                <p:cNvSpPr/>
                <p:nvPr/>
              </p:nvSpPr>
              <p:spPr>
                <a:xfrm>
                  <a:off x="4380510" y="3065882"/>
                  <a:ext cx="31405" cy="26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5" extrusionOk="0">
                      <a:moveTo>
                        <a:pt x="2273" y="0"/>
                      </a:moveTo>
                      <a:cubicBezTo>
                        <a:pt x="1853" y="0"/>
                        <a:pt x="1426" y="157"/>
                        <a:pt x="1077" y="510"/>
                      </a:cubicBezTo>
                      <a:cubicBezTo>
                        <a:pt x="1" y="1586"/>
                        <a:pt x="763" y="3425"/>
                        <a:pt x="2287" y="3425"/>
                      </a:cubicBezTo>
                      <a:cubicBezTo>
                        <a:pt x="3230" y="3425"/>
                        <a:pt x="3993" y="2663"/>
                        <a:pt x="3993" y="1719"/>
                      </a:cubicBezTo>
                      <a:cubicBezTo>
                        <a:pt x="3993" y="688"/>
                        <a:pt x="3151" y="0"/>
                        <a:pt x="227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4" name="Google Shape;3404;p78"/>
                <p:cNvSpPr/>
                <p:nvPr/>
              </p:nvSpPr>
              <p:spPr>
                <a:xfrm>
                  <a:off x="4393354" y="3075500"/>
                  <a:ext cx="8950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6" extrusionOk="0">
                      <a:moveTo>
                        <a:pt x="654" y="0"/>
                      </a:moveTo>
                      <a:cubicBezTo>
                        <a:pt x="218" y="0"/>
                        <a:pt x="1" y="521"/>
                        <a:pt x="303" y="835"/>
                      </a:cubicBezTo>
                      <a:cubicBezTo>
                        <a:pt x="401" y="932"/>
                        <a:pt x="522" y="976"/>
                        <a:pt x="641" y="976"/>
                      </a:cubicBezTo>
                      <a:cubicBezTo>
                        <a:pt x="893" y="976"/>
                        <a:pt x="1138" y="783"/>
                        <a:pt x="1138" y="496"/>
                      </a:cubicBezTo>
                      <a:cubicBezTo>
                        <a:pt x="1138" y="218"/>
                        <a:pt x="920" y="12"/>
                        <a:pt x="65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405" name="Google Shape;3405;p78"/>
            <p:cNvGrpSpPr/>
            <p:nvPr/>
          </p:nvGrpSpPr>
          <p:grpSpPr>
            <a:xfrm>
              <a:off x="4558998" y="3188237"/>
              <a:ext cx="1280131" cy="1052746"/>
              <a:chOff x="4558998" y="3188237"/>
              <a:chExt cx="1280131" cy="1052746"/>
            </a:xfrm>
            <a:grpFill/>
          </p:grpSpPr>
          <p:sp>
            <p:nvSpPr>
              <p:cNvPr id="3406" name="Google Shape;3406;p78"/>
              <p:cNvSpPr/>
              <p:nvPr/>
            </p:nvSpPr>
            <p:spPr>
              <a:xfrm>
                <a:off x="4916156" y="3750813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close/>
                  </a:path>
                </a:pathLst>
              </a:custGeom>
              <a:grpFill/>
              <a:ln w="1825" cap="flat" cmpd="sng">
                <a:solidFill>
                  <a:srgbClr val="D10200"/>
                </a:solidFill>
                <a:prstDash val="solid"/>
                <a:miter lim="120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07" name="Google Shape;3407;p78"/>
              <p:cNvGrpSpPr/>
              <p:nvPr/>
            </p:nvGrpSpPr>
            <p:grpSpPr>
              <a:xfrm>
                <a:off x="4579164" y="3203653"/>
                <a:ext cx="1244833" cy="1020397"/>
                <a:chOff x="4579164" y="3203653"/>
                <a:chExt cx="1244833" cy="1020397"/>
              </a:xfrm>
              <a:grpFill/>
            </p:grpSpPr>
            <p:sp>
              <p:nvSpPr>
                <p:cNvPr id="3408" name="Google Shape;3408;p78"/>
                <p:cNvSpPr/>
                <p:nvPr/>
              </p:nvSpPr>
              <p:spPr>
                <a:xfrm>
                  <a:off x="5490144" y="3482892"/>
                  <a:ext cx="58995" cy="4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1" h="630" fill="none" extrusionOk="0">
                      <a:moveTo>
                        <a:pt x="0" y="630"/>
                      </a:moveTo>
                      <a:lnTo>
                        <a:pt x="7500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9" name="Google Shape;3409;p78"/>
                <p:cNvSpPr/>
                <p:nvPr/>
              </p:nvSpPr>
              <p:spPr>
                <a:xfrm>
                  <a:off x="5490616" y="3482892"/>
                  <a:ext cx="66137" cy="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9" h="9836" fill="none" extrusionOk="0">
                      <a:moveTo>
                        <a:pt x="1" y="1"/>
                      </a:moveTo>
                      <a:lnTo>
                        <a:pt x="8408" y="9835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410" name="Google Shape;3410;p78"/>
                <p:cNvGrpSpPr/>
                <p:nvPr/>
              </p:nvGrpSpPr>
              <p:grpSpPr>
                <a:xfrm>
                  <a:off x="4579164" y="3203653"/>
                  <a:ext cx="1244833" cy="1020397"/>
                  <a:chOff x="4579164" y="3203653"/>
                  <a:chExt cx="1244833" cy="1020397"/>
                </a:xfrm>
                <a:grpFill/>
              </p:grpSpPr>
              <p:sp>
                <p:nvSpPr>
                  <p:cNvPr id="3411" name="Google Shape;3411;p78"/>
                  <p:cNvSpPr/>
                  <p:nvPr/>
                </p:nvSpPr>
                <p:spPr>
                  <a:xfrm>
                    <a:off x="4787909" y="3833395"/>
                    <a:ext cx="69267" cy="222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7" h="2831" fill="none" extrusionOk="0">
                        <a:moveTo>
                          <a:pt x="8806" y="0"/>
                        </a:moveTo>
                        <a:lnTo>
                          <a:pt x="0" y="2831"/>
                        </a:lnTo>
                      </a:path>
                    </a:pathLst>
                  </a:custGeom>
                  <a:grpFill/>
                  <a:ln w="1825" cap="flat" cmpd="sng">
                    <a:solidFill>
                      <a:srgbClr val="D10200"/>
                    </a:solidFill>
                    <a:prstDash val="solid"/>
                    <a:miter lim="1209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12" name="Google Shape;3412;p78"/>
                  <p:cNvSpPr/>
                  <p:nvPr/>
                </p:nvSpPr>
                <p:spPr>
                  <a:xfrm>
                    <a:off x="4857263" y="3819695"/>
                    <a:ext cx="69936" cy="14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2" h="1803" fill="none" extrusionOk="0">
                        <a:moveTo>
                          <a:pt x="1" y="1803"/>
                        </a:moveTo>
                        <a:lnTo>
                          <a:pt x="8892" y="0"/>
                        </a:lnTo>
                      </a:path>
                    </a:pathLst>
                  </a:custGeom>
                  <a:grpFill/>
                  <a:ln w="1825" cap="flat" cmpd="sng">
                    <a:solidFill>
                      <a:srgbClr val="D10200"/>
                    </a:solidFill>
                    <a:prstDash val="solid"/>
                    <a:miter lim="1209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3413" name="Google Shape;3413;p78"/>
                  <p:cNvGrpSpPr/>
                  <p:nvPr/>
                </p:nvGrpSpPr>
                <p:grpSpPr>
                  <a:xfrm>
                    <a:off x="4579164" y="3203653"/>
                    <a:ext cx="1244833" cy="1020397"/>
                    <a:chOff x="4579164" y="3203653"/>
                    <a:chExt cx="1244833" cy="1020397"/>
                  </a:xfrm>
                  <a:grpFill/>
                </p:grpSpPr>
                <p:sp>
                  <p:nvSpPr>
                    <p:cNvPr id="3414" name="Google Shape;3414;p78"/>
                    <p:cNvSpPr/>
                    <p:nvPr/>
                  </p:nvSpPr>
                  <p:spPr>
                    <a:xfrm>
                      <a:off x="4930329" y="3363965"/>
                      <a:ext cx="23894" cy="1027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38" h="13066" fill="none" extrusionOk="0">
                          <a:moveTo>
                            <a:pt x="3037" y="13065"/>
                          </a:moveTo>
                          <a:lnTo>
                            <a:pt x="1" y="1"/>
                          </a:lnTo>
                        </a:path>
                      </a:pathLst>
                    </a:custGeom>
                    <a:grpFill/>
                    <a:ln w="1825" cap="flat" cmpd="sng">
                      <a:solidFill>
                        <a:srgbClr val="D10200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15" name="Google Shape;3415;p78"/>
                    <p:cNvSpPr/>
                    <p:nvPr/>
                  </p:nvSpPr>
                  <p:spPr>
                    <a:xfrm>
                      <a:off x="4849846" y="3385948"/>
                      <a:ext cx="104085" cy="792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234" h="10077" fill="none" extrusionOk="0">
                          <a:moveTo>
                            <a:pt x="0" y="0"/>
                          </a:moveTo>
                          <a:lnTo>
                            <a:pt x="13234" y="10077"/>
                          </a:lnTo>
                        </a:path>
                      </a:pathLst>
                    </a:custGeom>
                    <a:grpFill/>
                    <a:ln w="1825" cap="flat" cmpd="sng">
                      <a:solidFill>
                        <a:srgbClr val="D10200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16" name="Google Shape;3416;p78"/>
                    <p:cNvSpPr/>
                    <p:nvPr/>
                  </p:nvSpPr>
                  <p:spPr>
                    <a:xfrm>
                      <a:off x="4849650" y="3306598"/>
                      <a:ext cx="45869" cy="793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32" h="10090" fill="none" extrusionOk="0">
                          <a:moveTo>
                            <a:pt x="5831" y="0"/>
                          </a:moveTo>
                          <a:lnTo>
                            <a:pt x="1" y="10089"/>
                          </a:lnTo>
                        </a:path>
                      </a:pathLst>
                    </a:custGeom>
                    <a:grpFill/>
                    <a:ln w="1825" cap="flat" cmpd="sng">
                      <a:solidFill>
                        <a:srgbClr val="D10200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17" name="Google Shape;3417;p78"/>
                    <p:cNvSpPr/>
                    <p:nvPr/>
                  </p:nvSpPr>
                  <p:spPr>
                    <a:xfrm>
                      <a:off x="4849650" y="3361299"/>
                      <a:ext cx="84305" cy="246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19" h="3135" fill="none" extrusionOk="0">
                          <a:moveTo>
                            <a:pt x="1" y="3134"/>
                          </a:moveTo>
                          <a:lnTo>
                            <a:pt x="10719" y="1"/>
                          </a:lnTo>
                        </a:path>
                      </a:pathLst>
                    </a:custGeom>
                    <a:grpFill/>
                    <a:ln w="1825" cap="flat" cmpd="sng">
                      <a:solidFill>
                        <a:srgbClr val="D10200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18" name="Google Shape;3418;p78"/>
                    <p:cNvSpPr/>
                    <p:nvPr/>
                  </p:nvSpPr>
                  <p:spPr>
                    <a:xfrm>
                      <a:off x="4789616" y="3306598"/>
                      <a:ext cx="19702" cy="547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05" h="6956" fill="none" extrusionOk="0">
                          <a:moveTo>
                            <a:pt x="2505" y="6956"/>
                          </a:moveTo>
                          <a:lnTo>
                            <a:pt x="1" y="0"/>
                          </a:lnTo>
                        </a:path>
                      </a:pathLst>
                    </a:custGeom>
                    <a:grpFill/>
                    <a:ln w="1825" cap="flat" cmpd="sng">
                      <a:solidFill>
                        <a:srgbClr val="D10200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19" name="Google Shape;3419;p78"/>
                    <p:cNvSpPr/>
                    <p:nvPr/>
                  </p:nvSpPr>
                  <p:spPr>
                    <a:xfrm>
                      <a:off x="4738242" y="3357500"/>
                      <a:ext cx="74883" cy="102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21" h="1307" fill="none" extrusionOk="0">
                          <a:moveTo>
                            <a:pt x="1" y="1307"/>
                          </a:moveTo>
                          <a:lnTo>
                            <a:pt x="9521" y="0"/>
                          </a:lnTo>
                        </a:path>
                      </a:pathLst>
                    </a:custGeom>
                    <a:grpFill/>
                    <a:ln w="1825" cap="flat" cmpd="sng">
                      <a:solidFill>
                        <a:srgbClr val="D10200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20" name="Google Shape;3420;p78"/>
                    <p:cNvSpPr/>
                    <p:nvPr/>
                  </p:nvSpPr>
                  <p:spPr>
                    <a:xfrm>
                      <a:off x="4710274" y="3357500"/>
                      <a:ext cx="99044" cy="635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93" h="8081" fill="none" extrusionOk="0">
                          <a:moveTo>
                            <a:pt x="0" y="8081"/>
                          </a:moveTo>
                          <a:lnTo>
                            <a:pt x="12593" y="0"/>
                          </a:lnTo>
                        </a:path>
                      </a:pathLst>
                    </a:custGeom>
                    <a:grpFill/>
                    <a:ln w="1825" cap="flat" cmpd="sng">
                      <a:solidFill>
                        <a:srgbClr val="D10200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21" name="Google Shape;3421;p78"/>
                    <p:cNvSpPr/>
                    <p:nvPr/>
                  </p:nvSpPr>
                  <p:spPr>
                    <a:xfrm>
                      <a:off x="4809310" y="3306598"/>
                      <a:ext cx="87443" cy="5091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118" h="6473" fill="none" extrusionOk="0">
                          <a:moveTo>
                            <a:pt x="1" y="6472"/>
                          </a:moveTo>
                          <a:lnTo>
                            <a:pt x="11118" y="0"/>
                          </a:lnTo>
                        </a:path>
                      </a:pathLst>
                    </a:custGeom>
                    <a:grpFill/>
                    <a:ln w="1825" cap="flat" cmpd="sng">
                      <a:solidFill>
                        <a:srgbClr val="D10200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grpSp>
                  <p:nvGrpSpPr>
                    <p:cNvPr id="3422" name="Google Shape;3422;p78"/>
                    <p:cNvGrpSpPr/>
                    <p:nvPr/>
                  </p:nvGrpSpPr>
                  <p:grpSpPr>
                    <a:xfrm>
                      <a:off x="4579164" y="3203653"/>
                      <a:ext cx="1244833" cy="1020397"/>
                      <a:chOff x="4579164" y="3203653"/>
                      <a:chExt cx="1244833" cy="1020397"/>
                    </a:xfrm>
                    <a:grpFill/>
                  </p:grpSpPr>
                  <p:sp>
                    <p:nvSpPr>
                      <p:cNvPr id="3423" name="Google Shape;3423;p78"/>
                      <p:cNvSpPr/>
                      <p:nvPr/>
                    </p:nvSpPr>
                    <p:spPr>
                      <a:xfrm>
                        <a:off x="4617986" y="3614284"/>
                        <a:ext cx="53002" cy="210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739" h="2674" fill="none" extrusionOk="0">
                            <a:moveTo>
                              <a:pt x="0" y="0"/>
                            </a:moveTo>
                            <a:lnTo>
                              <a:pt x="6738" y="2674"/>
                            </a:lnTo>
                          </a:path>
                        </a:pathLst>
                      </a:custGeom>
                      <a:grpFill/>
                      <a:ln w="1825" cap="flat" cmpd="sng">
                        <a:solidFill>
                          <a:srgbClr val="D10200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424" name="Google Shape;3424;p78"/>
                      <p:cNvSpPr/>
                      <p:nvPr/>
                    </p:nvSpPr>
                    <p:spPr>
                      <a:xfrm>
                        <a:off x="4624545" y="3589069"/>
                        <a:ext cx="43682" cy="6318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54" h="8033" fill="none" extrusionOk="0">
                            <a:moveTo>
                              <a:pt x="1" y="8033"/>
                            </a:moveTo>
                            <a:lnTo>
                              <a:pt x="5553" y="1"/>
                            </a:lnTo>
                          </a:path>
                        </a:pathLst>
                      </a:custGeom>
                      <a:grpFill/>
                      <a:ln w="1825" cap="flat" cmpd="sng">
                        <a:solidFill>
                          <a:srgbClr val="D10200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425" name="Google Shape;3425;p78"/>
                      <p:cNvSpPr/>
                      <p:nvPr/>
                    </p:nvSpPr>
                    <p:spPr>
                      <a:xfrm>
                        <a:off x="4668220" y="3517907"/>
                        <a:ext cx="112178" cy="7117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263" h="9049" fill="none" extrusionOk="0">
                            <a:moveTo>
                              <a:pt x="0" y="9049"/>
                            </a:moveTo>
                            <a:lnTo>
                              <a:pt x="14262" y="0"/>
                            </a:lnTo>
                          </a:path>
                        </a:pathLst>
                      </a:custGeom>
                      <a:grpFill/>
                      <a:ln w="1825" cap="flat" cmpd="sng">
                        <a:solidFill>
                          <a:srgbClr val="D10200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426" name="Google Shape;3426;p78"/>
                      <p:cNvSpPr/>
                      <p:nvPr/>
                    </p:nvSpPr>
                    <p:spPr>
                      <a:xfrm>
                        <a:off x="4706562" y="3516766"/>
                        <a:ext cx="77455" cy="7992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848" h="10162" fill="none" extrusionOk="0">
                            <a:moveTo>
                              <a:pt x="0" y="10161"/>
                            </a:moveTo>
                            <a:lnTo>
                              <a:pt x="9847" y="0"/>
                            </a:lnTo>
                          </a:path>
                        </a:pathLst>
                      </a:custGeom>
                      <a:grpFill/>
                      <a:ln w="1825" cap="flat" cmpd="sng">
                        <a:solidFill>
                          <a:srgbClr val="D10200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427" name="Google Shape;3427;p78"/>
                      <p:cNvSpPr/>
                      <p:nvPr/>
                    </p:nvSpPr>
                    <p:spPr>
                      <a:xfrm>
                        <a:off x="4763646" y="3516766"/>
                        <a:ext cx="20370" cy="5280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590" h="6714" fill="none" extrusionOk="0">
                            <a:moveTo>
                              <a:pt x="0" y="6714"/>
                            </a:moveTo>
                            <a:lnTo>
                              <a:pt x="2589" y="0"/>
                            </a:lnTo>
                          </a:path>
                        </a:pathLst>
                      </a:custGeom>
                      <a:grpFill/>
                      <a:ln w="1825" cap="flat" cmpd="sng">
                        <a:solidFill>
                          <a:srgbClr val="D10200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428" name="Google Shape;3428;p78"/>
                      <p:cNvSpPr/>
                      <p:nvPr/>
                    </p:nvSpPr>
                    <p:spPr>
                      <a:xfrm>
                        <a:off x="4783151" y="3520565"/>
                        <a:ext cx="45861" cy="9743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831" h="12388" fill="none" extrusionOk="0">
                            <a:moveTo>
                              <a:pt x="5831" y="12388"/>
                            </a:moveTo>
                            <a:lnTo>
                              <a:pt x="0" y="1"/>
                            </a:lnTo>
                          </a:path>
                        </a:pathLst>
                      </a:custGeom>
                      <a:grpFill/>
                      <a:ln w="1825" cap="flat" cmpd="sng">
                        <a:solidFill>
                          <a:srgbClr val="D10200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429" name="Google Shape;3429;p78"/>
                      <p:cNvSpPr/>
                      <p:nvPr/>
                    </p:nvSpPr>
                    <p:spPr>
                      <a:xfrm>
                        <a:off x="4738242" y="3483175"/>
                        <a:ext cx="44917" cy="3739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711" h="4755" fill="none" extrusionOk="0">
                            <a:moveTo>
                              <a:pt x="1" y="1"/>
                            </a:moveTo>
                            <a:lnTo>
                              <a:pt x="5710" y="4755"/>
                            </a:lnTo>
                          </a:path>
                        </a:pathLst>
                      </a:custGeom>
                      <a:grpFill/>
                      <a:ln w="1825" cap="flat" cmpd="sng">
                        <a:solidFill>
                          <a:srgbClr val="D10200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430" name="Google Shape;3430;p78"/>
                      <p:cNvSpPr/>
                      <p:nvPr/>
                    </p:nvSpPr>
                    <p:spPr>
                      <a:xfrm>
                        <a:off x="4704941" y="3501823"/>
                        <a:ext cx="78217" cy="187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945" h="2384" fill="none" extrusionOk="0">
                            <a:moveTo>
                              <a:pt x="1" y="1"/>
                            </a:moveTo>
                            <a:lnTo>
                              <a:pt x="9944" y="2384"/>
                            </a:lnTo>
                          </a:path>
                        </a:pathLst>
                      </a:custGeom>
                      <a:grpFill/>
                      <a:ln w="1825" cap="flat" cmpd="sng">
                        <a:solidFill>
                          <a:srgbClr val="D10200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431" name="Google Shape;3431;p78"/>
                      <p:cNvSpPr/>
                      <p:nvPr/>
                    </p:nvSpPr>
                    <p:spPr>
                      <a:xfrm>
                        <a:off x="4668220" y="3520565"/>
                        <a:ext cx="115796" cy="1932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723" h="2457" fill="none" extrusionOk="0">
                            <a:moveTo>
                              <a:pt x="0" y="2457"/>
                            </a:moveTo>
                            <a:lnTo>
                              <a:pt x="14722" y="1"/>
                            </a:lnTo>
                          </a:path>
                        </a:pathLst>
                      </a:custGeom>
                      <a:grpFill/>
                      <a:ln w="1825" cap="flat" cmpd="sng">
                        <a:solidFill>
                          <a:srgbClr val="D10200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432" name="Google Shape;3432;p78"/>
                      <p:cNvSpPr/>
                      <p:nvPr/>
                    </p:nvSpPr>
                    <p:spPr>
                      <a:xfrm>
                        <a:off x="4813117" y="3462915"/>
                        <a:ext cx="40347" cy="5119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130" h="6509" fill="none" extrusionOk="0">
                            <a:moveTo>
                              <a:pt x="5130" y="6508"/>
                            </a:moveTo>
                            <a:lnTo>
                              <a:pt x="1" y="0"/>
                            </a:lnTo>
                          </a:path>
                        </a:pathLst>
                      </a:custGeom>
                      <a:grpFill/>
                      <a:ln w="1825" cap="flat" cmpd="sng">
                        <a:solidFill>
                          <a:srgbClr val="D10200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433" name="Google Shape;3433;p78"/>
                      <p:cNvSpPr/>
                      <p:nvPr/>
                    </p:nvSpPr>
                    <p:spPr>
                      <a:xfrm>
                        <a:off x="4787807" y="3462915"/>
                        <a:ext cx="25317" cy="550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19" h="6993" fill="none" extrusionOk="0">
                            <a:moveTo>
                              <a:pt x="1" y="6992"/>
                            </a:moveTo>
                            <a:lnTo>
                              <a:pt x="3219" y="0"/>
                            </a:lnTo>
                          </a:path>
                        </a:pathLst>
                      </a:custGeom>
                      <a:grpFill/>
                      <a:ln w="1825" cap="flat" cmpd="sng">
                        <a:solidFill>
                          <a:srgbClr val="D10200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434" name="Google Shape;3434;p78"/>
                      <p:cNvSpPr/>
                      <p:nvPr/>
                    </p:nvSpPr>
                    <p:spPr>
                      <a:xfrm>
                        <a:off x="4781342" y="3514100"/>
                        <a:ext cx="72311" cy="695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194" h="884" fill="none" extrusionOk="0">
                            <a:moveTo>
                              <a:pt x="0" y="883"/>
                            </a:moveTo>
                            <a:lnTo>
                              <a:pt x="9194" y="0"/>
                            </a:lnTo>
                          </a:path>
                        </a:pathLst>
                      </a:custGeom>
                      <a:grpFill/>
                      <a:ln w="1825" cap="flat" cmpd="sng">
                        <a:solidFill>
                          <a:srgbClr val="D10200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435" name="Google Shape;3435;p78"/>
                      <p:cNvSpPr/>
                      <p:nvPr/>
                    </p:nvSpPr>
                    <p:spPr>
                      <a:xfrm>
                        <a:off x="4853645" y="3514100"/>
                        <a:ext cx="26175" cy="591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28" h="7525" fill="none" extrusionOk="0">
                            <a:moveTo>
                              <a:pt x="1" y="0"/>
                            </a:moveTo>
                            <a:lnTo>
                              <a:pt x="3328" y="7525"/>
                            </a:lnTo>
                          </a:path>
                        </a:pathLst>
                      </a:custGeom>
                      <a:grpFill/>
                      <a:ln w="1825" cap="flat" cmpd="sng">
                        <a:solidFill>
                          <a:srgbClr val="D10200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436" name="Google Shape;3436;p78"/>
                      <p:cNvSpPr/>
                      <p:nvPr/>
                    </p:nvSpPr>
                    <p:spPr>
                      <a:xfrm>
                        <a:off x="4827392" y="3514100"/>
                        <a:ext cx="26261" cy="10038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39" h="12763" fill="none" extrusionOk="0">
                            <a:moveTo>
                              <a:pt x="3339" y="0"/>
                            </a:moveTo>
                            <a:lnTo>
                              <a:pt x="0" y="12762"/>
                            </a:lnTo>
                          </a:path>
                        </a:pathLst>
                      </a:custGeom>
                      <a:grpFill/>
                      <a:ln w="1825" cap="flat" cmpd="sng">
                        <a:solidFill>
                          <a:srgbClr val="D10200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grpSp>
                    <p:nvGrpSpPr>
                      <p:cNvPr id="3437" name="Google Shape;3437;p78"/>
                      <p:cNvGrpSpPr/>
                      <p:nvPr/>
                    </p:nvGrpSpPr>
                    <p:grpSpPr>
                      <a:xfrm>
                        <a:off x="4579164" y="3203653"/>
                        <a:ext cx="1244833" cy="1020397"/>
                        <a:chOff x="4579164" y="3203653"/>
                        <a:chExt cx="1244833" cy="1020397"/>
                      </a:xfrm>
                      <a:grpFill/>
                    </p:grpSpPr>
                    <p:sp>
                      <p:nvSpPr>
                        <p:cNvPr id="3438" name="Google Shape;3438;p78"/>
                        <p:cNvSpPr/>
                        <p:nvPr/>
                      </p:nvSpPr>
                      <p:spPr>
                        <a:xfrm>
                          <a:off x="4879812" y="3466721"/>
                          <a:ext cx="74411" cy="10656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461" h="13549" fill="none" extrusionOk="0">
                              <a:moveTo>
                                <a:pt x="1" y="13549"/>
                              </a:moveTo>
                              <a:lnTo>
                                <a:pt x="9460" y="0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39" name="Google Shape;3439;p78"/>
                        <p:cNvSpPr/>
                        <p:nvPr/>
                      </p:nvSpPr>
                      <p:spPr>
                        <a:xfrm>
                          <a:off x="4954215" y="3408017"/>
                          <a:ext cx="105989" cy="5871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3476" h="7465" fill="none" extrusionOk="0">
                              <a:moveTo>
                                <a:pt x="0" y="7464"/>
                              </a:moveTo>
                              <a:lnTo>
                                <a:pt x="13476" y="0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40" name="Google Shape;3440;p78"/>
                        <p:cNvSpPr/>
                        <p:nvPr/>
                      </p:nvSpPr>
                      <p:spPr>
                        <a:xfrm>
                          <a:off x="4953924" y="3465195"/>
                          <a:ext cx="119792" cy="5481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5231" h="6969" fill="none" extrusionOk="0">
                              <a:moveTo>
                                <a:pt x="1" y="1"/>
                              </a:moveTo>
                              <a:lnTo>
                                <a:pt x="15231" y="6968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41" name="Google Shape;3441;p78"/>
                        <p:cNvSpPr/>
                        <p:nvPr/>
                      </p:nvSpPr>
                      <p:spPr>
                        <a:xfrm>
                          <a:off x="5073708" y="3521045"/>
                          <a:ext cx="26938" cy="7183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425" h="9134" fill="none" extrusionOk="0">
                              <a:moveTo>
                                <a:pt x="1" y="0"/>
                              </a:moveTo>
                              <a:lnTo>
                                <a:pt x="3424" y="9133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42" name="Google Shape;3442;p78"/>
                        <p:cNvSpPr/>
                        <p:nvPr/>
                      </p:nvSpPr>
                      <p:spPr>
                        <a:xfrm>
                          <a:off x="5100637" y="3586309"/>
                          <a:ext cx="26741" cy="8116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400" h="10320" fill="none" extrusionOk="0">
                              <a:moveTo>
                                <a:pt x="3399" y="10319"/>
                              </a:moveTo>
                              <a:lnTo>
                                <a:pt x="0" y="1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43" name="Google Shape;3443;p78"/>
                        <p:cNvSpPr/>
                        <p:nvPr/>
                      </p:nvSpPr>
                      <p:spPr>
                        <a:xfrm>
                          <a:off x="5088549" y="3252840"/>
                          <a:ext cx="693968" cy="52062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8235" h="66195" fill="none" extrusionOk="0">
                              <a:moveTo>
                                <a:pt x="1" y="63509"/>
                              </a:moveTo>
                              <a:lnTo>
                                <a:pt x="1537" y="42400"/>
                              </a:lnTo>
                              <a:lnTo>
                                <a:pt x="10077" y="22210"/>
                              </a:lnTo>
                              <a:cubicBezTo>
                                <a:pt x="10077" y="22210"/>
                                <a:pt x="14202" y="33218"/>
                                <a:pt x="14202" y="32384"/>
                              </a:cubicBezTo>
                              <a:cubicBezTo>
                                <a:pt x="14202" y="31561"/>
                                <a:pt x="26009" y="8976"/>
                                <a:pt x="26009" y="8976"/>
                              </a:cubicBezTo>
                              <a:lnTo>
                                <a:pt x="33618" y="31077"/>
                              </a:lnTo>
                              <a:lnTo>
                                <a:pt x="15025" y="46779"/>
                              </a:lnTo>
                              <a:lnTo>
                                <a:pt x="36037" y="48944"/>
                              </a:lnTo>
                              <a:lnTo>
                                <a:pt x="27557" y="58863"/>
                              </a:lnTo>
                              <a:lnTo>
                                <a:pt x="40803" y="66194"/>
                              </a:lnTo>
                              <a:lnTo>
                                <a:pt x="43586" y="48448"/>
                              </a:lnTo>
                              <a:lnTo>
                                <a:pt x="51122" y="29734"/>
                              </a:lnTo>
                              <a:lnTo>
                                <a:pt x="49670" y="16694"/>
                              </a:lnTo>
                              <a:lnTo>
                                <a:pt x="65263" y="21376"/>
                              </a:lnTo>
                              <a:lnTo>
                                <a:pt x="68819" y="9448"/>
                              </a:lnTo>
                              <a:lnTo>
                                <a:pt x="66098" y="1"/>
                              </a:lnTo>
                              <a:lnTo>
                                <a:pt x="88235" y="20069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44" name="Google Shape;3444;p78"/>
                        <p:cNvSpPr/>
                        <p:nvPr/>
                      </p:nvSpPr>
                      <p:spPr>
                        <a:xfrm>
                          <a:off x="5060203" y="3203653"/>
                          <a:ext cx="544588" cy="31635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9242" h="40223" fill="none" extrusionOk="0">
                              <a:moveTo>
                                <a:pt x="69242" y="6255"/>
                              </a:moveTo>
                              <a:lnTo>
                                <a:pt x="53274" y="22948"/>
                              </a:lnTo>
                              <a:lnTo>
                                <a:pt x="45532" y="5432"/>
                              </a:lnTo>
                              <a:lnTo>
                                <a:pt x="29613" y="14747"/>
                              </a:lnTo>
                              <a:lnTo>
                                <a:pt x="28790" y="1"/>
                              </a:lnTo>
                              <a:lnTo>
                                <a:pt x="13500" y="28912"/>
                              </a:lnTo>
                              <a:lnTo>
                                <a:pt x="4306" y="13089"/>
                              </a:lnTo>
                              <a:lnTo>
                                <a:pt x="0" y="25984"/>
                              </a:lnTo>
                              <a:lnTo>
                                <a:pt x="1718" y="40222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45" name="Google Shape;3445;p78"/>
                        <p:cNvSpPr/>
                        <p:nvPr/>
                      </p:nvSpPr>
                      <p:spPr>
                        <a:xfrm>
                          <a:off x="5127371" y="3507533"/>
                          <a:ext cx="124739" cy="26783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5860" h="34054" fill="none" extrusionOk="0">
                              <a:moveTo>
                                <a:pt x="9266" y="1"/>
                              </a:moveTo>
                              <a:lnTo>
                                <a:pt x="10101" y="14396"/>
                              </a:lnTo>
                              <a:lnTo>
                                <a:pt x="15859" y="34053"/>
                              </a:lnTo>
                              <a:lnTo>
                                <a:pt x="0" y="19851"/>
                              </a:lnTo>
                              <a:lnTo>
                                <a:pt x="1234" y="33642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46" name="Google Shape;3446;p78"/>
                        <p:cNvSpPr/>
                        <p:nvPr/>
                      </p:nvSpPr>
                      <p:spPr>
                        <a:xfrm>
                          <a:off x="5100637" y="3507533"/>
                          <a:ext cx="99618" cy="7878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2666" h="10017" fill="none" extrusionOk="0">
                              <a:moveTo>
                                <a:pt x="0" y="10017"/>
                              </a:moveTo>
                              <a:lnTo>
                                <a:pt x="12665" y="1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47" name="Google Shape;3447;p78"/>
                        <p:cNvSpPr/>
                        <p:nvPr/>
                      </p:nvSpPr>
                      <p:spPr>
                        <a:xfrm>
                          <a:off x="5200248" y="3501068"/>
                          <a:ext cx="156514" cy="647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9900" h="823" fill="none" extrusionOk="0">
                              <a:moveTo>
                                <a:pt x="0" y="823"/>
                              </a:moveTo>
                              <a:lnTo>
                                <a:pt x="19900" y="0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48" name="Google Shape;3448;p78"/>
                        <p:cNvSpPr/>
                        <p:nvPr/>
                      </p:nvSpPr>
                      <p:spPr>
                        <a:xfrm>
                          <a:off x="5127371" y="3507533"/>
                          <a:ext cx="72885" cy="15585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267" h="19816" fill="none" extrusionOk="0">
                              <a:moveTo>
                                <a:pt x="9266" y="1"/>
                              </a:moveTo>
                              <a:lnTo>
                                <a:pt x="0" y="19815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49" name="Google Shape;3449;p78"/>
                        <p:cNvSpPr/>
                        <p:nvPr/>
                      </p:nvSpPr>
                      <p:spPr>
                        <a:xfrm>
                          <a:off x="5352947" y="3384139"/>
                          <a:ext cx="126265" cy="11769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054" h="14964" fill="none" extrusionOk="0">
                              <a:moveTo>
                                <a:pt x="1" y="14964"/>
                              </a:moveTo>
                              <a:lnTo>
                                <a:pt x="16053" y="0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50" name="Google Shape;3450;p78"/>
                        <p:cNvSpPr/>
                        <p:nvPr/>
                      </p:nvSpPr>
                      <p:spPr>
                        <a:xfrm>
                          <a:off x="5356753" y="3246375"/>
                          <a:ext cx="61567" cy="2547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828" h="32384" fill="none" extrusionOk="0">
                              <a:moveTo>
                                <a:pt x="1" y="32383"/>
                              </a:moveTo>
                              <a:lnTo>
                                <a:pt x="7827" y="0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51" name="Google Shape;3451;p78"/>
                        <p:cNvSpPr/>
                        <p:nvPr/>
                      </p:nvSpPr>
                      <p:spPr>
                        <a:xfrm>
                          <a:off x="5352947" y="3486698"/>
                          <a:ext cx="141483" cy="1057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7989" h="1344" fill="none" extrusionOk="0">
                              <a:moveTo>
                                <a:pt x="1" y="1343"/>
                              </a:moveTo>
                              <a:lnTo>
                                <a:pt x="17989" y="0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52" name="Google Shape;3452;p78"/>
                        <p:cNvSpPr/>
                        <p:nvPr/>
                      </p:nvSpPr>
                      <p:spPr>
                        <a:xfrm>
                          <a:off x="5353898" y="3501068"/>
                          <a:ext cx="18089" cy="1367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300" h="17384" fill="none" extrusionOk="0">
                              <a:moveTo>
                                <a:pt x="1" y="0"/>
                              </a:moveTo>
                              <a:lnTo>
                                <a:pt x="2299" y="17383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53" name="Google Shape;3453;p78"/>
                        <p:cNvSpPr/>
                        <p:nvPr/>
                      </p:nvSpPr>
                      <p:spPr>
                        <a:xfrm>
                          <a:off x="5206721" y="3620749"/>
                          <a:ext cx="102379" cy="9886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3017" h="12570" fill="none" extrusionOk="0">
                              <a:moveTo>
                                <a:pt x="0" y="1"/>
                              </a:moveTo>
                              <a:lnTo>
                                <a:pt x="13016" y="12569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54" name="Google Shape;3454;p78"/>
                        <p:cNvSpPr/>
                        <p:nvPr/>
                      </p:nvSpPr>
                      <p:spPr>
                        <a:xfrm>
                          <a:off x="5293102" y="3715798"/>
                          <a:ext cx="15997" cy="10123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034" h="12872" fill="none" extrusionOk="0">
                              <a:moveTo>
                                <a:pt x="2033" y="0"/>
                              </a:moveTo>
                              <a:lnTo>
                                <a:pt x="1" y="12871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55" name="Google Shape;3455;p78"/>
                        <p:cNvSpPr/>
                        <p:nvPr/>
                      </p:nvSpPr>
                      <p:spPr>
                        <a:xfrm>
                          <a:off x="5127371" y="3659854"/>
                          <a:ext cx="92862" cy="13453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807" h="17106" fill="none" extrusionOk="0">
                              <a:moveTo>
                                <a:pt x="11807" y="17105"/>
                              </a:moveTo>
                              <a:lnTo>
                                <a:pt x="0" y="1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56" name="Google Shape;3456;p78"/>
                        <p:cNvSpPr/>
                        <p:nvPr/>
                      </p:nvSpPr>
                      <p:spPr>
                        <a:xfrm>
                          <a:off x="5479203" y="3327149"/>
                          <a:ext cx="150615" cy="5699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9150" h="7247" fill="none" extrusionOk="0">
                              <a:moveTo>
                                <a:pt x="19149" y="0"/>
                              </a:moveTo>
                              <a:lnTo>
                                <a:pt x="0" y="7246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57" name="Google Shape;3457;p78"/>
                        <p:cNvSpPr/>
                        <p:nvPr/>
                      </p:nvSpPr>
                      <p:spPr>
                        <a:xfrm>
                          <a:off x="5371980" y="3633790"/>
                          <a:ext cx="59373" cy="400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549" h="509" fill="none" extrusionOk="0">
                              <a:moveTo>
                                <a:pt x="0" y="508"/>
                              </a:moveTo>
                              <a:lnTo>
                                <a:pt x="7549" y="0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58" name="Google Shape;3458;p78"/>
                        <p:cNvSpPr/>
                        <p:nvPr/>
                      </p:nvSpPr>
                      <p:spPr>
                        <a:xfrm>
                          <a:off x="5352947" y="3497261"/>
                          <a:ext cx="78406" cy="13653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969" h="17360" fill="none" extrusionOk="0">
                              <a:moveTo>
                                <a:pt x="9969" y="17359"/>
                              </a:moveTo>
                              <a:lnTo>
                                <a:pt x="1" y="0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59" name="Google Shape;3459;p78"/>
                        <p:cNvSpPr/>
                        <p:nvPr/>
                      </p:nvSpPr>
                      <p:spPr>
                        <a:xfrm>
                          <a:off x="4917296" y="3466721"/>
                          <a:ext cx="40733" cy="12235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179" h="15557" fill="none" extrusionOk="0">
                              <a:moveTo>
                                <a:pt x="1" y="15557"/>
                              </a:moveTo>
                              <a:lnTo>
                                <a:pt x="5178" y="0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60" name="Google Shape;3460;p78"/>
                        <p:cNvSpPr/>
                        <p:nvPr/>
                      </p:nvSpPr>
                      <p:spPr>
                        <a:xfrm>
                          <a:off x="5060203" y="3408017"/>
                          <a:ext cx="111416" cy="1951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4166" h="2481" fill="none" extrusionOk="0">
                              <a:moveTo>
                                <a:pt x="0" y="0"/>
                              </a:moveTo>
                              <a:lnTo>
                                <a:pt x="14165" y="2480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461" name="Google Shape;3461;p78"/>
                        <p:cNvSpPr/>
                        <p:nvPr/>
                      </p:nvSpPr>
                      <p:spPr>
                        <a:xfrm>
                          <a:off x="5127371" y="3620749"/>
                          <a:ext cx="79358" cy="4263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90" h="5421" fill="none" extrusionOk="0">
                              <a:moveTo>
                                <a:pt x="0" y="5420"/>
                              </a:moveTo>
                              <a:lnTo>
                                <a:pt x="10089" y="1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grpSp>
                      <p:nvGrpSpPr>
                        <p:cNvPr id="3462" name="Google Shape;3462;p78"/>
                        <p:cNvGrpSpPr/>
                        <p:nvPr/>
                      </p:nvGrpSpPr>
                      <p:grpSpPr>
                        <a:xfrm>
                          <a:off x="4579164" y="3203653"/>
                          <a:ext cx="1244833" cy="1020397"/>
                          <a:chOff x="4579164" y="3203653"/>
                          <a:chExt cx="1244833" cy="1020397"/>
                        </a:xfrm>
                        <a:grpFill/>
                      </p:grpSpPr>
                      <p:sp>
                        <p:nvSpPr>
                          <p:cNvPr id="3463" name="Google Shape;3463;p78"/>
                          <p:cNvSpPr/>
                          <p:nvPr/>
                        </p:nvSpPr>
                        <p:spPr>
                          <a:xfrm>
                            <a:off x="4949551" y="3708185"/>
                            <a:ext cx="37972" cy="381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4828" h="485" fill="none" extrusionOk="0">
                                <a:moveTo>
                                  <a:pt x="0" y="1"/>
                                </a:moveTo>
                                <a:lnTo>
                                  <a:pt x="4827" y="485"/>
                                </a:lnTo>
                              </a:path>
                            </a:pathLst>
                          </a:custGeom>
                          <a:grpFill/>
                          <a:ln w="1825" cap="flat" cmpd="sng">
                            <a:solidFill>
                              <a:srgbClr val="D10200"/>
                            </a:solidFill>
                            <a:prstDash val="solid"/>
                            <a:miter lim="12096"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/>
                          </a:p>
                        </p:txBody>
                      </p:sp>
                      <p:grpSp>
                        <p:nvGrpSpPr>
                          <p:cNvPr id="3464" name="Google Shape;3464;p78"/>
                          <p:cNvGrpSpPr/>
                          <p:nvPr/>
                        </p:nvGrpSpPr>
                        <p:grpSpPr>
                          <a:xfrm>
                            <a:off x="4579164" y="3203653"/>
                            <a:ext cx="1244833" cy="1020397"/>
                            <a:chOff x="4579164" y="3203653"/>
                            <a:chExt cx="1244833" cy="1020397"/>
                          </a:xfrm>
                          <a:grpFill/>
                        </p:grpSpPr>
                        <p:sp>
                          <p:nvSpPr>
                            <p:cNvPr id="3465" name="Google Shape;3465;p78"/>
                            <p:cNvSpPr/>
                            <p:nvPr/>
                          </p:nvSpPr>
                          <p:spPr>
                            <a:xfrm>
                              <a:off x="4953357" y="3586309"/>
                              <a:ext cx="147288" cy="121884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18727" h="15497" fill="none" extrusionOk="0">
                                  <a:moveTo>
                                    <a:pt x="18726" y="1"/>
                                  </a:moveTo>
                                  <a:lnTo>
                                    <a:pt x="0" y="15497"/>
                                  </a:lnTo>
                                </a:path>
                              </a:pathLst>
                            </a:custGeom>
                            <a:grpFill/>
                            <a:ln w="1825" cap="flat" cmpd="sng">
                              <a:solidFill>
                                <a:srgbClr val="D10200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466" name="Google Shape;3466;p78"/>
                            <p:cNvSpPr/>
                            <p:nvPr/>
                          </p:nvSpPr>
                          <p:spPr>
                            <a:xfrm>
                              <a:off x="4987515" y="3592876"/>
                              <a:ext cx="113130" cy="119123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14384" h="15146" fill="none" extrusionOk="0">
                                  <a:moveTo>
                                    <a:pt x="0" y="15146"/>
                                  </a:moveTo>
                                  <a:lnTo>
                                    <a:pt x="14383" y="0"/>
                                  </a:lnTo>
                                </a:path>
                              </a:pathLst>
                            </a:custGeom>
                            <a:grpFill/>
                            <a:ln w="1825" cap="flat" cmpd="sng">
                              <a:solidFill>
                                <a:srgbClr val="D10200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467" name="Google Shape;3467;p78"/>
                            <p:cNvSpPr/>
                            <p:nvPr/>
                          </p:nvSpPr>
                          <p:spPr>
                            <a:xfrm>
                              <a:off x="4913395" y="3708185"/>
                              <a:ext cx="39970" cy="45389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5082" h="5771" fill="none" extrusionOk="0">
                                  <a:moveTo>
                                    <a:pt x="1" y="5771"/>
                                  </a:moveTo>
                                  <a:lnTo>
                                    <a:pt x="5081" y="1"/>
                                  </a:lnTo>
                                </a:path>
                              </a:pathLst>
                            </a:custGeom>
                            <a:grpFill/>
                            <a:ln w="1825" cap="flat" cmpd="sng">
                              <a:solidFill>
                                <a:srgbClr val="D10200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468" name="Google Shape;3468;p78"/>
                            <p:cNvSpPr/>
                            <p:nvPr/>
                          </p:nvSpPr>
                          <p:spPr>
                            <a:xfrm>
                              <a:off x="4888943" y="3704378"/>
                              <a:ext cx="60616" cy="26080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7707" h="3316" fill="none" extrusionOk="0">
                                  <a:moveTo>
                                    <a:pt x="1" y="3315"/>
                                  </a:moveTo>
                                  <a:lnTo>
                                    <a:pt x="7706" y="1"/>
                                  </a:lnTo>
                                </a:path>
                              </a:pathLst>
                            </a:custGeom>
                            <a:grpFill/>
                            <a:ln w="1825" cap="flat" cmpd="sng">
                              <a:solidFill>
                                <a:srgbClr val="D10200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469" name="Google Shape;3469;p78"/>
                            <p:cNvSpPr/>
                            <p:nvPr/>
                          </p:nvSpPr>
                          <p:spPr>
                            <a:xfrm>
                              <a:off x="4917296" y="3589069"/>
                              <a:ext cx="32262" cy="119123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4102" h="15146" fill="none" extrusionOk="0">
                                  <a:moveTo>
                                    <a:pt x="1" y="1"/>
                                  </a:moveTo>
                                  <a:lnTo>
                                    <a:pt x="4101" y="15146"/>
                                  </a:lnTo>
                                </a:path>
                              </a:pathLst>
                            </a:custGeom>
                            <a:grpFill/>
                            <a:ln w="1825" cap="flat" cmpd="sng">
                              <a:solidFill>
                                <a:srgbClr val="D10200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470" name="Google Shape;3470;p78"/>
                            <p:cNvSpPr/>
                            <p:nvPr/>
                          </p:nvSpPr>
                          <p:spPr>
                            <a:xfrm>
                              <a:off x="4949551" y="3708185"/>
                              <a:ext cx="22840" cy="72885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2904" h="9267" fill="none" extrusionOk="0">
                                  <a:moveTo>
                                    <a:pt x="0" y="1"/>
                                  </a:moveTo>
                                  <a:lnTo>
                                    <a:pt x="2904" y="9267"/>
                                  </a:lnTo>
                                </a:path>
                              </a:pathLst>
                            </a:custGeom>
                            <a:grpFill/>
                            <a:ln w="1825" cap="flat" cmpd="sng">
                              <a:solidFill>
                                <a:srgbClr val="D10200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471" name="Google Shape;3471;p78"/>
                            <p:cNvSpPr/>
                            <p:nvPr/>
                          </p:nvSpPr>
                          <p:spPr>
                            <a:xfrm>
                              <a:off x="4912066" y="3752237"/>
                              <a:ext cx="60325" cy="28833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7670" h="3666" fill="none" extrusionOk="0">
                                  <a:moveTo>
                                    <a:pt x="0" y="1"/>
                                  </a:moveTo>
                                  <a:lnTo>
                                    <a:pt x="7670" y="3666"/>
                                  </a:lnTo>
                                </a:path>
                              </a:pathLst>
                            </a:custGeom>
                            <a:grpFill/>
                            <a:ln w="1825" cap="flat" cmpd="sng">
                              <a:solidFill>
                                <a:srgbClr val="D10200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grpSp>
                          <p:nvGrpSpPr>
                            <p:cNvPr id="3472" name="Google Shape;3472;p78"/>
                            <p:cNvGrpSpPr/>
                            <p:nvPr/>
                          </p:nvGrpSpPr>
                          <p:grpSpPr>
                            <a:xfrm>
                              <a:off x="4579164" y="3203653"/>
                              <a:ext cx="1244833" cy="1020397"/>
                              <a:chOff x="4579164" y="3203653"/>
                              <a:chExt cx="1244833" cy="1020397"/>
                            </a:xfrm>
                            <a:grpFill/>
                          </p:grpSpPr>
                          <p:sp>
                            <p:nvSpPr>
                              <p:cNvPr id="3473" name="Google Shape;3473;p78"/>
                              <p:cNvSpPr/>
                              <p:nvPr/>
                            </p:nvSpPr>
                            <p:spPr>
                              <a:xfrm>
                                <a:off x="4590301" y="3738347"/>
                                <a:ext cx="92956" cy="91722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1819" h="11662" fill="none" extrusionOk="0">
                                    <a:moveTo>
                                      <a:pt x="0" y="0"/>
                                    </a:moveTo>
                                    <a:lnTo>
                                      <a:pt x="11819" y="11662"/>
                                    </a:lnTo>
                                  </a:path>
                                </a:pathLst>
                              </a:custGeom>
                              <a:grpFill/>
                              <a:ln w="1825" cap="flat" cmpd="sng">
                                <a:solidFill>
                                  <a:srgbClr val="D10200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474" name="Google Shape;3474;p78"/>
                              <p:cNvSpPr/>
                              <p:nvPr/>
                            </p:nvSpPr>
                            <p:spPr>
                              <a:xfrm>
                                <a:off x="4683250" y="3652241"/>
                                <a:ext cx="33591" cy="17782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4271" h="22610" fill="none" extrusionOk="0">
                                    <a:moveTo>
                                      <a:pt x="1" y="22610"/>
                                    </a:moveTo>
                                    <a:lnTo>
                                      <a:pt x="4271" y="1"/>
                                    </a:lnTo>
                                  </a:path>
                                </a:pathLst>
                              </a:custGeom>
                              <a:grpFill/>
                              <a:ln w="1825" cap="flat" cmpd="sng">
                                <a:solidFill>
                                  <a:srgbClr val="D10200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475" name="Google Shape;3475;p78"/>
                              <p:cNvSpPr/>
                              <p:nvPr/>
                            </p:nvSpPr>
                            <p:spPr>
                              <a:xfrm>
                                <a:off x="4716833" y="3652241"/>
                                <a:ext cx="70982" cy="207707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9025" h="26409" fill="none" extrusionOk="0">
                                    <a:moveTo>
                                      <a:pt x="1" y="1"/>
                                    </a:moveTo>
                                    <a:lnTo>
                                      <a:pt x="9025" y="26408"/>
                                    </a:lnTo>
                                  </a:path>
                                </a:pathLst>
                              </a:custGeom>
                              <a:grpFill/>
                              <a:ln w="1825" cap="flat" cmpd="sng">
                                <a:solidFill>
                                  <a:srgbClr val="D10200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476" name="Google Shape;3476;p78"/>
                              <p:cNvSpPr/>
                              <p:nvPr/>
                            </p:nvSpPr>
                            <p:spPr>
                              <a:xfrm>
                                <a:off x="4813117" y="3694578"/>
                                <a:ext cx="44154" cy="139297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5614" h="17711" fill="none" extrusionOk="0">
                                    <a:moveTo>
                                      <a:pt x="5614" y="17711"/>
                                    </a:moveTo>
                                    <a:lnTo>
                                      <a:pt x="1" y="1"/>
                                    </a:lnTo>
                                  </a:path>
                                </a:pathLst>
                              </a:custGeom>
                              <a:grpFill/>
                              <a:ln w="1825" cap="flat" cmpd="sng">
                                <a:solidFill>
                                  <a:srgbClr val="D10200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477" name="Google Shape;3477;p78"/>
                              <p:cNvSpPr/>
                              <p:nvPr/>
                            </p:nvSpPr>
                            <p:spPr>
                              <a:xfrm>
                                <a:off x="4787807" y="3694578"/>
                                <a:ext cx="25317" cy="165369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3219" h="21026" fill="none" extrusionOk="0">
                                    <a:moveTo>
                                      <a:pt x="3219" y="1"/>
                                    </a:moveTo>
                                    <a:lnTo>
                                      <a:pt x="1" y="21025"/>
                                    </a:lnTo>
                                  </a:path>
                                </a:pathLst>
                              </a:custGeom>
                              <a:grpFill/>
                              <a:ln w="1825" cap="flat" cmpd="sng">
                                <a:solidFill>
                                  <a:srgbClr val="D10200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478" name="Google Shape;3478;p78"/>
                              <p:cNvSpPr/>
                              <p:nvPr/>
                            </p:nvSpPr>
                            <p:spPr>
                              <a:xfrm>
                                <a:off x="4683250" y="3830061"/>
                                <a:ext cx="106374" cy="25223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3525" h="3207" fill="none" extrusionOk="0">
                                    <a:moveTo>
                                      <a:pt x="1" y="1"/>
                                    </a:moveTo>
                                    <a:lnTo>
                                      <a:pt x="13525" y="3206"/>
                                    </a:lnTo>
                                  </a:path>
                                </a:pathLst>
                              </a:custGeom>
                              <a:grpFill/>
                              <a:ln w="1825" cap="flat" cmpd="sng">
                                <a:solidFill>
                                  <a:srgbClr val="D10200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479" name="Google Shape;3479;p78"/>
                              <p:cNvSpPr/>
                              <p:nvPr/>
                            </p:nvSpPr>
                            <p:spPr>
                              <a:xfrm>
                                <a:off x="4670980" y="3830061"/>
                                <a:ext cx="12277" cy="79263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561" h="10078" fill="none" extrusionOk="0">
                                    <a:moveTo>
                                      <a:pt x="1561" y="1"/>
                                    </a:moveTo>
                                    <a:lnTo>
                                      <a:pt x="0" y="10077"/>
                                    </a:lnTo>
                                  </a:path>
                                </a:pathLst>
                              </a:custGeom>
                              <a:grpFill/>
                              <a:ln w="1825" cap="flat" cmpd="sng">
                                <a:solidFill>
                                  <a:srgbClr val="D10200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480" name="Google Shape;3480;p78"/>
                              <p:cNvSpPr/>
                              <p:nvPr/>
                            </p:nvSpPr>
                            <p:spPr>
                              <a:xfrm>
                                <a:off x="4583828" y="3830061"/>
                                <a:ext cx="99429" cy="34543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2642" h="4392" fill="none" extrusionOk="0">
                                    <a:moveTo>
                                      <a:pt x="0" y="4392"/>
                                    </a:moveTo>
                                    <a:lnTo>
                                      <a:pt x="12642" y="1"/>
                                    </a:lnTo>
                                  </a:path>
                                </a:pathLst>
                              </a:custGeom>
                              <a:grpFill/>
                              <a:ln w="1825" cap="flat" cmpd="sng">
                                <a:solidFill>
                                  <a:srgbClr val="D10200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481" name="Google Shape;3481;p78"/>
                              <p:cNvSpPr/>
                              <p:nvPr/>
                            </p:nvSpPr>
                            <p:spPr>
                              <a:xfrm>
                                <a:off x="4683250" y="3830061"/>
                                <a:ext cx="50336" cy="117983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6400" h="15001" fill="none" extrusionOk="0">
                                    <a:moveTo>
                                      <a:pt x="1" y="1"/>
                                    </a:moveTo>
                                    <a:lnTo>
                                      <a:pt x="6400" y="15001"/>
                                    </a:lnTo>
                                  </a:path>
                                </a:pathLst>
                              </a:custGeom>
                              <a:grpFill/>
                              <a:ln w="1825" cap="flat" cmpd="sng">
                                <a:solidFill>
                                  <a:srgbClr val="D10200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482" name="Google Shape;3482;p78"/>
                              <p:cNvSpPr/>
                              <p:nvPr/>
                            </p:nvSpPr>
                            <p:spPr>
                              <a:xfrm>
                                <a:off x="4733578" y="3855276"/>
                                <a:ext cx="56046" cy="9276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7126" h="11795" fill="none" extrusionOk="0">
                                    <a:moveTo>
                                      <a:pt x="1" y="11795"/>
                                    </a:moveTo>
                                    <a:lnTo>
                                      <a:pt x="7126" y="0"/>
                                    </a:lnTo>
                                  </a:path>
                                </a:pathLst>
                              </a:custGeom>
                              <a:grpFill/>
                              <a:ln w="1825" cap="flat" cmpd="sng">
                                <a:solidFill>
                                  <a:srgbClr val="D10200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483" name="Google Shape;3483;p78"/>
                              <p:cNvSpPr/>
                              <p:nvPr/>
                            </p:nvSpPr>
                            <p:spPr>
                              <a:xfrm>
                                <a:off x="4888943" y="3730450"/>
                                <a:ext cx="34928" cy="89252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4441" h="11348" fill="none" extrusionOk="0">
                                    <a:moveTo>
                                      <a:pt x="4440" y="11347"/>
                                    </a:moveTo>
                                    <a:lnTo>
                                      <a:pt x="1" y="0"/>
                                    </a:lnTo>
                                  </a:path>
                                </a:pathLst>
                              </a:custGeom>
                              <a:grpFill/>
                              <a:ln w="1825" cap="flat" cmpd="sng">
                                <a:solidFill>
                                  <a:srgbClr val="D10200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484" name="Google Shape;3484;p78"/>
                              <p:cNvSpPr/>
                              <p:nvPr/>
                            </p:nvSpPr>
                            <p:spPr>
                              <a:xfrm>
                                <a:off x="4590301" y="3667468"/>
                                <a:ext cx="49762" cy="70887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6327" h="9013" fill="none" extrusionOk="0">
                                    <a:moveTo>
                                      <a:pt x="0" y="9012"/>
                                    </a:moveTo>
                                    <a:lnTo>
                                      <a:pt x="6327" y="0"/>
                                    </a:lnTo>
                                  </a:path>
                                </a:pathLst>
                              </a:custGeom>
                              <a:grpFill/>
                              <a:ln w="1825" cap="flat" cmpd="sng">
                                <a:solidFill>
                                  <a:srgbClr val="D10200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485" name="Google Shape;3485;p78"/>
                              <p:cNvSpPr/>
                              <p:nvPr/>
                            </p:nvSpPr>
                            <p:spPr>
                              <a:xfrm>
                                <a:off x="4640338" y="3648536"/>
                                <a:ext cx="80593" cy="2026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0247" h="2577" fill="none" extrusionOk="0">
                                    <a:moveTo>
                                      <a:pt x="1" y="2577"/>
                                    </a:moveTo>
                                    <a:lnTo>
                                      <a:pt x="10247" y="0"/>
                                    </a:lnTo>
                                  </a:path>
                                </a:pathLst>
                              </a:custGeom>
                              <a:grpFill/>
                              <a:ln w="1825" cap="flat" cmpd="sng">
                                <a:solidFill>
                                  <a:srgbClr val="D10200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grpSp>
                            <p:nvGrpSpPr>
                              <p:cNvPr id="3486" name="Google Shape;3486;p78"/>
                              <p:cNvGrpSpPr/>
                              <p:nvPr/>
                            </p:nvGrpSpPr>
                            <p:grpSpPr>
                              <a:xfrm>
                                <a:off x="4579164" y="3203653"/>
                                <a:ext cx="1244833" cy="1020397"/>
                                <a:chOff x="4579164" y="3203653"/>
                                <a:chExt cx="1244833" cy="1020397"/>
                              </a:xfrm>
                              <a:grpFill/>
                            </p:grpSpPr>
                            <p:sp>
                              <p:nvSpPr>
                                <p:cNvPr id="3487" name="Google Shape;3487;p78"/>
                                <p:cNvSpPr/>
                                <p:nvPr/>
                              </p:nvSpPr>
                              <p:spPr>
                                <a:xfrm>
                                  <a:off x="4753083" y="3966015"/>
                                  <a:ext cx="92964" cy="53765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11820" h="6836" fill="none" extrusionOk="0">
                                      <a:moveTo>
                                        <a:pt x="1" y="6836"/>
                                      </a:moveTo>
                                      <a:lnTo>
                                        <a:pt x="11819" y="1"/>
                                      </a:lnTo>
                                    </a:path>
                                  </a:pathLst>
                                </a:custGeom>
                                <a:grpFill/>
                                <a:ln w="1825" cap="flat" cmpd="sng">
                                  <a:solidFill>
                                    <a:srgbClr val="D10200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488" name="Google Shape;3488;p78"/>
                                <p:cNvSpPr/>
                                <p:nvPr/>
                              </p:nvSpPr>
                              <p:spPr>
                                <a:xfrm>
                                  <a:off x="4846040" y="3952794"/>
                                  <a:ext cx="103519" cy="13135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13162" h="1670" fill="none" extrusionOk="0">
                                      <a:moveTo>
                                        <a:pt x="13161" y="0"/>
                                      </a:moveTo>
                                      <a:lnTo>
                                        <a:pt x="0" y="1670"/>
                                      </a:lnTo>
                                    </a:path>
                                  </a:pathLst>
                                </a:custGeom>
                                <a:grpFill/>
                                <a:ln w="1825" cap="flat" cmpd="sng">
                                  <a:solidFill>
                                    <a:srgbClr val="D10200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489" name="Google Shape;3489;p78"/>
                                <p:cNvSpPr/>
                                <p:nvPr/>
                              </p:nvSpPr>
                              <p:spPr>
                                <a:xfrm>
                                  <a:off x="4846040" y="3962216"/>
                                  <a:ext cx="64800" cy="128066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8239" h="16283" fill="none" extrusionOk="0">
                                      <a:moveTo>
                                        <a:pt x="0" y="0"/>
                                      </a:moveTo>
                                      <a:lnTo>
                                        <a:pt x="8238" y="16282"/>
                                      </a:lnTo>
                                    </a:path>
                                  </a:pathLst>
                                </a:custGeom>
                                <a:grpFill/>
                                <a:ln w="1825" cap="flat" cmpd="sng">
                                  <a:solidFill>
                                    <a:srgbClr val="D10200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490" name="Google Shape;3490;p78"/>
                                <p:cNvSpPr/>
                                <p:nvPr/>
                              </p:nvSpPr>
                              <p:spPr>
                                <a:xfrm>
                                  <a:off x="4842233" y="3962216"/>
                                  <a:ext cx="3815" cy="164787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485" h="20952" fill="none" extrusionOk="0">
                                      <a:moveTo>
                                        <a:pt x="0" y="20952"/>
                                      </a:moveTo>
                                      <a:lnTo>
                                        <a:pt x="484" y="0"/>
                                      </a:lnTo>
                                    </a:path>
                                  </a:pathLst>
                                </a:custGeom>
                                <a:grpFill/>
                                <a:ln w="1825" cap="flat" cmpd="sng">
                                  <a:solidFill>
                                    <a:srgbClr val="D10200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491" name="Google Shape;3491;p78"/>
                                <p:cNvSpPr/>
                                <p:nvPr/>
                              </p:nvSpPr>
                              <p:spPr>
                                <a:xfrm>
                                  <a:off x="4842233" y="4123189"/>
                                  <a:ext cx="37587" cy="53002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4779" h="6739" fill="none" extrusionOk="0">
                                      <a:moveTo>
                                        <a:pt x="4779" y="6739"/>
                                      </a:moveTo>
                                      <a:lnTo>
                                        <a:pt x="0" y="1"/>
                                      </a:lnTo>
                                    </a:path>
                                  </a:pathLst>
                                </a:custGeom>
                                <a:grpFill/>
                                <a:ln w="1825" cap="flat" cmpd="sng">
                                  <a:solidFill>
                                    <a:srgbClr val="D10200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492" name="Google Shape;3492;p78"/>
                                <p:cNvSpPr/>
                                <p:nvPr/>
                              </p:nvSpPr>
                              <p:spPr>
                                <a:xfrm>
                                  <a:off x="4770779" y="4118525"/>
                                  <a:ext cx="71461" cy="4672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9086" h="594" fill="none" extrusionOk="0">
                                      <a:moveTo>
                                        <a:pt x="9085" y="594"/>
                                      </a:moveTo>
                                      <a:lnTo>
                                        <a:pt x="1" y="1"/>
                                      </a:lnTo>
                                    </a:path>
                                  </a:pathLst>
                                </a:custGeom>
                                <a:grpFill/>
                                <a:ln w="1825" cap="flat" cmpd="sng">
                                  <a:solidFill>
                                    <a:srgbClr val="D10200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493" name="Google Shape;3493;p78"/>
                                <p:cNvSpPr/>
                                <p:nvPr/>
                              </p:nvSpPr>
                              <p:spPr>
                                <a:xfrm>
                                  <a:off x="4842233" y="4090274"/>
                                  <a:ext cx="68606" cy="32923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8723" h="4186" fill="none" extrusionOk="0">
                                      <a:moveTo>
                                        <a:pt x="0" y="4186"/>
                                      </a:moveTo>
                                      <a:lnTo>
                                        <a:pt x="8722" y="0"/>
                                      </a:lnTo>
                                    </a:path>
                                  </a:pathLst>
                                </a:custGeom>
                                <a:grpFill/>
                                <a:ln w="1825" cap="flat" cmpd="sng">
                                  <a:solidFill>
                                    <a:srgbClr val="D10200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grpSp>
                              <p:nvGrpSpPr>
                                <p:cNvPr id="3494" name="Google Shape;3494;p78"/>
                                <p:cNvGrpSpPr/>
                                <p:nvPr/>
                              </p:nvGrpSpPr>
                              <p:grpSpPr>
                                <a:xfrm>
                                  <a:off x="4579164" y="3203653"/>
                                  <a:ext cx="1244833" cy="1020397"/>
                                  <a:chOff x="4579164" y="3203653"/>
                                  <a:chExt cx="1244833" cy="1020397"/>
                                </a:xfrm>
                                <a:grpFill/>
                              </p:grpSpPr>
                              <p:sp>
                                <p:nvSpPr>
                                  <p:cNvPr id="3495" name="Google Shape;3495;p78"/>
                                  <p:cNvSpPr/>
                                  <p:nvPr/>
                                </p:nvSpPr>
                                <p:spPr>
                                  <a:xfrm>
                                    <a:off x="4788476" y="3855276"/>
                                    <a:ext cx="57572" cy="110747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7320" h="14081" fill="none" extrusionOk="0">
                                        <a:moveTo>
                                          <a:pt x="7319" y="14081"/>
                                        </a:moveTo>
                                        <a:lnTo>
                                          <a:pt x="1" y="0"/>
                                        </a:lnTo>
                                      </a:path>
                                    </a:pathLst>
                                  </a:custGeom>
                                  <a:grpFill/>
                                  <a:ln w="1825" cap="flat" cmpd="sng">
                                    <a:solidFill>
                                      <a:srgbClr val="D10200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3496" name="Google Shape;3496;p78"/>
                                  <p:cNvSpPr/>
                                  <p:nvPr/>
                                </p:nvSpPr>
                                <p:spPr>
                                  <a:xfrm>
                                    <a:off x="4846040" y="3833867"/>
                                    <a:ext cx="11231" cy="132156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1428" h="16803" fill="none" extrusionOk="0">
                                        <a:moveTo>
                                          <a:pt x="0" y="16803"/>
                                        </a:moveTo>
                                        <a:lnTo>
                                          <a:pt x="1428" y="1"/>
                                        </a:lnTo>
                                      </a:path>
                                    </a:pathLst>
                                  </a:custGeom>
                                  <a:grpFill/>
                                  <a:ln w="1825" cap="flat" cmpd="sng">
                                    <a:solidFill>
                                      <a:srgbClr val="D10200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3497" name="Google Shape;3497;p78"/>
                                  <p:cNvSpPr/>
                                  <p:nvPr/>
                                </p:nvSpPr>
                                <p:spPr>
                                  <a:xfrm>
                                    <a:off x="4761554" y="3854796"/>
                                    <a:ext cx="26261" cy="164984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3339" h="20977" fill="none" extrusionOk="0">
                                        <a:moveTo>
                                          <a:pt x="0" y="20977"/>
                                        </a:moveTo>
                                        <a:lnTo>
                                          <a:pt x="3339" y="1"/>
                                        </a:lnTo>
                                      </a:path>
                                    </a:pathLst>
                                  </a:custGeom>
                                  <a:grpFill/>
                                  <a:ln w="1825" cap="flat" cmpd="sng">
                                    <a:solidFill>
                                      <a:srgbClr val="D10200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3498" name="Google Shape;3498;p78"/>
                                  <p:cNvSpPr/>
                                  <p:nvPr/>
                                </p:nvSpPr>
                                <p:spPr>
                                  <a:xfrm>
                                    <a:off x="4846991" y="3818263"/>
                                    <a:ext cx="74025" cy="146242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9412" h="18594" fill="none" extrusionOk="0">
                                        <a:moveTo>
                                          <a:pt x="0" y="18593"/>
                                        </a:moveTo>
                                        <a:lnTo>
                                          <a:pt x="9411" y="1"/>
                                        </a:lnTo>
                                      </a:path>
                                    </a:pathLst>
                                  </a:custGeom>
                                  <a:grpFill/>
                                  <a:ln w="1825" cap="flat" cmpd="sng">
                                    <a:solidFill>
                                      <a:srgbClr val="D10200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3499" name="Google Shape;3499;p78"/>
                                  <p:cNvSpPr/>
                                  <p:nvPr/>
                                </p:nvSpPr>
                                <p:spPr>
                                  <a:xfrm>
                                    <a:off x="4927191" y="3823305"/>
                                    <a:ext cx="22368" cy="129497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2844" h="16465" fill="none" extrusionOk="0">
                                        <a:moveTo>
                                          <a:pt x="1" y="1"/>
                                        </a:moveTo>
                                        <a:lnTo>
                                          <a:pt x="2843" y="16464"/>
                                        </a:lnTo>
                                      </a:path>
                                    </a:pathLst>
                                  </a:custGeom>
                                  <a:grpFill/>
                                  <a:ln w="1825" cap="flat" cmpd="sng">
                                    <a:solidFill>
                                      <a:srgbClr val="D10200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grpSp>
                                <p:nvGrpSpPr>
                                  <p:cNvPr id="3500" name="Google Shape;3500;p78"/>
                                  <p:cNvGrpSpPr/>
                                  <p:nvPr/>
                                </p:nvGrpSpPr>
                                <p:grpSpPr>
                                  <a:xfrm>
                                    <a:off x="4579164" y="3203653"/>
                                    <a:ext cx="1244833" cy="1020397"/>
                                    <a:chOff x="4579164" y="3203653"/>
                                    <a:chExt cx="1244833" cy="1020397"/>
                                  </a:xfrm>
                                  <a:grpFill/>
                                </p:grpSpPr>
                                <p:sp>
                                  <p:nvSpPr>
                                    <p:cNvPr id="3501" name="Google Shape;3501;p78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579164" y="3652241"/>
                                      <a:ext cx="422626" cy="571809"/>
                                    </a:xfrm>
                                    <a:custGeom>
                                      <a:avLst/>
                                      <a:gdLst/>
                                      <a:ahLst/>
                                      <a:cxnLst/>
                                      <a:rect l="l" t="t" r="r" b="b"/>
                                      <a:pathLst>
                                        <a:path w="53735" h="72703" fill="none" extrusionOk="0">
                                          <a:moveTo>
                                            <a:pt x="27593" y="71880"/>
                                          </a:moveTo>
                                          <a:lnTo>
                                            <a:pt x="23771" y="58694"/>
                                          </a:lnTo>
                                          <a:lnTo>
                                            <a:pt x="22936" y="46731"/>
                                          </a:lnTo>
                                          <a:lnTo>
                                            <a:pt x="19972" y="37380"/>
                                          </a:lnTo>
                                          <a:lnTo>
                                            <a:pt x="11674" y="32686"/>
                                          </a:lnTo>
                                          <a:lnTo>
                                            <a:pt x="1" y="27001"/>
                                          </a:lnTo>
                                          <a:lnTo>
                                            <a:pt x="1392" y="10610"/>
                                          </a:lnTo>
                                          <a:lnTo>
                                            <a:pt x="17517" y="1"/>
                                          </a:lnTo>
                                          <a:lnTo>
                                            <a:pt x="29747" y="5384"/>
                                          </a:lnTo>
                                          <a:lnTo>
                                            <a:pt x="43827" y="21291"/>
                                          </a:lnTo>
                                          <a:lnTo>
                                            <a:pt x="49343" y="27122"/>
                                          </a:lnTo>
                                          <a:lnTo>
                                            <a:pt x="53735" y="25815"/>
                                          </a:lnTo>
                                          <a:lnTo>
                                            <a:pt x="50347" y="35940"/>
                                          </a:lnTo>
                                          <a:lnTo>
                                            <a:pt x="47093" y="38214"/>
                                          </a:lnTo>
                                          <a:lnTo>
                                            <a:pt x="44069" y="44275"/>
                                          </a:lnTo>
                                          <a:lnTo>
                                            <a:pt x="45073" y="51944"/>
                                          </a:lnTo>
                                          <a:lnTo>
                                            <a:pt x="42170" y="55694"/>
                                          </a:lnTo>
                                          <a:lnTo>
                                            <a:pt x="38227" y="66025"/>
                                          </a:lnTo>
                                          <a:lnTo>
                                            <a:pt x="27593" y="72702"/>
                                          </a:lnTo>
                                        </a:path>
                                      </a:pathLst>
                                    </a:custGeom>
                                    <a:grpFill/>
                                    <a:ln w="1825" cap="flat" cmpd="sng">
                                      <a:solidFill>
                                        <a:srgbClr val="D10200"/>
                                      </a:solidFill>
                                      <a:prstDash val="solid"/>
                                      <a:miter lim="12096"/>
                                      <a:headEnd type="none" w="sm" len="sm"/>
                                      <a:tailEnd type="none" w="sm" len="sm"/>
                                    </a:ln>
                                  </p:spPr>
                                  <p:txBody>
                                    <a:bodyPr spcFirstLastPara="1" wrap="square" lIns="91425" tIns="91425" rIns="91425" bIns="91425" anchor="ctr" anchorCtr="0">
                                      <a:noAutofit/>
                                    </a:bodyPr>
                                    <a:lstStyle/>
                                    <a:p>
                                      <a:pPr marL="0" lvl="0" indent="0" algn="l" rtl="0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endParaRPr/>
                                    </a:p>
                                  </p:txBody>
                                </p:sp>
                                <p:sp>
                                  <p:nvSpPr>
                                    <p:cNvPr id="3502" name="Google Shape;3502;p78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617986" y="3203653"/>
                                      <a:ext cx="1206011" cy="684357"/>
                                    </a:xfrm>
                                    <a:custGeom>
                                      <a:avLst/>
                                      <a:gdLst/>
                                      <a:ahLst/>
                                      <a:cxnLst/>
                                      <a:rect l="l" t="t" r="r" b="b"/>
                                      <a:pathLst>
                                        <a:path w="153339" h="87013" fill="none" extrusionOk="0">
                                          <a:moveTo>
                                            <a:pt x="24811" y="62214"/>
                                          </a:moveTo>
                                          <a:lnTo>
                                            <a:pt x="34452" y="66980"/>
                                          </a:lnTo>
                                          <a:lnTo>
                                            <a:pt x="37549" y="69920"/>
                                          </a:lnTo>
                                          <a:lnTo>
                                            <a:pt x="41274" y="77698"/>
                                          </a:lnTo>
                                          <a:lnTo>
                                            <a:pt x="46270" y="79222"/>
                                          </a:lnTo>
                                          <a:lnTo>
                                            <a:pt x="55899" y="72775"/>
                                          </a:lnTo>
                                          <a:lnTo>
                                            <a:pt x="52645" y="69085"/>
                                          </a:lnTo>
                                          <a:lnTo>
                                            <a:pt x="48291" y="70234"/>
                                          </a:lnTo>
                                          <a:lnTo>
                                            <a:pt x="46585" y="64634"/>
                                          </a:lnTo>
                                          <a:lnTo>
                                            <a:pt x="48774" y="66097"/>
                                          </a:lnTo>
                                          <a:lnTo>
                                            <a:pt x="59698" y="70234"/>
                                          </a:lnTo>
                                          <a:lnTo>
                                            <a:pt x="65988" y="72279"/>
                                          </a:lnTo>
                                          <a:lnTo>
                                            <a:pt x="66315" y="75944"/>
                                          </a:lnTo>
                                          <a:lnTo>
                                            <a:pt x="70960" y="87013"/>
                                          </a:lnTo>
                                          <a:lnTo>
                                            <a:pt x="76573" y="75944"/>
                                          </a:lnTo>
                                          <a:lnTo>
                                            <a:pt x="80831" y="72932"/>
                                          </a:lnTo>
                                          <a:lnTo>
                                            <a:pt x="86069" y="78146"/>
                                          </a:lnTo>
                                          <a:lnTo>
                                            <a:pt x="88355" y="83928"/>
                                          </a:lnTo>
                                          <a:lnTo>
                                            <a:pt x="94633" y="84037"/>
                                          </a:lnTo>
                                          <a:lnTo>
                                            <a:pt x="94270" y="74299"/>
                                          </a:lnTo>
                                          <a:lnTo>
                                            <a:pt x="100936" y="72690"/>
                                          </a:lnTo>
                                          <a:lnTo>
                                            <a:pt x="106682" y="64307"/>
                                          </a:lnTo>
                                          <a:lnTo>
                                            <a:pt x="106319" y="56553"/>
                                          </a:lnTo>
                                          <a:lnTo>
                                            <a:pt x="103416" y="54690"/>
                                          </a:lnTo>
                                          <a:lnTo>
                                            <a:pt x="106827" y="53105"/>
                                          </a:lnTo>
                                          <a:lnTo>
                                            <a:pt x="120194" y="45339"/>
                                          </a:lnTo>
                                          <a:lnTo>
                                            <a:pt x="122528" y="36859"/>
                                          </a:lnTo>
                                          <a:lnTo>
                                            <a:pt x="118851" y="35493"/>
                                          </a:lnTo>
                                          <a:lnTo>
                                            <a:pt x="125093" y="28464"/>
                                          </a:lnTo>
                                          <a:lnTo>
                                            <a:pt x="148536" y="25972"/>
                                          </a:lnTo>
                                          <a:lnTo>
                                            <a:pt x="153339" y="12255"/>
                                          </a:lnTo>
                                          <a:lnTo>
                                            <a:pt x="125468" y="6255"/>
                                          </a:lnTo>
                                          <a:lnTo>
                                            <a:pt x="101758" y="5432"/>
                                          </a:lnTo>
                                          <a:lnTo>
                                            <a:pt x="85016" y="1"/>
                                          </a:lnTo>
                                          <a:lnTo>
                                            <a:pt x="60532" y="12255"/>
                                          </a:lnTo>
                                          <a:lnTo>
                                            <a:pt x="39714" y="20214"/>
                                          </a:lnTo>
                                          <a:lnTo>
                                            <a:pt x="35444" y="13089"/>
                                          </a:lnTo>
                                          <a:lnTo>
                                            <a:pt x="22186" y="13464"/>
                                          </a:lnTo>
                                          <a:lnTo>
                                            <a:pt x="15291" y="21351"/>
                                          </a:lnTo>
                                          <a:lnTo>
                                            <a:pt x="11831" y="27484"/>
                                          </a:lnTo>
                                          <a:lnTo>
                                            <a:pt x="21581" y="26614"/>
                                          </a:lnTo>
                                          <a:lnTo>
                                            <a:pt x="24532" y="19561"/>
                                          </a:lnTo>
                                          <a:lnTo>
                                            <a:pt x="29480" y="22694"/>
                                          </a:lnTo>
                                          <a:lnTo>
                                            <a:pt x="24811" y="32964"/>
                                          </a:lnTo>
                                          <a:lnTo>
                                            <a:pt x="20262" y="35541"/>
                                          </a:lnTo>
                                          <a:lnTo>
                                            <a:pt x="15569" y="31368"/>
                                          </a:lnTo>
                                          <a:lnTo>
                                            <a:pt x="15061" y="35650"/>
                                          </a:lnTo>
                                          <a:lnTo>
                                            <a:pt x="11057" y="37924"/>
                                          </a:lnTo>
                                          <a:lnTo>
                                            <a:pt x="6024" y="43089"/>
                                          </a:lnTo>
                                          <a:lnTo>
                                            <a:pt x="6387" y="49210"/>
                                          </a:lnTo>
                                          <a:lnTo>
                                            <a:pt x="992" y="49210"/>
                                          </a:lnTo>
                                          <a:lnTo>
                                            <a:pt x="0" y="52198"/>
                                          </a:lnTo>
                                          <a:lnTo>
                                            <a:pt x="835" y="57037"/>
                                          </a:lnTo>
                                          <a:lnTo>
                                            <a:pt x="6726" y="55198"/>
                                          </a:lnTo>
                                          <a:lnTo>
                                            <a:pt x="10924" y="50069"/>
                                          </a:lnTo>
                                          <a:lnTo>
                                            <a:pt x="16367" y="50686"/>
                                          </a:lnTo>
                                          <a:lnTo>
                                            <a:pt x="18049" y="46670"/>
                                          </a:lnTo>
                                          <a:lnTo>
                                            <a:pt x="23093" y="54363"/>
                                          </a:lnTo>
                                          <a:lnTo>
                                            <a:pt x="26528" y="56105"/>
                                          </a:lnTo>
                                          <a:lnTo>
                                            <a:pt x="26734" y="52210"/>
                                          </a:lnTo>
                                          <a:lnTo>
                                            <a:pt x="33835" y="47069"/>
                                          </a:lnTo>
                                          <a:lnTo>
                                            <a:pt x="38069" y="49488"/>
                                          </a:lnTo>
                                          <a:lnTo>
                                            <a:pt x="36278" y="53045"/>
                                          </a:lnTo>
                                          <a:lnTo>
                                            <a:pt x="28343" y="55392"/>
                                          </a:lnTo>
                                          <a:cubicBezTo>
                                            <a:pt x="28343" y="55392"/>
                                            <a:pt x="31041" y="58888"/>
                                            <a:pt x="31319" y="58984"/>
                                          </a:cubicBezTo>
                                          <a:cubicBezTo>
                                            <a:pt x="31597" y="59069"/>
                                            <a:pt x="36278" y="58150"/>
                                            <a:pt x="36278" y="58150"/>
                                          </a:cubicBezTo>
                                          <a:lnTo>
                                            <a:pt x="35456" y="61948"/>
                                          </a:lnTo>
                                          <a:lnTo>
                                            <a:pt x="30920" y="63255"/>
                                          </a:lnTo>
                                          <a:lnTo>
                                            <a:pt x="24823" y="62142"/>
                                          </a:lnTo>
                                        </a:path>
                                      </a:pathLst>
                                    </a:custGeom>
                                    <a:grpFill/>
                                    <a:ln w="1825" cap="flat" cmpd="sng">
                                      <a:solidFill>
                                        <a:srgbClr val="D10200"/>
                                      </a:solidFill>
                                      <a:prstDash val="solid"/>
                                      <a:miter lim="12096"/>
                                      <a:headEnd type="none" w="sm" len="sm"/>
                                      <a:tailEnd type="none" w="sm" len="sm"/>
                                    </a:ln>
                                  </p:spPr>
                                  <p:txBody>
                                    <a:bodyPr spcFirstLastPara="1" wrap="square" lIns="91425" tIns="91425" rIns="91425" bIns="91425" anchor="ctr" anchorCtr="0">
                                      <a:noAutofit/>
                                    </a:bodyPr>
                                    <a:lstStyle/>
                                    <a:p>
                                      <a:pPr marL="0" lvl="0" indent="0" algn="l" rtl="0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endParaRPr/>
                                    </a:p>
                                  </p:txBody>
                                </p:sp>
                                <p:sp>
                                  <p:nvSpPr>
                                    <p:cNvPr id="3503" name="Google Shape;3503;p78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906356" y="3466721"/>
                                      <a:ext cx="194289" cy="358880"/>
                                    </a:xfrm>
                                    <a:custGeom>
                                      <a:avLst/>
                                      <a:gdLst/>
                                      <a:ahLst/>
                                      <a:cxnLst/>
                                      <a:rect l="l" t="t" r="r" b="b"/>
                                      <a:pathLst>
                                        <a:path w="24703" h="45630" fill="none" extrusionOk="0">
                                          <a:moveTo>
                                            <a:pt x="8396" y="39968"/>
                                          </a:moveTo>
                                          <a:lnTo>
                                            <a:pt x="9835" y="45629"/>
                                          </a:lnTo>
                                          <a:lnTo>
                                            <a:pt x="11626" y="36786"/>
                                          </a:lnTo>
                                          <a:lnTo>
                                            <a:pt x="5492" y="30218"/>
                                          </a:lnTo>
                                          <a:lnTo>
                                            <a:pt x="1" y="25016"/>
                                          </a:lnTo>
                                          <a:lnTo>
                                            <a:pt x="1392" y="16040"/>
                                          </a:lnTo>
                                          <a:lnTo>
                                            <a:pt x="24702" y="15206"/>
                                          </a:lnTo>
                                          <a:lnTo>
                                            <a:pt x="6472" y="0"/>
                                          </a:lnTo>
                                        </a:path>
                                      </a:pathLst>
                                    </a:custGeom>
                                    <a:grpFill/>
                                    <a:ln w="1825" cap="flat" cmpd="sng">
                                      <a:solidFill>
                                        <a:srgbClr val="D10200"/>
                                      </a:solidFill>
                                      <a:prstDash val="solid"/>
                                      <a:miter lim="12096"/>
                                      <a:headEnd type="none" w="sm" len="sm"/>
                                      <a:tailEnd type="none" w="sm" len="sm"/>
                                    </a:ln>
                                  </p:spPr>
                                  <p:txBody>
                                    <a:bodyPr spcFirstLastPara="1" wrap="square" lIns="91425" tIns="91425" rIns="91425" bIns="91425" anchor="ctr" anchorCtr="0">
                                      <a:noAutofit/>
                                    </a:bodyPr>
                                    <a:lstStyle/>
                                    <a:p>
                                      <a:pPr marL="0" lvl="0" indent="0" algn="l" rtl="0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endParaRPr/>
                                    </a:p>
                                  </p:txBody>
                                </p:sp>
                                <p:sp>
                                  <p:nvSpPr>
                                    <p:cNvPr id="3504" name="Google Shape;3504;p78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972383" y="3756043"/>
                                      <a:ext cx="25412" cy="25026"/>
                                    </a:xfrm>
                                    <a:custGeom>
                                      <a:avLst/>
                                      <a:gdLst/>
                                      <a:ahLst/>
                                      <a:cxnLst/>
                                      <a:rect l="l" t="t" r="r" b="b"/>
                                      <a:pathLst>
                                        <a:path w="3231" h="3182" fill="none" extrusionOk="0">
                                          <a:moveTo>
                                            <a:pt x="1" y="3182"/>
                                          </a:moveTo>
                                          <a:lnTo>
                                            <a:pt x="3231" y="0"/>
                                          </a:lnTo>
                                        </a:path>
                                      </a:pathLst>
                                    </a:custGeom>
                                    <a:grpFill/>
                                    <a:ln w="1825" cap="flat" cmpd="sng">
                                      <a:solidFill>
                                        <a:srgbClr val="D10200"/>
                                      </a:solidFill>
                                      <a:prstDash val="solid"/>
                                      <a:miter lim="12096"/>
                                      <a:headEnd type="none" w="sm" len="sm"/>
                                      <a:tailEnd type="none" w="sm" len="sm"/>
                                    </a:ln>
                                  </p:spPr>
                                  <p:txBody>
                                    <a:bodyPr spcFirstLastPara="1" wrap="square" lIns="91425" tIns="91425" rIns="91425" bIns="91425" anchor="ctr" anchorCtr="0">
                                      <a:noAutofit/>
                                    </a:bodyPr>
                                    <a:lstStyle/>
                                    <a:p>
                                      <a:pPr marL="0" lvl="0" indent="0" algn="l" rtl="0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endParaRPr/>
                                    </a:p>
                                  </p:txBody>
                                </p:sp>
                              </p:grpSp>
                            </p:grpSp>
                          </p:grpSp>
                        </p:grpSp>
                        <p:sp>
                          <p:nvSpPr>
                            <p:cNvPr id="3505" name="Google Shape;3505;p78"/>
                            <p:cNvSpPr/>
                            <p:nvPr/>
                          </p:nvSpPr>
                          <p:spPr>
                            <a:xfrm>
                              <a:off x="4890375" y="3688019"/>
                              <a:ext cx="5144" cy="43769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654" h="5565" fill="none" extrusionOk="0">
                                  <a:moveTo>
                                    <a:pt x="653" y="0"/>
                                  </a:moveTo>
                                  <a:lnTo>
                                    <a:pt x="0" y="5565"/>
                                  </a:lnTo>
                                </a:path>
                              </a:pathLst>
                            </a:custGeom>
                            <a:grpFill/>
                            <a:ln w="1825" cap="flat" cmpd="sng">
                              <a:solidFill>
                                <a:srgbClr val="D10200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506" name="Google Shape;3506;p78"/>
                            <p:cNvSpPr/>
                            <p:nvPr/>
                          </p:nvSpPr>
                          <p:spPr>
                            <a:xfrm>
                              <a:off x="4899317" y="3688019"/>
                              <a:ext cx="54048" cy="20174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6872" h="2565" fill="none" extrusionOk="0">
                                  <a:moveTo>
                                    <a:pt x="0" y="0"/>
                                  </a:moveTo>
                                  <a:lnTo>
                                    <a:pt x="6871" y="2565"/>
                                  </a:lnTo>
                                </a:path>
                              </a:pathLst>
                            </a:custGeom>
                            <a:grpFill/>
                            <a:ln w="1825" cap="flat" cmpd="sng">
                              <a:solidFill>
                                <a:srgbClr val="D10200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507" name="Google Shape;3507;p78"/>
                            <p:cNvSpPr/>
                            <p:nvPr/>
                          </p:nvSpPr>
                          <p:spPr>
                            <a:xfrm>
                              <a:off x="4862690" y="3700571"/>
                              <a:ext cx="27693" cy="31216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3521" h="3969" fill="none" extrusionOk="0">
                                  <a:moveTo>
                                    <a:pt x="0" y="1"/>
                                  </a:moveTo>
                                  <a:lnTo>
                                    <a:pt x="3520" y="3969"/>
                                  </a:lnTo>
                                </a:path>
                              </a:pathLst>
                            </a:custGeom>
                            <a:grpFill/>
                            <a:ln w="1825" cap="flat" cmpd="sng">
                              <a:solidFill>
                                <a:srgbClr val="D10200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</p:grpSp>
                    </p:grpSp>
                    <p:sp>
                      <p:nvSpPr>
                        <p:cNvPr id="3508" name="Google Shape;3508;p78"/>
                        <p:cNvSpPr/>
                        <p:nvPr/>
                      </p:nvSpPr>
                      <p:spPr>
                        <a:xfrm>
                          <a:off x="4953924" y="3297081"/>
                          <a:ext cx="146053" cy="16812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8570" h="21376" fill="none" extrusionOk="0">
                              <a:moveTo>
                                <a:pt x="1" y="21376"/>
                              </a:moveTo>
                              <a:lnTo>
                                <a:pt x="18569" y="1"/>
                              </a:lnTo>
                            </a:path>
                          </a:pathLst>
                        </a:custGeom>
                        <a:grpFill/>
                        <a:ln w="1825" cap="flat" cmpd="sng">
                          <a:solidFill>
                            <a:srgbClr val="D10200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3509" name="Google Shape;3509;p78"/>
              <p:cNvGrpSpPr/>
              <p:nvPr/>
            </p:nvGrpSpPr>
            <p:grpSpPr>
              <a:xfrm>
                <a:off x="4595437" y="3598775"/>
                <a:ext cx="37776" cy="32451"/>
                <a:chOff x="4595437" y="3598775"/>
                <a:chExt cx="37776" cy="32451"/>
              </a:xfrm>
              <a:grpFill/>
            </p:grpSpPr>
            <p:sp>
              <p:nvSpPr>
                <p:cNvPr id="3510" name="Google Shape;3510;p78"/>
                <p:cNvSpPr/>
                <p:nvPr/>
              </p:nvSpPr>
              <p:spPr>
                <a:xfrm>
                  <a:off x="4595437" y="3598775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5" y="605"/>
                      </a:cubicBezTo>
                      <a:cubicBezTo>
                        <a:pt x="0" y="1900"/>
                        <a:pt x="920" y="4125"/>
                        <a:pt x="2758" y="4125"/>
                      </a:cubicBezTo>
                      <a:cubicBezTo>
                        <a:pt x="3883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1" name="Google Shape;3511;p78"/>
                <p:cNvSpPr/>
                <p:nvPr/>
              </p:nvSpPr>
              <p:spPr>
                <a:xfrm>
                  <a:off x="4610561" y="3608480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6" y="0"/>
                        <a:pt x="1" y="375"/>
                        <a:pt x="1" y="835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35"/>
                      </a:cubicBezTo>
                      <a:cubicBezTo>
                        <a:pt x="1658" y="375"/>
                        <a:pt x="1283" y="0"/>
                        <a:pt x="83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12" name="Google Shape;3512;p78"/>
              <p:cNvGrpSpPr/>
              <p:nvPr/>
            </p:nvGrpSpPr>
            <p:grpSpPr>
              <a:xfrm>
                <a:off x="4641864" y="3524443"/>
                <a:ext cx="37776" cy="32380"/>
                <a:chOff x="4641864" y="3524443"/>
                <a:chExt cx="37776" cy="32380"/>
              </a:xfrm>
              <a:grpFill/>
            </p:grpSpPr>
            <p:sp>
              <p:nvSpPr>
                <p:cNvPr id="3513" name="Google Shape;3513;p78"/>
                <p:cNvSpPr/>
                <p:nvPr/>
              </p:nvSpPr>
              <p:spPr>
                <a:xfrm>
                  <a:off x="4641864" y="3524443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1"/>
                      </a:moveTo>
                      <a:cubicBezTo>
                        <a:pt x="2231" y="1"/>
                        <a:pt x="1715" y="189"/>
                        <a:pt x="1295" y="609"/>
                      </a:cubicBezTo>
                      <a:cubicBezTo>
                        <a:pt x="0" y="1903"/>
                        <a:pt x="908" y="4117"/>
                        <a:pt x="2746" y="4117"/>
                      </a:cubicBezTo>
                      <a:cubicBezTo>
                        <a:pt x="3884" y="4117"/>
                        <a:pt x="4803" y="3197"/>
                        <a:pt x="4803" y="2060"/>
                      </a:cubicBezTo>
                      <a:cubicBezTo>
                        <a:pt x="4803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4" name="Google Shape;3514;p78"/>
                <p:cNvSpPr/>
                <p:nvPr/>
              </p:nvSpPr>
              <p:spPr>
                <a:xfrm>
                  <a:off x="4656988" y="3534077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23" y="1"/>
                      </a:moveTo>
                      <a:cubicBezTo>
                        <a:pt x="376" y="1"/>
                        <a:pt x="1" y="376"/>
                        <a:pt x="1" y="835"/>
                      </a:cubicBezTo>
                      <a:cubicBezTo>
                        <a:pt x="1" y="1295"/>
                        <a:pt x="376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5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15" name="Google Shape;3515;p78"/>
              <p:cNvGrpSpPr/>
              <p:nvPr/>
            </p:nvGrpSpPr>
            <p:grpSpPr>
              <a:xfrm>
                <a:off x="4648431" y="3893901"/>
                <a:ext cx="37776" cy="32357"/>
                <a:chOff x="4648431" y="3893901"/>
                <a:chExt cx="37776" cy="32357"/>
              </a:xfrm>
              <a:grpFill/>
            </p:grpSpPr>
            <p:sp>
              <p:nvSpPr>
                <p:cNvPr id="3516" name="Google Shape;3516;p78"/>
                <p:cNvSpPr/>
                <p:nvPr/>
              </p:nvSpPr>
              <p:spPr>
                <a:xfrm>
                  <a:off x="4648431" y="3893901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0" y="1900"/>
                        <a:pt x="920" y="4113"/>
                        <a:pt x="2746" y="4113"/>
                      </a:cubicBezTo>
                      <a:cubicBezTo>
                        <a:pt x="3883" y="4113"/>
                        <a:pt x="4803" y="3194"/>
                        <a:pt x="4803" y="2057"/>
                      </a:cubicBezTo>
                      <a:cubicBezTo>
                        <a:pt x="4803" y="821"/>
                        <a:pt x="3788" y="0"/>
                        <a:pt x="273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7" name="Google Shape;3517;p78"/>
                <p:cNvSpPr/>
                <p:nvPr/>
              </p:nvSpPr>
              <p:spPr>
                <a:xfrm>
                  <a:off x="4663556" y="3903606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1" y="375"/>
                        <a:pt x="1" y="823"/>
                      </a:cubicBezTo>
                      <a:cubicBezTo>
                        <a:pt x="1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18" name="Google Shape;3518;p78"/>
              <p:cNvGrpSpPr/>
              <p:nvPr/>
            </p:nvGrpSpPr>
            <p:grpSpPr>
              <a:xfrm>
                <a:off x="4567752" y="3722908"/>
                <a:ext cx="37870" cy="32380"/>
                <a:chOff x="4567752" y="3722908"/>
                <a:chExt cx="37870" cy="32380"/>
              </a:xfrm>
              <a:grpFill/>
            </p:grpSpPr>
            <p:sp>
              <p:nvSpPr>
                <p:cNvPr id="3519" name="Google Shape;3519;p78"/>
                <p:cNvSpPr/>
                <p:nvPr/>
              </p:nvSpPr>
              <p:spPr>
                <a:xfrm>
                  <a:off x="4567752" y="3722908"/>
                  <a:ext cx="37870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7" extrusionOk="0">
                      <a:moveTo>
                        <a:pt x="2749" y="1"/>
                      </a:moveTo>
                      <a:cubicBezTo>
                        <a:pt x="2243" y="1"/>
                        <a:pt x="1726" y="189"/>
                        <a:pt x="1307" y="609"/>
                      </a:cubicBezTo>
                      <a:cubicBezTo>
                        <a:pt x="0" y="1903"/>
                        <a:pt x="919" y="4117"/>
                        <a:pt x="2758" y="4117"/>
                      </a:cubicBezTo>
                      <a:cubicBezTo>
                        <a:pt x="3895" y="4117"/>
                        <a:pt x="4815" y="3197"/>
                        <a:pt x="4815" y="2060"/>
                      </a:cubicBezTo>
                      <a:cubicBezTo>
                        <a:pt x="4815" y="818"/>
                        <a:pt x="3804" y="1"/>
                        <a:pt x="2749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0" name="Google Shape;3520;p78"/>
                <p:cNvSpPr/>
                <p:nvPr/>
              </p:nvSpPr>
              <p:spPr>
                <a:xfrm>
                  <a:off x="4580690" y="3732543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13" y="0"/>
                      </a:moveTo>
                      <a:cubicBezTo>
                        <a:pt x="375" y="0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3" y="1661"/>
                      </a:cubicBezTo>
                      <a:cubicBezTo>
                        <a:pt x="1528" y="1661"/>
                        <a:pt x="1936" y="1333"/>
                        <a:pt x="1936" y="835"/>
                      </a:cubicBezTo>
                      <a:cubicBezTo>
                        <a:pt x="1936" y="375"/>
                        <a:pt x="1573" y="0"/>
                        <a:pt x="111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21" name="Google Shape;3521;p78"/>
              <p:cNvGrpSpPr/>
              <p:nvPr/>
            </p:nvGrpSpPr>
            <p:grpSpPr>
              <a:xfrm>
                <a:off x="4617506" y="3652052"/>
                <a:ext cx="37783" cy="32357"/>
                <a:chOff x="4617506" y="3652052"/>
                <a:chExt cx="37783" cy="32357"/>
              </a:xfrm>
              <a:grpFill/>
            </p:grpSpPr>
            <p:sp>
              <p:nvSpPr>
                <p:cNvPr id="3522" name="Google Shape;3522;p78"/>
                <p:cNvSpPr/>
                <p:nvPr/>
              </p:nvSpPr>
              <p:spPr>
                <a:xfrm>
                  <a:off x="4617506" y="3652052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3" name="Google Shape;3523;p78"/>
                <p:cNvSpPr/>
                <p:nvPr/>
              </p:nvSpPr>
              <p:spPr>
                <a:xfrm>
                  <a:off x="4632638" y="3661758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0" y="363"/>
                        <a:pt x="0" y="823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2" y="1658"/>
                        <a:pt x="1657" y="1283"/>
                        <a:pt x="1657" y="823"/>
                      </a:cubicBezTo>
                      <a:cubicBezTo>
                        <a:pt x="1657" y="363"/>
                        <a:pt x="1282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24" name="Google Shape;3524;p78"/>
              <p:cNvGrpSpPr/>
              <p:nvPr/>
            </p:nvGrpSpPr>
            <p:grpSpPr>
              <a:xfrm>
                <a:off x="4739005" y="3554149"/>
                <a:ext cx="37870" cy="32357"/>
                <a:chOff x="4739005" y="3554149"/>
                <a:chExt cx="37870" cy="32357"/>
              </a:xfrm>
              <a:grpFill/>
            </p:grpSpPr>
            <p:sp>
              <p:nvSpPr>
                <p:cNvPr id="3525" name="Google Shape;3525;p78"/>
                <p:cNvSpPr/>
                <p:nvPr/>
              </p:nvSpPr>
              <p:spPr>
                <a:xfrm>
                  <a:off x="4739005" y="3554149"/>
                  <a:ext cx="37870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4" extrusionOk="0">
                      <a:moveTo>
                        <a:pt x="2744" y="1"/>
                      </a:moveTo>
                      <a:cubicBezTo>
                        <a:pt x="2239" y="1"/>
                        <a:pt x="1725" y="188"/>
                        <a:pt x="1307" y="606"/>
                      </a:cubicBezTo>
                      <a:cubicBezTo>
                        <a:pt x="0" y="1900"/>
                        <a:pt x="920" y="4114"/>
                        <a:pt x="2758" y="4114"/>
                      </a:cubicBezTo>
                      <a:cubicBezTo>
                        <a:pt x="3895" y="4114"/>
                        <a:pt x="4815" y="3195"/>
                        <a:pt x="4815" y="2058"/>
                      </a:cubicBezTo>
                      <a:cubicBezTo>
                        <a:pt x="4815" y="821"/>
                        <a:pt x="3801" y="1"/>
                        <a:pt x="274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6" name="Google Shape;3526;p78"/>
                <p:cNvSpPr/>
                <p:nvPr/>
              </p:nvSpPr>
              <p:spPr>
                <a:xfrm>
                  <a:off x="4751943" y="3563854"/>
                  <a:ext cx="15227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9" extrusionOk="0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21" y="1416"/>
                      </a:cubicBezTo>
                      <a:cubicBezTo>
                        <a:pt x="692" y="1583"/>
                        <a:pt x="899" y="1658"/>
                        <a:pt x="1101" y="1658"/>
                      </a:cubicBezTo>
                      <a:cubicBezTo>
                        <a:pt x="1529" y="1658"/>
                        <a:pt x="1936" y="1324"/>
                        <a:pt x="1936" y="824"/>
                      </a:cubicBezTo>
                      <a:cubicBezTo>
                        <a:pt x="1936" y="364"/>
                        <a:pt x="1573" y="1"/>
                        <a:pt x="111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27" name="Google Shape;3527;p78"/>
              <p:cNvGrpSpPr/>
              <p:nvPr/>
            </p:nvGrpSpPr>
            <p:grpSpPr>
              <a:xfrm>
                <a:off x="4806557" y="3630258"/>
                <a:ext cx="37776" cy="32364"/>
                <a:chOff x="4806557" y="3630258"/>
                <a:chExt cx="37776" cy="32364"/>
              </a:xfrm>
              <a:grpFill/>
            </p:grpSpPr>
            <p:sp>
              <p:nvSpPr>
                <p:cNvPr id="3528" name="Google Shape;3528;p78"/>
                <p:cNvSpPr/>
                <p:nvPr/>
              </p:nvSpPr>
              <p:spPr>
                <a:xfrm>
                  <a:off x="4806557" y="3630258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4" y="606"/>
                      </a:cubicBezTo>
                      <a:cubicBezTo>
                        <a:pt x="0" y="1901"/>
                        <a:pt x="907" y="4114"/>
                        <a:pt x="2746" y="4114"/>
                      </a:cubicBezTo>
                      <a:cubicBezTo>
                        <a:pt x="3883" y="4114"/>
                        <a:pt x="4802" y="3195"/>
                        <a:pt x="4802" y="2058"/>
                      </a:cubicBezTo>
                      <a:cubicBezTo>
                        <a:pt x="4802" y="822"/>
                        <a:pt x="3788" y="1"/>
                        <a:pt x="273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9" name="Google Shape;3529;p78"/>
                <p:cNvSpPr/>
                <p:nvPr/>
              </p:nvSpPr>
              <p:spPr>
                <a:xfrm>
                  <a:off x="4819495" y="3639972"/>
                  <a:ext cx="15227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8" extrusionOk="0">
                      <a:moveTo>
                        <a:pt x="1113" y="0"/>
                      </a:moveTo>
                      <a:cubicBezTo>
                        <a:pt x="363" y="0"/>
                        <a:pt x="0" y="896"/>
                        <a:pt x="520" y="1416"/>
                      </a:cubicBezTo>
                      <a:cubicBezTo>
                        <a:pt x="687" y="1583"/>
                        <a:pt x="893" y="1657"/>
                        <a:pt x="1096" y="1657"/>
                      </a:cubicBezTo>
                      <a:cubicBezTo>
                        <a:pt x="1523" y="1657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1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30" name="Google Shape;3530;p78"/>
              <p:cNvGrpSpPr/>
              <p:nvPr/>
            </p:nvGrpSpPr>
            <p:grpSpPr>
              <a:xfrm>
                <a:off x="4737007" y="4004357"/>
                <a:ext cx="37870" cy="32357"/>
                <a:chOff x="4737007" y="4004357"/>
                <a:chExt cx="37870" cy="32357"/>
              </a:xfrm>
              <a:grpFill/>
            </p:grpSpPr>
            <p:sp>
              <p:nvSpPr>
                <p:cNvPr id="3531" name="Google Shape;3531;p78"/>
                <p:cNvSpPr/>
                <p:nvPr/>
              </p:nvSpPr>
              <p:spPr>
                <a:xfrm>
                  <a:off x="4737007" y="4004357"/>
                  <a:ext cx="37870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4" extrusionOk="0">
                      <a:moveTo>
                        <a:pt x="2740" y="0"/>
                      </a:moveTo>
                      <a:cubicBezTo>
                        <a:pt x="2234" y="0"/>
                        <a:pt x="1717" y="187"/>
                        <a:pt x="1295" y="606"/>
                      </a:cubicBezTo>
                      <a:cubicBezTo>
                        <a:pt x="0" y="1900"/>
                        <a:pt x="920" y="4114"/>
                        <a:pt x="2758" y="4114"/>
                      </a:cubicBezTo>
                      <a:cubicBezTo>
                        <a:pt x="3895" y="4114"/>
                        <a:pt x="4803" y="3194"/>
                        <a:pt x="4815" y="2057"/>
                      </a:cubicBezTo>
                      <a:cubicBezTo>
                        <a:pt x="4815" y="821"/>
                        <a:pt x="3801" y="0"/>
                        <a:pt x="274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2" name="Google Shape;3532;p78"/>
                <p:cNvSpPr/>
                <p:nvPr/>
              </p:nvSpPr>
              <p:spPr>
                <a:xfrm>
                  <a:off x="4752131" y="4014062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35" y="1"/>
                      </a:moveTo>
                      <a:cubicBezTo>
                        <a:pt x="376" y="1"/>
                        <a:pt x="1" y="364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4"/>
                        <a:pt x="1295" y="1"/>
                        <a:pt x="83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33" name="Google Shape;3533;p78"/>
              <p:cNvGrpSpPr/>
              <p:nvPr/>
            </p:nvGrpSpPr>
            <p:grpSpPr>
              <a:xfrm>
                <a:off x="4773634" y="4208627"/>
                <a:ext cx="37776" cy="32357"/>
                <a:chOff x="4773634" y="4208627"/>
                <a:chExt cx="37776" cy="32357"/>
              </a:xfrm>
              <a:grpFill/>
            </p:grpSpPr>
            <p:sp>
              <p:nvSpPr>
                <p:cNvPr id="3534" name="Google Shape;3534;p78"/>
                <p:cNvSpPr/>
                <p:nvPr/>
              </p:nvSpPr>
              <p:spPr>
                <a:xfrm>
                  <a:off x="4773634" y="420862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1" y="1900"/>
                        <a:pt x="920" y="4114"/>
                        <a:pt x="2746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5" name="Google Shape;3535;p78"/>
                <p:cNvSpPr/>
                <p:nvPr/>
              </p:nvSpPr>
              <p:spPr>
                <a:xfrm>
                  <a:off x="4788664" y="4218332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36" name="Google Shape;3536;p78"/>
              <p:cNvGrpSpPr/>
              <p:nvPr/>
            </p:nvGrpSpPr>
            <p:grpSpPr>
              <a:xfrm>
                <a:off x="4888282" y="4074764"/>
                <a:ext cx="37776" cy="32451"/>
                <a:chOff x="4888282" y="4074764"/>
                <a:chExt cx="37776" cy="32451"/>
              </a:xfrm>
              <a:grpFill/>
            </p:grpSpPr>
            <p:sp>
              <p:nvSpPr>
                <p:cNvPr id="3537" name="Google Shape;3537;p78"/>
                <p:cNvSpPr/>
                <p:nvPr/>
              </p:nvSpPr>
              <p:spPr>
                <a:xfrm>
                  <a:off x="4888282" y="4074764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4" y="605"/>
                      </a:cubicBezTo>
                      <a:cubicBezTo>
                        <a:pt x="0" y="1912"/>
                        <a:pt x="919" y="4125"/>
                        <a:pt x="2746" y="4125"/>
                      </a:cubicBezTo>
                      <a:cubicBezTo>
                        <a:pt x="3883" y="4125"/>
                        <a:pt x="4803" y="3206"/>
                        <a:pt x="4803" y="2069"/>
                      </a:cubicBezTo>
                      <a:cubicBezTo>
                        <a:pt x="4803" y="824"/>
                        <a:pt x="3787" y="0"/>
                        <a:pt x="273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8" name="Google Shape;3538;p78"/>
                <p:cNvSpPr/>
                <p:nvPr/>
              </p:nvSpPr>
              <p:spPr>
                <a:xfrm>
                  <a:off x="4901220" y="4084470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01" y="0"/>
                      </a:moveTo>
                      <a:cubicBezTo>
                        <a:pt x="363" y="0"/>
                        <a:pt x="0" y="896"/>
                        <a:pt x="520" y="1416"/>
                      </a:cubicBezTo>
                      <a:cubicBezTo>
                        <a:pt x="689" y="1585"/>
                        <a:pt x="898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0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39" name="Google Shape;3539;p78"/>
              <p:cNvGrpSpPr/>
              <p:nvPr/>
            </p:nvGrpSpPr>
            <p:grpSpPr>
              <a:xfrm>
                <a:off x="4901315" y="3804271"/>
                <a:ext cx="37776" cy="32364"/>
                <a:chOff x="4901315" y="3804271"/>
                <a:chExt cx="37776" cy="32364"/>
              </a:xfrm>
              <a:grpFill/>
            </p:grpSpPr>
            <p:sp>
              <p:nvSpPr>
                <p:cNvPr id="3540" name="Google Shape;3540;p78"/>
                <p:cNvSpPr/>
                <p:nvPr/>
              </p:nvSpPr>
              <p:spPr>
                <a:xfrm>
                  <a:off x="4901315" y="3804271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2"/>
                        <a:pt x="3789" y="1"/>
                        <a:pt x="273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1" name="Google Shape;3541;p78"/>
                <p:cNvSpPr/>
                <p:nvPr/>
              </p:nvSpPr>
              <p:spPr>
                <a:xfrm>
                  <a:off x="4914253" y="3813985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01" y="0"/>
                      </a:moveTo>
                      <a:cubicBezTo>
                        <a:pt x="363" y="0"/>
                        <a:pt x="1" y="895"/>
                        <a:pt x="521" y="1416"/>
                      </a:cubicBezTo>
                      <a:cubicBezTo>
                        <a:pt x="688" y="1583"/>
                        <a:pt x="894" y="1657"/>
                        <a:pt x="1096" y="1657"/>
                      </a:cubicBezTo>
                      <a:cubicBezTo>
                        <a:pt x="1524" y="1657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0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42" name="Google Shape;3542;p78"/>
              <p:cNvGrpSpPr/>
              <p:nvPr/>
            </p:nvGrpSpPr>
            <p:grpSpPr>
              <a:xfrm>
                <a:off x="4866394" y="3715035"/>
                <a:ext cx="37846" cy="32357"/>
                <a:chOff x="4866394" y="3715035"/>
                <a:chExt cx="37846" cy="32357"/>
              </a:xfrm>
              <a:grpFill/>
            </p:grpSpPr>
            <p:sp>
              <p:nvSpPr>
                <p:cNvPr id="3543" name="Google Shape;3543;p78"/>
                <p:cNvSpPr/>
                <p:nvPr/>
              </p:nvSpPr>
              <p:spPr>
                <a:xfrm>
                  <a:off x="4866394" y="3715035"/>
                  <a:ext cx="3784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2" h="4114" extrusionOk="0">
                      <a:moveTo>
                        <a:pt x="2735" y="0"/>
                      </a:moveTo>
                      <a:cubicBezTo>
                        <a:pt x="2229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11" y="821"/>
                        <a:pt x="3794" y="0"/>
                        <a:pt x="273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4" name="Google Shape;3544;p78"/>
                <p:cNvSpPr/>
                <p:nvPr/>
              </p:nvSpPr>
              <p:spPr>
                <a:xfrm>
                  <a:off x="4879340" y="3724646"/>
                  <a:ext cx="15227" cy="13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6" extrusionOk="0">
                      <a:moveTo>
                        <a:pt x="1101" y="0"/>
                      </a:moveTo>
                      <a:cubicBezTo>
                        <a:pt x="363" y="0"/>
                        <a:pt x="0" y="896"/>
                        <a:pt x="520" y="1416"/>
                      </a:cubicBezTo>
                      <a:cubicBezTo>
                        <a:pt x="689" y="1589"/>
                        <a:pt x="898" y="1666"/>
                        <a:pt x="1103" y="1666"/>
                      </a:cubicBezTo>
                      <a:cubicBezTo>
                        <a:pt x="1528" y="1666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0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45" name="Google Shape;3545;p78"/>
              <p:cNvGrpSpPr/>
              <p:nvPr/>
            </p:nvGrpSpPr>
            <p:grpSpPr>
              <a:xfrm>
                <a:off x="4979233" y="3839798"/>
                <a:ext cx="37878" cy="32420"/>
                <a:chOff x="4979233" y="3839798"/>
                <a:chExt cx="37878" cy="32420"/>
              </a:xfrm>
              <a:grpFill/>
            </p:grpSpPr>
            <p:sp>
              <p:nvSpPr>
                <p:cNvPr id="3546" name="Google Shape;3546;p78"/>
                <p:cNvSpPr/>
                <p:nvPr/>
              </p:nvSpPr>
              <p:spPr>
                <a:xfrm>
                  <a:off x="4979233" y="3839798"/>
                  <a:ext cx="37878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2" extrusionOk="0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3"/>
                      </a:cubicBezTo>
                      <a:cubicBezTo>
                        <a:pt x="1" y="1908"/>
                        <a:pt x="920" y="4122"/>
                        <a:pt x="2759" y="4122"/>
                      </a:cubicBezTo>
                      <a:cubicBezTo>
                        <a:pt x="3884" y="4122"/>
                        <a:pt x="4803" y="3202"/>
                        <a:pt x="4815" y="2065"/>
                      </a:cubicBezTo>
                      <a:cubicBezTo>
                        <a:pt x="4807" y="823"/>
                        <a:pt x="3794" y="0"/>
                        <a:pt x="273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7" name="Google Shape;3547;p78"/>
                <p:cNvSpPr/>
                <p:nvPr/>
              </p:nvSpPr>
              <p:spPr>
                <a:xfrm>
                  <a:off x="4994366" y="384947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48" name="Google Shape;3548;p78"/>
              <p:cNvGrpSpPr/>
              <p:nvPr/>
            </p:nvGrpSpPr>
            <p:grpSpPr>
              <a:xfrm>
                <a:off x="4790662" y="3679147"/>
                <a:ext cx="37783" cy="32380"/>
                <a:chOff x="4790662" y="3679147"/>
                <a:chExt cx="37783" cy="32380"/>
              </a:xfrm>
              <a:grpFill/>
            </p:grpSpPr>
            <p:sp>
              <p:nvSpPr>
                <p:cNvPr id="3549" name="Google Shape;3549;p78"/>
                <p:cNvSpPr/>
                <p:nvPr/>
              </p:nvSpPr>
              <p:spPr>
                <a:xfrm>
                  <a:off x="4790662" y="3679147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8" y="0"/>
                      </a:moveTo>
                      <a:cubicBezTo>
                        <a:pt x="2231" y="0"/>
                        <a:pt x="1715" y="188"/>
                        <a:pt x="1295" y="608"/>
                      </a:cubicBezTo>
                      <a:cubicBezTo>
                        <a:pt x="1" y="1902"/>
                        <a:pt x="908" y="4116"/>
                        <a:pt x="2747" y="4116"/>
                      </a:cubicBezTo>
                      <a:cubicBezTo>
                        <a:pt x="3884" y="4116"/>
                        <a:pt x="4803" y="3197"/>
                        <a:pt x="4803" y="2060"/>
                      </a:cubicBezTo>
                      <a:cubicBezTo>
                        <a:pt x="4803" y="817"/>
                        <a:pt x="3793" y="0"/>
                        <a:pt x="273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0" name="Google Shape;3550;p78"/>
                <p:cNvSpPr/>
                <p:nvPr/>
              </p:nvSpPr>
              <p:spPr>
                <a:xfrm>
                  <a:off x="4803506" y="3688774"/>
                  <a:ext cx="15235" cy="1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62" extrusionOk="0">
                      <a:moveTo>
                        <a:pt x="1114" y="1"/>
                      </a:moveTo>
                      <a:cubicBezTo>
                        <a:pt x="376" y="1"/>
                        <a:pt x="1" y="896"/>
                        <a:pt x="521" y="1416"/>
                      </a:cubicBezTo>
                      <a:cubicBezTo>
                        <a:pt x="694" y="1585"/>
                        <a:pt x="904" y="1661"/>
                        <a:pt x="1109" y="1661"/>
                      </a:cubicBezTo>
                      <a:cubicBezTo>
                        <a:pt x="1534" y="1661"/>
                        <a:pt x="1936" y="1334"/>
                        <a:pt x="1936" y="836"/>
                      </a:cubicBezTo>
                      <a:cubicBezTo>
                        <a:pt x="1936" y="376"/>
                        <a:pt x="1573" y="1"/>
                        <a:pt x="111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51" name="Google Shape;3551;p78"/>
              <p:cNvGrpSpPr/>
              <p:nvPr/>
            </p:nvGrpSpPr>
            <p:grpSpPr>
              <a:xfrm>
                <a:off x="4857263" y="3557861"/>
                <a:ext cx="37776" cy="32357"/>
                <a:chOff x="4857263" y="3557861"/>
                <a:chExt cx="37776" cy="32357"/>
              </a:xfrm>
              <a:grpFill/>
            </p:grpSpPr>
            <p:sp>
              <p:nvSpPr>
                <p:cNvPr id="3552" name="Google Shape;3552;p78"/>
                <p:cNvSpPr/>
                <p:nvPr/>
              </p:nvSpPr>
              <p:spPr>
                <a:xfrm>
                  <a:off x="4857263" y="3557861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6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3" name="Google Shape;3553;p78"/>
                <p:cNvSpPr/>
                <p:nvPr/>
              </p:nvSpPr>
              <p:spPr>
                <a:xfrm>
                  <a:off x="4870106" y="3567566"/>
                  <a:ext cx="15329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9" h="1658" extrusionOk="0">
                      <a:moveTo>
                        <a:pt x="1114" y="1"/>
                      </a:moveTo>
                      <a:cubicBezTo>
                        <a:pt x="376" y="1"/>
                        <a:pt x="1" y="896"/>
                        <a:pt x="533" y="1416"/>
                      </a:cubicBezTo>
                      <a:cubicBezTo>
                        <a:pt x="700" y="1583"/>
                        <a:pt x="905" y="1658"/>
                        <a:pt x="1105" y="1658"/>
                      </a:cubicBezTo>
                      <a:cubicBezTo>
                        <a:pt x="1529" y="1658"/>
                        <a:pt x="1936" y="1324"/>
                        <a:pt x="1936" y="823"/>
                      </a:cubicBezTo>
                      <a:cubicBezTo>
                        <a:pt x="1948" y="364"/>
                        <a:pt x="1573" y="1"/>
                        <a:pt x="111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54" name="Google Shape;3554;p78"/>
              <p:cNvGrpSpPr/>
              <p:nvPr/>
            </p:nvGrpSpPr>
            <p:grpSpPr>
              <a:xfrm>
                <a:off x="4883902" y="3648033"/>
                <a:ext cx="37783" cy="32380"/>
                <a:chOff x="4883902" y="3648033"/>
                <a:chExt cx="37783" cy="32380"/>
              </a:xfrm>
              <a:grpFill/>
            </p:grpSpPr>
            <p:sp>
              <p:nvSpPr>
                <p:cNvPr id="3555" name="Google Shape;3555;p78"/>
                <p:cNvSpPr/>
                <p:nvPr/>
              </p:nvSpPr>
              <p:spPr>
                <a:xfrm>
                  <a:off x="4883902" y="3648033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1" y="0"/>
                      </a:moveTo>
                      <a:cubicBezTo>
                        <a:pt x="2226" y="0"/>
                        <a:pt x="1711" y="188"/>
                        <a:pt x="1295" y="608"/>
                      </a:cubicBezTo>
                      <a:cubicBezTo>
                        <a:pt x="1" y="1903"/>
                        <a:pt x="920" y="4104"/>
                        <a:pt x="2747" y="4116"/>
                      </a:cubicBezTo>
                      <a:cubicBezTo>
                        <a:pt x="3884" y="4104"/>
                        <a:pt x="4803" y="3185"/>
                        <a:pt x="4803" y="2048"/>
                      </a:cubicBezTo>
                      <a:cubicBezTo>
                        <a:pt x="4795" y="814"/>
                        <a:pt x="3783" y="0"/>
                        <a:pt x="273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6" name="Google Shape;3556;p78"/>
                <p:cNvSpPr/>
                <p:nvPr/>
              </p:nvSpPr>
              <p:spPr>
                <a:xfrm>
                  <a:off x="4896745" y="3657668"/>
                  <a:ext cx="15329" cy="13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9" h="1654" extrusionOk="0">
                      <a:moveTo>
                        <a:pt x="1114" y="0"/>
                      </a:moveTo>
                      <a:cubicBezTo>
                        <a:pt x="376" y="0"/>
                        <a:pt x="1" y="883"/>
                        <a:pt x="533" y="1404"/>
                      </a:cubicBezTo>
                      <a:cubicBezTo>
                        <a:pt x="702" y="1577"/>
                        <a:pt x="911" y="1654"/>
                        <a:pt x="1115" y="1654"/>
                      </a:cubicBezTo>
                      <a:cubicBezTo>
                        <a:pt x="1541" y="1654"/>
                        <a:pt x="1948" y="1321"/>
                        <a:pt x="1948" y="823"/>
                      </a:cubicBezTo>
                      <a:cubicBezTo>
                        <a:pt x="1948" y="363"/>
                        <a:pt x="1573" y="0"/>
                        <a:pt x="111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57" name="Google Shape;3557;p78"/>
              <p:cNvGrpSpPr/>
              <p:nvPr/>
            </p:nvGrpSpPr>
            <p:grpSpPr>
              <a:xfrm>
                <a:off x="4907780" y="3347220"/>
                <a:ext cx="37878" cy="32357"/>
                <a:chOff x="4907780" y="3347220"/>
                <a:chExt cx="37878" cy="32357"/>
              </a:xfrm>
              <a:grpFill/>
            </p:grpSpPr>
            <p:sp>
              <p:nvSpPr>
                <p:cNvPr id="3558" name="Google Shape;3558;p78"/>
                <p:cNvSpPr/>
                <p:nvPr/>
              </p:nvSpPr>
              <p:spPr>
                <a:xfrm>
                  <a:off x="4907780" y="3347220"/>
                  <a:ext cx="37878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14" extrusionOk="0">
                      <a:moveTo>
                        <a:pt x="2733" y="0"/>
                      </a:moveTo>
                      <a:cubicBezTo>
                        <a:pt x="2228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84" y="4114"/>
                        <a:pt x="4803" y="3194"/>
                        <a:pt x="4815" y="2057"/>
                      </a:cubicBezTo>
                      <a:cubicBezTo>
                        <a:pt x="4807" y="821"/>
                        <a:pt x="3791" y="0"/>
                        <a:pt x="273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9" name="Google Shape;3559;p78"/>
                <p:cNvSpPr/>
                <p:nvPr/>
              </p:nvSpPr>
              <p:spPr>
                <a:xfrm>
                  <a:off x="4922912" y="3356926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63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3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60" name="Google Shape;3560;p78"/>
              <p:cNvGrpSpPr/>
              <p:nvPr/>
            </p:nvGrpSpPr>
            <p:grpSpPr>
              <a:xfrm>
                <a:off x="5065048" y="3738150"/>
                <a:ext cx="37783" cy="32364"/>
                <a:chOff x="5065048" y="3738150"/>
                <a:chExt cx="37783" cy="32364"/>
              </a:xfrm>
              <a:grpFill/>
            </p:grpSpPr>
            <p:sp>
              <p:nvSpPr>
                <p:cNvPr id="3561" name="Google Shape;3561;p78"/>
                <p:cNvSpPr/>
                <p:nvPr/>
              </p:nvSpPr>
              <p:spPr>
                <a:xfrm>
                  <a:off x="5065048" y="3738150"/>
                  <a:ext cx="37783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5" extrusionOk="0">
                      <a:moveTo>
                        <a:pt x="2732" y="1"/>
                      </a:moveTo>
                      <a:cubicBezTo>
                        <a:pt x="2228" y="1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2" name="Google Shape;3562;p78"/>
                <p:cNvSpPr/>
                <p:nvPr/>
              </p:nvSpPr>
              <p:spPr>
                <a:xfrm>
                  <a:off x="5077994" y="3747761"/>
                  <a:ext cx="15227" cy="1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2" extrusionOk="0">
                      <a:moveTo>
                        <a:pt x="1101" y="1"/>
                      </a:moveTo>
                      <a:cubicBezTo>
                        <a:pt x="363" y="1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2" y="1661"/>
                      </a:cubicBezTo>
                      <a:cubicBezTo>
                        <a:pt x="1528" y="1661"/>
                        <a:pt x="1936" y="1334"/>
                        <a:pt x="1936" y="836"/>
                      </a:cubicBezTo>
                      <a:cubicBezTo>
                        <a:pt x="1936" y="376"/>
                        <a:pt x="1561" y="1"/>
                        <a:pt x="110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63" name="Google Shape;3563;p78"/>
              <p:cNvGrpSpPr/>
              <p:nvPr/>
            </p:nvGrpSpPr>
            <p:grpSpPr>
              <a:xfrm>
                <a:off x="5071616" y="3284615"/>
                <a:ext cx="37783" cy="32357"/>
                <a:chOff x="5071616" y="3284615"/>
                <a:chExt cx="37783" cy="32357"/>
              </a:xfrm>
              <a:grpFill/>
            </p:grpSpPr>
            <p:sp>
              <p:nvSpPr>
                <p:cNvPr id="3564" name="Google Shape;3564;p78"/>
                <p:cNvSpPr/>
                <p:nvPr/>
              </p:nvSpPr>
              <p:spPr>
                <a:xfrm>
                  <a:off x="5071616" y="3284615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8"/>
                        <a:pt x="1295" y="606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72" y="4114"/>
                        <a:pt x="4791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5" name="Google Shape;3565;p78"/>
                <p:cNvSpPr/>
                <p:nvPr/>
              </p:nvSpPr>
              <p:spPr>
                <a:xfrm>
                  <a:off x="5086646" y="3294320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36" y="1"/>
                      </a:moveTo>
                      <a:cubicBezTo>
                        <a:pt x="376" y="1"/>
                        <a:pt x="1" y="364"/>
                        <a:pt x="1" y="823"/>
                      </a:cubicBezTo>
                      <a:cubicBezTo>
                        <a:pt x="1" y="1283"/>
                        <a:pt x="376" y="1658"/>
                        <a:pt x="836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3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66" name="Google Shape;3566;p78"/>
              <p:cNvGrpSpPr/>
              <p:nvPr/>
            </p:nvGrpSpPr>
            <p:grpSpPr>
              <a:xfrm>
                <a:off x="5389291" y="3759921"/>
                <a:ext cx="37783" cy="32380"/>
                <a:chOff x="5389291" y="3759921"/>
                <a:chExt cx="37783" cy="32380"/>
              </a:xfrm>
              <a:grpFill/>
            </p:grpSpPr>
            <p:sp>
              <p:nvSpPr>
                <p:cNvPr id="3567" name="Google Shape;3567;p78"/>
                <p:cNvSpPr/>
                <p:nvPr/>
              </p:nvSpPr>
              <p:spPr>
                <a:xfrm>
                  <a:off x="5389291" y="3759921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8" y="0"/>
                      </a:moveTo>
                      <a:cubicBezTo>
                        <a:pt x="2231" y="0"/>
                        <a:pt x="1715" y="188"/>
                        <a:pt x="1295" y="608"/>
                      </a:cubicBezTo>
                      <a:cubicBezTo>
                        <a:pt x="1" y="1903"/>
                        <a:pt x="920" y="4116"/>
                        <a:pt x="2747" y="4116"/>
                      </a:cubicBezTo>
                      <a:cubicBezTo>
                        <a:pt x="3884" y="4116"/>
                        <a:pt x="4803" y="3197"/>
                        <a:pt x="4803" y="2060"/>
                      </a:cubicBezTo>
                      <a:cubicBezTo>
                        <a:pt x="4803" y="817"/>
                        <a:pt x="3792" y="0"/>
                        <a:pt x="273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8" name="Google Shape;3568;p78"/>
                <p:cNvSpPr/>
                <p:nvPr/>
              </p:nvSpPr>
              <p:spPr>
                <a:xfrm>
                  <a:off x="5402229" y="3769555"/>
                  <a:ext cx="15235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61" extrusionOk="0">
                      <a:moveTo>
                        <a:pt x="1114" y="0"/>
                      </a:moveTo>
                      <a:cubicBezTo>
                        <a:pt x="364" y="0"/>
                        <a:pt x="1" y="895"/>
                        <a:pt x="521" y="1415"/>
                      </a:cubicBezTo>
                      <a:cubicBezTo>
                        <a:pt x="690" y="1584"/>
                        <a:pt x="899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1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69" name="Google Shape;3569;p78"/>
              <p:cNvGrpSpPr/>
              <p:nvPr/>
            </p:nvGrpSpPr>
            <p:grpSpPr>
              <a:xfrm>
                <a:off x="5431534" y="3632932"/>
                <a:ext cx="37878" cy="32451"/>
                <a:chOff x="5431534" y="3632932"/>
                <a:chExt cx="37878" cy="32451"/>
              </a:xfrm>
              <a:grpFill/>
            </p:grpSpPr>
            <p:sp>
              <p:nvSpPr>
                <p:cNvPr id="3570" name="Google Shape;3570;p78"/>
                <p:cNvSpPr/>
                <p:nvPr/>
              </p:nvSpPr>
              <p:spPr>
                <a:xfrm>
                  <a:off x="5431534" y="3632932"/>
                  <a:ext cx="37878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6" extrusionOk="0">
                      <a:moveTo>
                        <a:pt x="2734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899"/>
                        <a:pt x="920" y="4125"/>
                        <a:pt x="2759" y="4125"/>
                      </a:cubicBezTo>
                      <a:cubicBezTo>
                        <a:pt x="3896" y="4113"/>
                        <a:pt x="4815" y="3194"/>
                        <a:pt x="4815" y="2069"/>
                      </a:cubicBezTo>
                      <a:cubicBezTo>
                        <a:pt x="4815" y="824"/>
                        <a:pt x="3795" y="0"/>
                        <a:pt x="273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1" name="Google Shape;3571;p78"/>
                <p:cNvSpPr/>
                <p:nvPr/>
              </p:nvSpPr>
              <p:spPr>
                <a:xfrm>
                  <a:off x="5444472" y="3642638"/>
                  <a:ext cx="15235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61" extrusionOk="0">
                      <a:moveTo>
                        <a:pt x="1114" y="0"/>
                      </a:moveTo>
                      <a:cubicBezTo>
                        <a:pt x="376" y="0"/>
                        <a:pt x="1" y="895"/>
                        <a:pt x="521" y="1415"/>
                      </a:cubicBezTo>
                      <a:cubicBezTo>
                        <a:pt x="690" y="1584"/>
                        <a:pt x="899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73" y="0"/>
                        <a:pt x="111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72" name="Google Shape;3572;p78"/>
              <p:cNvGrpSpPr/>
              <p:nvPr/>
            </p:nvGrpSpPr>
            <p:grpSpPr>
              <a:xfrm>
                <a:off x="5540755" y="3544829"/>
                <a:ext cx="37783" cy="32357"/>
                <a:chOff x="5540755" y="3544829"/>
                <a:chExt cx="37783" cy="32357"/>
              </a:xfrm>
              <a:grpFill/>
            </p:grpSpPr>
            <p:sp>
              <p:nvSpPr>
                <p:cNvPr id="3573" name="Google Shape;3573;p78"/>
                <p:cNvSpPr/>
                <p:nvPr/>
              </p:nvSpPr>
              <p:spPr>
                <a:xfrm>
                  <a:off x="5540755" y="3544829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4" name="Google Shape;3574;p78"/>
                <p:cNvSpPr/>
                <p:nvPr/>
              </p:nvSpPr>
              <p:spPr>
                <a:xfrm>
                  <a:off x="5553693" y="3554534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02" y="0"/>
                      </a:moveTo>
                      <a:cubicBezTo>
                        <a:pt x="364" y="0"/>
                        <a:pt x="1" y="896"/>
                        <a:pt x="521" y="1416"/>
                      </a:cubicBezTo>
                      <a:cubicBezTo>
                        <a:pt x="688" y="1583"/>
                        <a:pt x="894" y="1658"/>
                        <a:pt x="1096" y="1658"/>
                      </a:cubicBezTo>
                      <a:cubicBezTo>
                        <a:pt x="1524" y="1658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0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75" name="Google Shape;3575;p78"/>
              <p:cNvGrpSpPr/>
              <p:nvPr/>
            </p:nvGrpSpPr>
            <p:grpSpPr>
              <a:xfrm>
                <a:off x="5579293" y="3412107"/>
                <a:ext cx="37776" cy="32357"/>
                <a:chOff x="5579293" y="3412107"/>
                <a:chExt cx="37776" cy="32357"/>
              </a:xfrm>
              <a:grpFill/>
            </p:grpSpPr>
            <p:sp>
              <p:nvSpPr>
                <p:cNvPr id="3576" name="Google Shape;3576;p78"/>
                <p:cNvSpPr/>
                <p:nvPr/>
              </p:nvSpPr>
              <p:spPr>
                <a:xfrm>
                  <a:off x="5579293" y="341210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4" y="605"/>
                      </a:cubicBezTo>
                      <a:cubicBezTo>
                        <a:pt x="0" y="1900"/>
                        <a:pt x="919" y="4114"/>
                        <a:pt x="2746" y="4114"/>
                      </a:cubicBezTo>
                      <a:cubicBezTo>
                        <a:pt x="3883" y="4114"/>
                        <a:pt x="4802" y="3194"/>
                        <a:pt x="4802" y="2057"/>
                      </a:cubicBezTo>
                      <a:cubicBezTo>
                        <a:pt x="4802" y="821"/>
                        <a:pt x="3788" y="0"/>
                        <a:pt x="273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7" name="Google Shape;3577;p78"/>
                <p:cNvSpPr/>
                <p:nvPr/>
              </p:nvSpPr>
              <p:spPr>
                <a:xfrm>
                  <a:off x="5594418" y="342181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75" y="1"/>
                        <a:pt x="0" y="363"/>
                        <a:pt x="0" y="823"/>
                      </a:cubicBezTo>
                      <a:cubicBezTo>
                        <a:pt x="0" y="1283"/>
                        <a:pt x="375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78" name="Google Shape;3578;p78"/>
              <p:cNvGrpSpPr/>
              <p:nvPr/>
            </p:nvGrpSpPr>
            <p:grpSpPr>
              <a:xfrm>
                <a:off x="5801346" y="3284615"/>
                <a:ext cx="37783" cy="32357"/>
                <a:chOff x="5801346" y="3284615"/>
                <a:chExt cx="37783" cy="32357"/>
              </a:xfrm>
              <a:grpFill/>
            </p:grpSpPr>
            <p:sp>
              <p:nvSpPr>
                <p:cNvPr id="3579" name="Google Shape;3579;p78"/>
                <p:cNvSpPr/>
                <p:nvPr/>
              </p:nvSpPr>
              <p:spPr>
                <a:xfrm>
                  <a:off x="5801346" y="3284615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84" y="4114"/>
                        <a:pt x="4803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0" name="Google Shape;3580;p78"/>
                <p:cNvSpPr/>
                <p:nvPr/>
              </p:nvSpPr>
              <p:spPr>
                <a:xfrm>
                  <a:off x="5816478" y="3294320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35" y="1"/>
                      </a:moveTo>
                      <a:cubicBezTo>
                        <a:pt x="375" y="1"/>
                        <a:pt x="0" y="364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3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81" name="Google Shape;3581;p78"/>
              <p:cNvGrpSpPr/>
              <p:nvPr/>
            </p:nvGrpSpPr>
            <p:grpSpPr>
              <a:xfrm>
                <a:off x="5763578" y="3399067"/>
                <a:ext cx="37776" cy="32364"/>
                <a:chOff x="5763578" y="3399067"/>
                <a:chExt cx="37776" cy="32364"/>
              </a:xfrm>
              <a:grpFill/>
            </p:grpSpPr>
            <p:sp>
              <p:nvSpPr>
                <p:cNvPr id="3582" name="Google Shape;3582;p78"/>
                <p:cNvSpPr/>
                <p:nvPr/>
              </p:nvSpPr>
              <p:spPr>
                <a:xfrm>
                  <a:off x="5763578" y="3399067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2"/>
                        <a:pt x="3789" y="1"/>
                        <a:pt x="273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3" name="Google Shape;3583;p78"/>
                <p:cNvSpPr/>
                <p:nvPr/>
              </p:nvSpPr>
              <p:spPr>
                <a:xfrm>
                  <a:off x="5776516" y="3408780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01" y="0"/>
                      </a:moveTo>
                      <a:cubicBezTo>
                        <a:pt x="364" y="0"/>
                        <a:pt x="1" y="895"/>
                        <a:pt x="521" y="1416"/>
                      </a:cubicBezTo>
                      <a:cubicBezTo>
                        <a:pt x="688" y="1583"/>
                        <a:pt x="894" y="1657"/>
                        <a:pt x="1096" y="1657"/>
                      </a:cubicBezTo>
                      <a:cubicBezTo>
                        <a:pt x="1524" y="1657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0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84" name="Google Shape;3584;p78"/>
              <p:cNvGrpSpPr/>
              <p:nvPr/>
            </p:nvGrpSpPr>
            <p:grpSpPr>
              <a:xfrm>
                <a:off x="5395858" y="3230952"/>
                <a:ext cx="37776" cy="32364"/>
                <a:chOff x="5395858" y="3230952"/>
                <a:chExt cx="37776" cy="32364"/>
              </a:xfrm>
              <a:grpFill/>
            </p:grpSpPr>
            <p:sp>
              <p:nvSpPr>
                <p:cNvPr id="3585" name="Google Shape;3585;p78"/>
                <p:cNvSpPr/>
                <p:nvPr/>
              </p:nvSpPr>
              <p:spPr>
                <a:xfrm>
                  <a:off x="5395858" y="3230952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2"/>
                        <a:pt x="3789" y="1"/>
                        <a:pt x="273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6" name="Google Shape;3586;p78"/>
                <p:cNvSpPr/>
                <p:nvPr/>
              </p:nvSpPr>
              <p:spPr>
                <a:xfrm>
                  <a:off x="5408702" y="3240571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13" y="0"/>
                      </a:moveTo>
                      <a:cubicBezTo>
                        <a:pt x="375" y="0"/>
                        <a:pt x="0" y="895"/>
                        <a:pt x="521" y="1416"/>
                      </a:cubicBezTo>
                      <a:cubicBezTo>
                        <a:pt x="690" y="1585"/>
                        <a:pt x="898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1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87" name="Google Shape;3587;p78"/>
              <p:cNvGrpSpPr/>
              <p:nvPr/>
            </p:nvGrpSpPr>
            <p:grpSpPr>
              <a:xfrm>
                <a:off x="5264088" y="3188237"/>
                <a:ext cx="37776" cy="32357"/>
                <a:chOff x="5264088" y="3188237"/>
                <a:chExt cx="37776" cy="32357"/>
              </a:xfrm>
              <a:grpFill/>
            </p:grpSpPr>
            <p:sp>
              <p:nvSpPr>
                <p:cNvPr id="3588" name="Google Shape;3588;p78"/>
                <p:cNvSpPr/>
                <p:nvPr/>
              </p:nvSpPr>
              <p:spPr>
                <a:xfrm>
                  <a:off x="5264088" y="318823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8"/>
                        <a:pt x="1295" y="606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9" name="Google Shape;3589;p78"/>
                <p:cNvSpPr/>
                <p:nvPr/>
              </p:nvSpPr>
              <p:spPr>
                <a:xfrm>
                  <a:off x="5279212" y="3197943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3" y="1"/>
                      </a:moveTo>
                      <a:cubicBezTo>
                        <a:pt x="364" y="1"/>
                        <a:pt x="1" y="376"/>
                        <a:pt x="1" y="823"/>
                      </a:cubicBezTo>
                      <a:cubicBezTo>
                        <a:pt x="1" y="1283"/>
                        <a:pt x="364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90" name="Google Shape;3590;p78"/>
              <p:cNvGrpSpPr/>
              <p:nvPr/>
            </p:nvGrpSpPr>
            <p:grpSpPr>
              <a:xfrm>
                <a:off x="5585758" y="3237425"/>
                <a:ext cx="37878" cy="32357"/>
                <a:chOff x="5585758" y="3237425"/>
                <a:chExt cx="37878" cy="32357"/>
              </a:xfrm>
              <a:grpFill/>
            </p:grpSpPr>
            <p:sp>
              <p:nvSpPr>
                <p:cNvPr id="3591" name="Google Shape;3591;p78"/>
                <p:cNvSpPr/>
                <p:nvPr/>
              </p:nvSpPr>
              <p:spPr>
                <a:xfrm>
                  <a:off x="5585758" y="3237425"/>
                  <a:ext cx="37878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14" extrusionOk="0">
                      <a:moveTo>
                        <a:pt x="2744" y="0"/>
                      </a:moveTo>
                      <a:cubicBezTo>
                        <a:pt x="2240" y="0"/>
                        <a:pt x="1725" y="188"/>
                        <a:pt x="1307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96" y="4114"/>
                        <a:pt x="4815" y="3195"/>
                        <a:pt x="4815" y="2057"/>
                      </a:cubicBezTo>
                      <a:cubicBezTo>
                        <a:pt x="4815" y="821"/>
                        <a:pt x="3801" y="0"/>
                        <a:pt x="274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2" name="Google Shape;3592;p78"/>
                <p:cNvSpPr/>
                <p:nvPr/>
              </p:nvSpPr>
              <p:spPr>
                <a:xfrm>
                  <a:off x="5598696" y="3247130"/>
                  <a:ext cx="15235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9" extrusionOk="0">
                      <a:moveTo>
                        <a:pt x="1114" y="1"/>
                      </a:moveTo>
                      <a:cubicBezTo>
                        <a:pt x="376" y="1"/>
                        <a:pt x="1" y="896"/>
                        <a:pt x="521" y="1416"/>
                      </a:cubicBezTo>
                      <a:cubicBezTo>
                        <a:pt x="692" y="1583"/>
                        <a:pt x="899" y="1658"/>
                        <a:pt x="1102" y="1658"/>
                      </a:cubicBezTo>
                      <a:cubicBezTo>
                        <a:pt x="1529" y="1658"/>
                        <a:pt x="1936" y="1324"/>
                        <a:pt x="1936" y="823"/>
                      </a:cubicBezTo>
                      <a:cubicBezTo>
                        <a:pt x="1936" y="376"/>
                        <a:pt x="1573" y="1"/>
                        <a:pt x="111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93" name="Google Shape;3593;p78"/>
              <p:cNvGrpSpPr/>
              <p:nvPr/>
            </p:nvGrpSpPr>
            <p:grpSpPr>
              <a:xfrm>
                <a:off x="4874196" y="3291088"/>
                <a:ext cx="37878" cy="32451"/>
                <a:chOff x="4874196" y="3291088"/>
                <a:chExt cx="37878" cy="32451"/>
              </a:xfrm>
              <a:grpFill/>
            </p:grpSpPr>
            <p:sp>
              <p:nvSpPr>
                <p:cNvPr id="3594" name="Google Shape;3594;p78"/>
                <p:cNvSpPr/>
                <p:nvPr/>
              </p:nvSpPr>
              <p:spPr>
                <a:xfrm>
                  <a:off x="4874196" y="3291088"/>
                  <a:ext cx="37878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6" extrusionOk="0">
                      <a:moveTo>
                        <a:pt x="2739" y="0"/>
                      </a:moveTo>
                      <a:cubicBezTo>
                        <a:pt x="2233" y="0"/>
                        <a:pt x="1717" y="188"/>
                        <a:pt x="1295" y="605"/>
                      </a:cubicBezTo>
                      <a:cubicBezTo>
                        <a:pt x="1" y="1900"/>
                        <a:pt x="920" y="4126"/>
                        <a:pt x="2759" y="4126"/>
                      </a:cubicBezTo>
                      <a:cubicBezTo>
                        <a:pt x="3884" y="4113"/>
                        <a:pt x="4803" y="3206"/>
                        <a:pt x="4815" y="2069"/>
                      </a:cubicBezTo>
                      <a:cubicBezTo>
                        <a:pt x="4815" y="824"/>
                        <a:pt x="3800" y="0"/>
                        <a:pt x="273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5" name="Google Shape;3595;p78"/>
                <p:cNvSpPr/>
                <p:nvPr/>
              </p:nvSpPr>
              <p:spPr>
                <a:xfrm>
                  <a:off x="4889328" y="3300793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7" y="1283"/>
                        <a:pt x="1657" y="835"/>
                      </a:cubicBezTo>
                      <a:cubicBezTo>
                        <a:pt x="1657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96" name="Google Shape;3596;p78"/>
              <p:cNvGrpSpPr/>
              <p:nvPr/>
            </p:nvGrpSpPr>
            <p:grpSpPr>
              <a:xfrm>
                <a:off x="5197770" y="3785466"/>
                <a:ext cx="37783" cy="32427"/>
                <a:chOff x="5197770" y="3785466"/>
                <a:chExt cx="37783" cy="32427"/>
              </a:xfrm>
              <a:grpFill/>
            </p:grpSpPr>
            <p:sp>
              <p:nvSpPr>
                <p:cNvPr id="3597" name="Google Shape;3597;p78"/>
                <p:cNvSpPr/>
                <p:nvPr/>
              </p:nvSpPr>
              <p:spPr>
                <a:xfrm>
                  <a:off x="5197770" y="3785466"/>
                  <a:ext cx="37783" cy="32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3" extrusionOk="0">
                      <a:moveTo>
                        <a:pt x="2738" y="1"/>
                      </a:moveTo>
                      <a:cubicBezTo>
                        <a:pt x="2232" y="1"/>
                        <a:pt x="1715" y="190"/>
                        <a:pt x="1295" y="614"/>
                      </a:cubicBezTo>
                      <a:cubicBezTo>
                        <a:pt x="1" y="1909"/>
                        <a:pt x="908" y="4122"/>
                        <a:pt x="2747" y="4122"/>
                      </a:cubicBezTo>
                      <a:cubicBezTo>
                        <a:pt x="3884" y="4122"/>
                        <a:pt x="4803" y="3203"/>
                        <a:pt x="4803" y="2066"/>
                      </a:cubicBezTo>
                      <a:cubicBezTo>
                        <a:pt x="4803" y="824"/>
                        <a:pt x="3793" y="1"/>
                        <a:pt x="2738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8" name="Google Shape;3598;p78"/>
                <p:cNvSpPr/>
                <p:nvPr/>
              </p:nvSpPr>
              <p:spPr>
                <a:xfrm>
                  <a:off x="5212808" y="3795148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4"/>
                        <a:pt x="375" y="1657"/>
                        <a:pt x="835" y="1657"/>
                      </a:cubicBezTo>
                      <a:cubicBezTo>
                        <a:pt x="1295" y="1657"/>
                        <a:pt x="1657" y="1294"/>
                        <a:pt x="1657" y="835"/>
                      </a:cubicBezTo>
                      <a:cubicBezTo>
                        <a:pt x="1657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99" name="Google Shape;3599;p78"/>
              <p:cNvGrpSpPr/>
              <p:nvPr/>
            </p:nvGrpSpPr>
            <p:grpSpPr>
              <a:xfrm>
                <a:off x="5177699" y="3492117"/>
                <a:ext cx="37776" cy="32357"/>
                <a:chOff x="5177699" y="3492117"/>
                <a:chExt cx="37776" cy="32357"/>
              </a:xfrm>
              <a:grpFill/>
            </p:grpSpPr>
            <p:sp>
              <p:nvSpPr>
                <p:cNvPr id="3600" name="Google Shape;3600;p78"/>
                <p:cNvSpPr/>
                <p:nvPr/>
              </p:nvSpPr>
              <p:spPr>
                <a:xfrm>
                  <a:off x="5177699" y="349211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6" y="1"/>
                      </a:moveTo>
                      <a:cubicBezTo>
                        <a:pt x="2232" y="1"/>
                        <a:pt x="1717" y="188"/>
                        <a:pt x="1295" y="606"/>
                      </a:cubicBezTo>
                      <a:cubicBezTo>
                        <a:pt x="1" y="1900"/>
                        <a:pt x="920" y="4114"/>
                        <a:pt x="2746" y="4114"/>
                      </a:cubicBezTo>
                      <a:cubicBezTo>
                        <a:pt x="3884" y="4114"/>
                        <a:pt x="4803" y="3195"/>
                        <a:pt x="4803" y="2070"/>
                      </a:cubicBezTo>
                      <a:cubicBezTo>
                        <a:pt x="4803" y="824"/>
                        <a:pt x="3793" y="1"/>
                        <a:pt x="273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1" name="Google Shape;3601;p78"/>
                <p:cNvSpPr/>
                <p:nvPr/>
              </p:nvSpPr>
              <p:spPr>
                <a:xfrm>
                  <a:off x="5192823" y="3501823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3" y="1"/>
                      </a:moveTo>
                      <a:cubicBezTo>
                        <a:pt x="376" y="1"/>
                        <a:pt x="1" y="364"/>
                        <a:pt x="1" y="823"/>
                      </a:cubicBezTo>
                      <a:cubicBezTo>
                        <a:pt x="1" y="1283"/>
                        <a:pt x="376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02" name="Google Shape;3602;p78"/>
              <p:cNvGrpSpPr/>
              <p:nvPr/>
            </p:nvGrpSpPr>
            <p:grpSpPr>
              <a:xfrm>
                <a:off x="5349431" y="3622346"/>
                <a:ext cx="37870" cy="32380"/>
                <a:chOff x="5349431" y="3622346"/>
                <a:chExt cx="37870" cy="32380"/>
              </a:xfrm>
              <a:grpFill/>
            </p:grpSpPr>
            <p:sp>
              <p:nvSpPr>
                <p:cNvPr id="3603" name="Google Shape;3603;p78"/>
                <p:cNvSpPr/>
                <p:nvPr/>
              </p:nvSpPr>
              <p:spPr>
                <a:xfrm>
                  <a:off x="5349431" y="3622346"/>
                  <a:ext cx="37870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7" extrusionOk="0">
                      <a:moveTo>
                        <a:pt x="2740" y="0"/>
                      </a:moveTo>
                      <a:cubicBezTo>
                        <a:pt x="2232" y="0"/>
                        <a:pt x="1714" y="189"/>
                        <a:pt x="1295" y="608"/>
                      </a:cubicBezTo>
                      <a:cubicBezTo>
                        <a:pt x="0" y="1903"/>
                        <a:pt x="920" y="4116"/>
                        <a:pt x="2758" y="4116"/>
                      </a:cubicBezTo>
                      <a:cubicBezTo>
                        <a:pt x="3883" y="4116"/>
                        <a:pt x="4815" y="3197"/>
                        <a:pt x="4815" y="2060"/>
                      </a:cubicBezTo>
                      <a:cubicBezTo>
                        <a:pt x="4815" y="817"/>
                        <a:pt x="3798" y="0"/>
                        <a:pt x="274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4" name="Google Shape;3604;p78"/>
                <p:cNvSpPr/>
                <p:nvPr/>
              </p:nvSpPr>
              <p:spPr>
                <a:xfrm>
                  <a:off x="5362369" y="3632075"/>
                  <a:ext cx="15227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8" extrusionOk="0">
                      <a:moveTo>
                        <a:pt x="1134" y="0"/>
                      </a:moveTo>
                      <a:cubicBezTo>
                        <a:pt x="1127" y="0"/>
                        <a:pt x="1120" y="0"/>
                        <a:pt x="1113" y="0"/>
                      </a:cubicBezTo>
                      <a:cubicBezTo>
                        <a:pt x="363" y="0"/>
                        <a:pt x="0" y="883"/>
                        <a:pt x="521" y="1416"/>
                      </a:cubicBezTo>
                      <a:cubicBezTo>
                        <a:pt x="691" y="1583"/>
                        <a:pt x="899" y="1657"/>
                        <a:pt x="1101" y="1657"/>
                      </a:cubicBezTo>
                      <a:cubicBezTo>
                        <a:pt x="1529" y="1657"/>
                        <a:pt x="1936" y="1324"/>
                        <a:pt x="1936" y="823"/>
                      </a:cubicBezTo>
                      <a:cubicBezTo>
                        <a:pt x="1936" y="370"/>
                        <a:pt x="1573" y="0"/>
                        <a:pt x="113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05" name="Google Shape;3605;p78"/>
              <p:cNvGrpSpPr/>
              <p:nvPr/>
            </p:nvGrpSpPr>
            <p:grpSpPr>
              <a:xfrm>
                <a:off x="5068855" y="3563980"/>
                <a:ext cx="53954" cy="46223"/>
                <a:chOff x="5068855" y="3563980"/>
                <a:chExt cx="53954" cy="46223"/>
              </a:xfrm>
              <a:grpFill/>
            </p:grpSpPr>
            <p:sp>
              <p:nvSpPr>
                <p:cNvPr id="3606" name="Google Shape;3606;p78"/>
                <p:cNvSpPr/>
                <p:nvPr/>
              </p:nvSpPr>
              <p:spPr>
                <a:xfrm>
                  <a:off x="5068855" y="3563980"/>
                  <a:ext cx="53954" cy="46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0" h="5877" extrusionOk="0">
                      <a:moveTo>
                        <a:pt x="3909" y="0"/>
                      </a:moveTo>
                      <a:cubicBezTo>
                        <a:pt x="3187" y="0"/>
                        <a:pt x="2451" y="269"/>
                        <a:pt x="1852" y="868"/>
                      </a:cubicBezTo>
                      <a:cubicBezTo>
                        <a:pt x="1" y="2719"/>
                        <a:pt x="1307" y="5876"/>
                        <a:pt x="3920" y="5876"/>
                      </a:cubicBezTo>
                      <a:cubicBezTo>
                        <a:pt x="5541" y="5876"/>
                        <a:pt x="6848" y="4558"/>
                        <a:pt x="6860" y="2937"/>
                      </a:cubicBezTo>
                      <a:cubicBezTo>
                        <a:pt x="6860" y="1170"/>
                        <a:pt x="5416" y="0"/>
                        <a:pt x="390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7" name="Google Shape;3607;p78"/>
                <p:cNvSpPr/>
                <p:nvPr/>
              </p:nvSpPr>
              <p:spPr>
                <a:xfrm>
                  <a:off x="5086268" y="3573654"/>
                  <a:ext cx="26835" cy="26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3413" extrusionOk="0">
                      <a:moveTo>
                        <a:pt x="1706" y="1"/>
                      </a:moveTo>
                      <a:cubicBezTo>
                        <a:pt x="763" y="1"/>
                        <a:pt x="1" y="763"/>
                        <a:pt x="1" y="1707"/>
                      </a:cubicBezTo>
                      <a:cubicBezTo>
                        <a:pt x="1" y="2650"/>
                        <a:pt x="763" y="3412"/>
                        <a:pt x="1706" y="3412"/>
                      </a:cubicBezTo>
                      <a:cubicBezTo>
                        <a:pt x="2650" y="3412"/>
                        <a:pt x="3412" y="2650"/>
                        <a:pt x="3412" y="1707"/>
                      </a:cubicBezTo>
                      <a:cubicBezTo>
                        <a:pt x="3412" y="763"/>
                        <a:pt x="2650" y="1"/>
                        <a:pt x="170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08" name="Google Shape;3608;p78"/>
              <p:cNvGrpSpPr/>
              <p:nvPr/>
            </p:nvGrpSpPr>
            <p:grpSpPr>
              <a:xfrm>
                <a:off x="5037654" y="3392507"/>
                <a:ext cx="37870" cy="32451"/>
                <a:chOff x="5037654" y="3392507"/>
                <a:chExt cx="37870" cy="32451"/>
              </a:xfrm>
              <a:grpFill/>
            </p:grpSpPr>
            <p:sp>
              <p:nvSpPr>
                <p:cNvPr id="3609" name="Google Shape;3609;p78"/>
                <p:cNvSpPr/>
                <p:nvPr/>
              </p:nvSpPr>
              <p:spPr>
                <a:xfrm>
                  <a:off x="5037654" y="3392507"/>
                  <a:ext cx="37870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26" extrusionOk="0">
                      <a:moveTo>
                        <a:pt x="2742" y="1"/>
                      </a:moveTo>
                      <a:cubicBezTo>
                        <a:pt x="2238" y="1"/>
                        <a:pt x="1724" y="188"/>
                        <a:pt x="1307" y="606"/>
                      </a:cubicBezTo>
                      <a:cubicBezTo>
                        <a:pt x="0" y="1912"/>
                        <a:pt x="919" y="4126"/>
                        <a:pt x="2758" y="4126"/>
                      </a:cubicBezTo>
                      <a:cubicBezTo>
                        <a:pt x="3895" y="4114"/>
                        <a:pt x="4815" y="3194"/>
                        <a:pt x="4815" y="2069"/>
                      </a:cubicBezTo>
                      <a:cubicBezTo>
                        <a:pt x="4815" y="824"/>
                        <a:pt x="3799" y="1"/>
                        <a:pt x="274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0" name="Google Shape;3610;p78"/>
                <p:cNvSpPr/>
                <p:nvPr/>
              </p:nvSpPr>
              <p:spPr>
                <a:xfrm>
                  <a:off x="5050592" y="3402213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3" y="1661"/>
                      </a:cubicBezTo>
                      <a:cubicBezTo>
                        <a:pt x="1528" y="1661"/>
                        <a:pt x="1936" y="1333"/>
                        <a:pt x="1936" y="835"/>
                      </a:cubicBezTo>
                      <a:cubicBezTo>
                        <a:pt x="1936" y="376"/>
                        <a:pt x="1573" y="1"/>
                        <a:pt x="111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11" name="Google Shape;3611;p78"/>
              <p:cNvGrpSpPr/>
              <p:nvPr/>
            </p:nvGrpSpPr>
            <p:grpSpPr>
              <a:xfrm>
                <a:off x="5456560" y="3368629"/>
                <a:ext cx="37870" cy="32451"/>
                <a:chOff x="5456560" y="3368629"/>
                <a:chExt cx="37870" cy="32451"/>
              </a:xfrm>
              <a:grpFill/>
            </p:grpSpPr>
            <p:sp>
              <p:nvSpPr>
                <p:cNvPr id="3612" name="Google Shape;3612;p78"/>
                <p:cNvSpPr/>
                <p:nvPr/>
              </p:nvSpPr>
              <p:spPr>
                <a:xfrm>
                  <a:off x="5456560" y="3368629"/>
                  <a:ext cx="37870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26" extrusionOk="0">
                      <a:moveTo>
                        <a:pt x="2742" y="0"/>
                      </a:moveTo>
                      <a:cubicBezTo>
                        <a:pt x="2238" y="0"/>
                        <a:pt x="1724" y="187"/>
                        <a:pt x="1307" y="605"/>
                      </a:cubicBezTo>
                      <a:cubicBezTo>
                        <a:pt x="0" y="1912"/>
                        <a:pt x="920" y="4125"/>
                        <a:pt x="2758" y="4125"/>
                      </a:cubicBezTo>
                      <a:cubicBezTo>
                        <a:pt x="3895" y="4113"/>
                        <a:pt x="4815" y="3194"/>
                        <a:pt x="4815" y="2069"/>
                      </a:cubicBezTo>
                      <a:cubicBezTo>
                        <a:pt x="4815" y="824"/>
                        <a:pt x="3800" y="0"/>
                        <a:pt x="274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3" name="Google Shape;3613;p78"/>
                <p:cNvSpPr/>
                <p:nvPr/>
              </p:nvSpPr>
              <p:spPr>
                <a:xfrm>
                  <a:off x="5469498" y="3378334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13" y="0"/>
                      </a:moveTo>
                      <a:cubicBezTo>
                        <a:pt x="375" y="0"/>
                        <a:pt x="0" y="895"/>
                        <a:pt x="520" y="1416"/>
                      </a:cubicBezTo>
                      <a:cubicBezTo>
                        <a:pt x="693" y="1585"/>
                        <a:pt x="903" y="1660"/>
                        <a:pt x="1108" y="1660"/>
                      </a:cubicBezTo>
                      <a:cubicBezTo>
                        <a:pt x="1533" y="1660"/>
                        <a:pt x="1936" y="1333"/>
                        <a:pt x="1936" y="835"/>
                      </a:cubicBezTo>
                      <a:cubicBezTo>
                        <a:pt x="1936" y="375"/>
                        <a:pt x="1573" y="0"/>
                        <a:pt x="111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14" name="Google Shape;3614;p78"/>
              <p:cNvGrpSpPr/>
              <p:nvPr/>
            </p:nvGrpSpPr>
            <p:grpSpPr>
              <a:xfrm>
                <a:off x="4755749" y="3501516"/>
                <a:ext cx="46246" cy="39608"/>
                <a:chOff x="4755749" y="3501516"/>
                <a:chExt cx="46246" cy="39608"/>
              </a:xfrm>
              <a:grpFill/>
            </p:grpSpPr>
            <p:sp>
              <p:nvSpPr>
                <p:cNvPr id="3615" name="Google Shape;3615;p78"/>
                <p:cNvSpPr/>
                <p:nvPr/>
              </p:nvSpPr>
              <p:spPr>
                <a:xfrm>
                  <a:off x="4755749" y="3501516"/>
                  <a:ext cx="46246" cy="39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0" h="5036" extrusionOk="0">
                      <a:moveTo>
                        <a:pt x="3345" y="0"/>
                      </a:moveTo>
                      <a:cubicBezTo>
                        <a:pt x="2727" y="0"/>
                        <a:pt x="2097" y="229"/>
                        <a:pt x="1585" y="741"/>
                      </a:cubicBezTo>
                      <a:cubicBezTo>
                        <a:pt x="0" y="2326"/>
                        <a:pt x="1125" y="5036"/>
                        <a:pt x="3363" y="5036"/>
                      </a:cubicBezTo>
                      <a:cubicBezTo>
                        <a:pt x="4754" y="5036"/>
                        <a:pt x="5879" y="3911"/>
                        <a:pt x="5879" y="2520"/>
                      </a:cubicBezTo>
                      <a:cubicBezTo>
                        <a:pt x="5879" y="1005"/>
                        <a:pt x="4638" y="0"/>
                        <a:pt x="334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6" name="Google Shape;3616;p78"/>
                <p:cNvSpPr/>
                <p:nvPr/>
              </p:nvSpPr>
              <p:spPr>
                <a:xfrm>
                  <a:off x="4768687" y="3511245"/>
                  <a:ext cx="23697" cy="20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" h="2571" extrusionOk="0">
                      <a:moveTo>
                        <a:pt x="1718" y="0"/>
                      </a:moveTo>
                      <a:cubicBezTo>
                        <a:pt x="569" y="0"/>
                        <a:pt x="0" y="1379"/>
                        <a:pt x="811" y="2190"/>
                      </a:cubicBezTo>
                      <a:cubicBezTo>
                        <a:pt x="1074" y="2453"/>
                        <a:pt x="1398" y="2571"/>
                        <a:pt x="1715" y="2571"/>
                      </a:cubicBezTo>
                      <a:cubicBezTo>
                        <a:pt x="2377" y="2571"/>
                        <a:pt x="3013" y="2059"/>
                        <a:pt x="3013" y="1283"/>
                      </a:cubicBezTo>
                      <a:cubicBezTo>
                        <a:pt x="3013" y="581"/>
                        <a:pt x="2432" y="0"/>
                        <a:pt x="171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17" name="Google Shape;3617;p78"/>
              <p:cNvGrpSpPr/>
              <p:nvPr/>
            </p:nvGrpSpPr>
            <p:grpSpPr>
              <a:xfrm>
                <a:off x="4681346" y="3485582"/>
                <a:ext cx="37783" cy="32427"/>
                <a:chOff x="4681346" y="3485582"/>
                <a:chExt cx="37783" cy="32427"/>
              </a:xfrm>
              <a:grpFill/>
            </p:grpSpPr>
            <p:sp>
              <p:nvSpPr>
                <p:cNvPr id="3618" name="Google Shape;3618;p78"/>
                <p:cNvSpPr/>
                <p:nvPr/>
              </p:nvSpPr>
              <p:spPr>
                <a:xfrm>
                  <a:off x="4681346" y="3485582"/>
                  <a:ext cx="37783" cy="32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3" extrusionOk="0">
                      <a:moveTo>
                        <a:pt x="2738" y="1"/>
                      </a:moveTo>
                      <a:cubicBezTo>
                        <a:pt x="2231" y="1"/>
                        <a:pt x="1715" y="191"/>
                        <a:pt x="1295" y="614"/>
                      </a:cubicBezTo>
                      <a:cubicBezTo>
                        <a:pt x="1" y="1909"/>
                        <a:pt x="920" y="4122"/>
                        <a:pt x="2747" y="4122"/>
                      </a:cubicBezTo>
                      <a:cubicBezTo>
                        <a:pt x="3884" y="4122"/>
                        <a:pt x="4803" y="3203"/>
                        <a:pt x="4803" y="2066"/>
                      </a:cubicBezTo>
                      <a:cubicBezTo>
                        <a:pt x="4803" y="824"/>
                        <a:pt x="3793" y="1"/>
                        <a:pt x="2738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9" name="Google Shape;3619;p78"/>
                <p:cNvSpPr/>
                <p:nvPr/>
              </p:nvSpPr>
              <p:spPr>
                <a:xfrm>
                  <a:off x="4696479" y="3495263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0" y="375"/>
                        <a:pt x="0" y="835"/>
                      </a:cubicBezTo>
                      <a:cubicBezTo>
                        <a:pt x="0" y="1295"/>
                        <a:pt x="363" y="1657"/>
                        <a:pt x="823" y="1657"/>
                      </a:cubicBezTo>
                      <a:cubicBezTo>
                        <a:pt x="1282" y="1657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2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20" name="Google Shape;3620;p78"/>
              <p:cNvGrpSpPr/>
              <p:nvPr/>
            </p:nvGrpSpPr>
            <p:grpSpPr>
              <a:xfrm>
                <a:off x="4767067" y="3291088"/>
                <a:ext cx="37878" cy="32451"/>
                <a:chOff x="4767067" y="3291088"/>
                <a:chExt cx="37878" cy="32451"/>
              </a:xfrm>
              <a:grpFill/>
            </p:grpSpPr>
            <p:sp>
              <p:nvSpPr>
                <p:cNvPr id="3621" name="Google Shape;3621;p78"/>
                <p:cNvSpPr/>
                <p:nvPr/>
              </p:nvSpPr>
              <p:spPr>
                <a:xfrm>
                  <a:off x="4767067" y="3291088"/>
                  <a:ext cx="37878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6" extrusionOk="0">
                      <a:moveTo>
                        <a:pt x="2739" y="0"/>
                      </a:moveTo>
                      <a:cubicBezTo>
                        <a:pt x="2233" y="0"/>
                        <a:pt x="1717" y="188"/>
                        <a:pt x="1295" y="605"/>
                      </a:cubicBezTo>
                      <a:cubicBezTo>
                        <a:pt x="1" y="1900"/>
                        <a:pt x="920" y="4126"/>
                        <a:pt x="2759" y="4126"/>
                      </a:cubicBezTo>
                      <a:cubicBezTo>
                        <a:pt x="3884" y="4113"/>
                        <a:pt x="4803" y="3206"/>
                        <a:pt x="4815" y="2069"/>
                      </a:cubicBezTo>
                      <a:cubicBezTo>
                        <a:pt x="4815" y="824"/>
                        <a:pt x="3800" y="0"/>
                        <a:pt x="273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2" name="Google Shape;3622;p78"/>
                <p:cNvSpPr/>
                <p:nvPr/>
              </p:nvSpPr>
              <p:spPr>
                <a:xfrm>
                  <a:off x="4780036" y="3300888"/>
                  <a:ext cx="15203" cy="13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1654" extrusionOk="0">
                      <a:moveTo>
                        <a:pt x="1131" y="0"/>
                      </a:moveTo>
                      <a:cubicBezTo>
                        <a:pt x="1124" y="0"/>
                        <a:pt x="1117" y="0"/>
                        <a:pt x="1110" y="1"/>
                      </a:cubicBezTo>
                      <a:cubicBezTo>
                        <a:pt x="1105" y="0"/>
                        <a:pt x="1100" y="0"/>
                        <a:pt x="1095" y="0"/>
                      </a:cubicBezTo>
                      <a:cubicBezTo>
                        <a:pt x="367" y="0"/>
                        <a:pt x="0" y="887"/>
                        <a:pt x="517" y="1404"/>
                      </a:cubicBezTo>
                      <a:cubicBezTo>
                        <a:pt x="686" y="1577"/>
                        <a:pt x="895" y="1654"/>
                        <a:pt x="1100" y="1654"/>
                      </a:cubicBezTo>
                      <a:cubicBezTo>
                        <a:pt x="1525" y="1654"/>
                        <a:pt x="1932" y="1321"/>
                        <a:pt x="1932" y="823"/>
                      </a:cubicBezTo>
                      <a:cubicBezTo>
                        <a:pt x="1932" y="371"/>
                        <a:pt x="1569" y="0"/>
                        <a:pt x="113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23" name="Google Shape;3623;p78"/>
              <p:cNvGrpSpPr/>
              <p:nvPr/>
            </p:nvGrpSpPr>
            <p:grpSpPr>
              <a:xfrm>
                <a:off x="4687819" y="3405539"/>
                <a:ext cx="37776" cy="32451"/>
                <a:chOff x="4687819" y="3405539"/>
                <a:chExt cx="37776" cy="32451"/>
              </a:xfrm>
              <a:grpFill/>
            </p:grpSpPr>
            <p:sp>
              <p:nvSpPr>
                <p:cNvPr id="3624" name="Google Shape;3624;p78"/>
                <p:cNvSpPr/>
                <p:nvPr/>
              </p:nvSpPr>
              <p:spPr>
                <a:xfrm>
                  <a:off x="4687819" y="3405539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1"/>
                      </a:moveTo>
                      <a:cubicBezTo>
                        <a:pt x="2226" y="1"/>
                        <a:pt x="1712" y="188"/>
                        <a:pt x="1295" y="606"/>
                      </a:cubicBezTo>
                      <a:cubicBezTo>
                        <a:pt x="0" y="1912"/>
                        <a:pt x="920" y="4126"/>
                        <a:pt x="2758" y="4126"/>
                      </a:cubicBezTo>
                      <a:cubicBezTo>
                        <a:pt x="3883" y="4114"/>
                        <a:pt x="4803" y="3195"/>
                        <a:pt x="4803" y="2070"/>
                      </a:cubicBezTo>
                      <a:cubicBezTo>
                        <a:pt x="4803" y="824"/>
                        <a:pt x="3787" y="1"/>
                        <a:pt x="2730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5" name="Google Shape;3625;p78"/>
                <p:cNvSpPr/>
                <p:nvPr/>
              </p:nvSpPr>
              <p:spPr>
                <a:xfrm>
                  <a:off x="4702944" y="3415245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76" y="1"/>
                        <a:pt x="1" y="376"/>
                        <a:pt x="1" y="836"/>
                      </a:cubicBezTo>
                      <a:cubicBezTo>
                        <a:pt x="1" y="1295"/>
                        <a:pt x="376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6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26" name="Google Shape;3626;p78"/>
              <p:cNvGrpSpPr/>
              <p:nvPr/>
            </p:nvGrpSpPr>
            <p:grpSpPr>
              <a:xfrm>
                <a:off x="4923101" y="3444809"/>
                <a:ext cx="52813" cy="45318"/>
                <a:chOff x="4923101" y="3444809"/>
                <a:chExt cx="52813" cy="45318"/>
              </a:xfrm>
              <a:grpFill/>
            </p:grpSpPr>
            <p:sp>
              <p:nvSpPr>
                <p:cNvPr id="3627" name="Google Shape;3627;p78"/>
                <p:cNvSpPr/>
                <p:nvPr/>
              </p:nvSpPr>
              <p:spPr>
                <a:xfrm>
                  <a:off x="4923101" y="3444809"/>
                  <a:ext cx="52813" cy="45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5" h="5762" extrusionOk="0">
                      <a:moveTo>
                        <a:pt x="3823" y="1"/>
                      </a:moveTo>
                      <a:cubicBezTo>
                        <a:pt x="3117" y="1"/>
                        <a:pt x="2398" y="263"/>
                        <a:pt x="1815" y="851"/>
                      </a:cubicBezTo>
                      <a:cubicBezTo>
                        <a:pt x="1" y="2665"/>
                        <a:pt x="1283" y="5762"/>
                        <a:pt x="3847" y="5762"/>
                      </a:cubicBezTo>
                      <a:cubicBezTo>
                        <a:pt x="5432" y="5762"/>
                        <a:pt x="6714" y="4468"/>
                        <a:pt x="6714" y="2883"/>
                      </a:cubicBezTo>
                      <a:cubicBezTo>
                        <a:pt x="6714" y="1148"/>
                        <a:pt x="5298" y="1"/>
                        <a:pt x="3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8" name="Google Shape;3628;p78"/>
                <p:cNvSpPr/>
                <p:nvPr/>
              </p:nvSpPr>
              <p:spPr>
                <a:xfrm>
                  <a:off x="4936039" y="3454538"/>
                  <a:ext cx="30265" cy="25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" h="3295" extrusionOk="0">
                      <a:moveTo>
                        <a:pt x="2202" y="1"/>
                      </a:moveTo>
                      <a:cubicBezTo>
                        <a:pt x="727" y="1"/>
                        <a:pt x="1" y="1779"/>
                        <a:pt x="1029" y="2807"/>
                      </a:cubicBezTo>
                      <a:cubicBezTo>
                        <a:pt x="1365" y="3144"/>
                        <a:pt x="1779" y="3294"/>
                        <a:pt x="2185" y="3294"/>
                      </a:cubicBezTo>
                      <a:cubicBezTo>
                        <a:pt x="3034" y="3294"/>
                        <a:pt x="3847" y="2636"/>
                        <a:pt x="3847" y="1646"/>
                      </a:cubicBezTo>
                      <a:cubicBezTo>
                        <a:pt x="3847" y="739"/>
                        <a:pt x="3110" y="1"/>
                        <a:pt x="220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29" name="Google Shape;3629;p78"/>
              <p:cNvGrpSpPr/>
              <p:nvPr/>
            </p:nvGrpSpPr>
            <p:grpSpPr>
              <a:xfrm>
                <a:off x="4846040" y="3654750"/>
                <a:ext cx="31405" cy="26993"/>
                <a:chOff x="4846040" y="3654750"/>
                <a:chExt cx="31405" cy="26993"/>
              </a:xfrm>
              <a:grpFill/>
            </p:grpSpPr>
            <p:sp>
              <p:nvSpPr>
                <p:cNvPr id="3630" name="Google Shape;3630;p78"/>
                <p:cNvSpPr/>
                <p:nvPr/>
              </p:nvSpPr>
              <p:spPr>
                <a:xfrm>
                  <a:off x="4846040" y="3654750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2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50" y="3432"/>
                        <a:pt x="2274" y="3432"/>
                      </a:cubicBezTo>
                      <a:cubicBezTo>
                        <a:pt x="3218" y="3432"/>
                        <a:pt x="3992" y="2658"/>
                        <a:pt x="3992" y="1714"/>
                      </a:cubicBezTo>
                      <a:cubicBezTo>
                        <a:pt x="3992" y="683"/>
                        <a:pt x="3150" y="0"/>
                        <a:pt x="227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1" name="Google Shape;3631;p78"/>
                <p:cNvSpPr/>
                <p:nvPr/>
              </p:nvSpPr>
              <p:spPr>
                <a:xfrm>
                  <a:off x="4858883" y="3664424"/>
                  <a:ext cx="8856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6" extrusionOk="0">
                      <a:moveTo>
                        <a:pt x="641" y="0"/>
                      </a:moveTo>
                      <a:cubicBezTo>
                        <a:pt x="218" y="0"/>
                        <a:pt x="0" y="520"/>
                        <a:pt x="303" y="835"/>
                      </a:cubicBezTo>
                      <a:cubicBezTo>
                        <a:pt x="400" y="932"/>
                        <a:pt x="519" y="975"/>
                        <a:pt x="636" y="975"/>
                      </a:cubicBezTo>
                      <a:cubicBezTo>
                        <a:pt x="885" y="975"/>
                        <a:pt x="1125" y="780"/>
                        <a:pt x="1125" y="484"/>
                      </a:cubicBezTo>
                      <a:cubicBezTo>
                        <a:pt x="1125" y="218"/>
                        <a:pt x="907" y="0"/>
                        <a:pt x="64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32" name="Google Shape;3632;p78"/>
              <p:cNvGrpSpPr/>
              <p:nvPr/>
            </p:nvGrpSpPr>
            <p:grpSpPr>
              <a:xfrm>
                <a:off x="4925673" y="3691700"/>
                <a:ext cx="40253" cy="34472"/>
                <a:chOff x="4925673" y="3691700"/>
                <a:chExt cx="40253" cy="34472"/>
              </a:xfrm>
              <a:grpFill/>
            </p:grpSpPr>
            <p:sp>
              <p:nvSpPr>
                <p:cNvPr id="3633" name="Google Shape;3633;p78"/>
                <p:cNvSpPr/>
                <p:nvPr/>
              </p:nvSpPr>
              <p:spPr>
                <a:xfrm>
                  <a:off x="4925673" y="3691700"/>
                  <a:ext cx="40253" cy="34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" h="4383" extrusionOk="0">
                      <a:moveTo>
                        <a:pt x="2908" y="0"/>
                      </a:moveTo>
                      <a:cubicBezTo>
                        <a:pt x="2371" y="0"/>
                        <a:pt x="1825" y="200"/>
                        <a:pt x="1379" y="645"/>
                      </a:cubicBezTo>
                      <a:cubicBezTo>
                        <a:pt x="0" y="2024"/>
                        <a:pt x="968" y="4383"/>
                        <a:pt x="2915" y="4383"/>
                      </a:cubicBezTo>
                      <a:cubicBezTo>
                        <a:pt x="4125" y="4383"/>
                        <a:pt x="5105" y="3403"/>
                        <a:pt x="5117" y="2193"/>
                      </a:cubicBezTo>
                      <a:cubicBezTo>
                        <a:pt x="5109" y="875"/>
                        <a:pt x="4031" y="0"/>
                        <a:pt x="290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4" name="Google Shape;3634;p78"/>
                <p:cNvSpPr/>
                <p:nvPr/>
              </p:nvSpPr>
              <p:spPr>
                <a:xfrm>
                  <a:off x="4938516" y="3701334"/>
                  <a:ext cx="17704" cy="15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1" h="1931" extrusionOk="0">
                      <a:moveTo>
                        <a:pt x="1295" y="1"/>
                      </a:moveTo>
                      <a:cubicBezTo>
                        <a:pt x="436" y="1"/>
                        <a:pt x="0" y="1041"/>
                        <a:pt x="605" y="1646"/>
                      </a:cubicBezTo>
                      <a:cubicBezTo>
                        <a:pt x="801" y="1842"/>
                        <a:pt x="1043" y="1930"/>
                        <a:pt x="1281" y="1930"/>
                      </a:cubicBezTo>
                      <a:cubicBezTo>
                        <a:pt x="1775" y="1930"/>
                        <a:pt x="2250" y="1549"/>
                        <a:pt x="2250" y="968"/>
                      </a:cubicBezTo>
                      <a:cubicBezTo>
                        <a:pt x="2250" y="436"/>
                        <a:pt x="1827" y="1"/>
                        <a:pt x="129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35" name="Google Shape;3635;p78"/>
              <p:cNvGrpSpPr/>
              <p:nvPr/>
            </p:nvGrpSpPr>
            <p:grpSpPr>
              <a:xfrm>
                <a:off x="4894653" y="3740848"/>
                <a:ext cx="31405" cy="26906"/>
                <a:chOff x="4894653" y="3740848"/>
                <a:chExt cx="31405" cy="26906"/>
              </a:xfrm>
              <a:grpFill/>
            </p:grpSpPr>
            <p:sp>
              <p:nvSpPr>
                <p:cNvPr id="3636" name="Google Shape;3636;p78"/>
                <p:cNvSpPr/>
                <p:nvPr/>
              </p:nvSpPr>
              <p:spPr>
                <a:xfrm>
                  <a:off x="4894653" y="3740848"/>
                  <a:ext cx="31405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1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1" y="1582"/>
                        <a:pt x="763" y="3420"/>
                        <a:pt x="2287" y="3420"/>
                      </a:cubicBezTo>
                      <a:cubicBezTo>
                        <a:pt x="3230" y="3420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7" name="Google Shape;3637;p78"/>
                <p:cNvSpPr/>
                <p:nvPr/>
              </p:nvSpPr>
              <p:spPr>
                <a:xfrm>
                  <a:off x="4907497" y="3750522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1"/>
                      </a:moveTo>
                      <a:cubicBezTo>
                        <a:pt x="218" y="1"/>
                        <a:pt x="1" y="521"/>
                        <a:pt x="303" y="823"/>
                      </a:cubicBezTo>
                      <a:cubicBezTo>
                        <a:pt x="406" y="922"/>
                        <a:pt x="531" y="967"/>
                        <a:pt x="652" y="967"/>
                      </a:cubicBezTo>
                      <a:cubicBezTo>
                        <a:pt x="902" y="967"/>
                        <a:pt x="1138" y="778"/>
                        <a:pt x="1138" y="485"/>
                      </a:cubicBezTo>
                      <a:cubicBezTo>
                        <a:pt x="1138" y="219"/>
                        <a:pt x="920" y="1"/>
                        <a:pt x="65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38" name="Google Shape;3638;p78"/>
              <p:cNvGrpSpPr/>
              <p:nvPr/>
            </p:nvGrpSpPr>
            <p:grpSpPr>
              <a:xfrm>
                <a:off x="4962300" y="3696348"/>
                <a:ext cx="38255" cy="32773"/>
                <a:chOff x="4962300" y="3696348"/>
                <a:chExt cx="38255" cy="32773"/>
              </a:xfrm>
              <a:grpFill/>
            </p:grpSpPr>
            <p:sp>
              <p:nvSpPr>
                <p:cNvPr id="3639" name="Google Shape;3639;p78"/>
                <p:cNvSpPr/>
                <p:nvPr/>
              </p:nvSpPr>
              <p:spPr>
                <a:xfrm>
                  <a:off x="4962300" y="3696348"/>
                  <a:ext cx="38255" cy="3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4" h="4167" extrusionOk="0">
                      <a:moveTo>
                        <a:pt x="2767" y="1"/>
                      </a:moveTo>
                      <a:cubicBezTo>
                        <a:pt x="2259" y="1"/>
                        <a:pt x="1740" y="189"/>
                        <a:pt x="1319" y="611"/>
                      </a:cubicBezTo>
                      <a:cubicBezTo>
                        <a:pt x="0" y="1929"/>
                        <a:pt x="932" y="4167"/>
                        <a:pt x="2783" y="4167"/>
                      </a:cubicBezTo>
                      <a:cubicBezTo>
                        <a:pt x="3932" y="4167"/>
                        <a:pt x="4863" y="3236"/>
                        <a:pt x="4863" y="2086"/>
                      </a:cubicBezTo>
                      <a:cubicBezTo>
                        <a:pt x="4863" y="833"/>
                        <a:pt x="3836" y="1"/>
                        <a:pt x="2767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0" name="Google Shape;3640;p78"/>
                <p:cNvSpPr/>
                <p:nvPr/>
              </p:nvSpPr>
              <p:spPr>
                <a:xfrm>
                  <a:off x="4975238" y="3706093"/>
                  <a:ext cx="15612" cy="13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5" h="1702" extrusionOk="0">
                      <a:moveTo>
                        <a:pt x="1138" y="1"/>
                      </a:moveTo>
                      <a:cubicBezTo>
                        <a:pt x="388" y="1"/>
                        <a:pt x="1" y="908"/>
                        <a:pt x="533" y="1452"/>
                      </a:cubicBezTo>
                      <a:cubicBezTo>
                        <a:pt x="709" y="1624"/>
                        <a:pt x="923" y="1702"/>
                        <a:pt x="1132" y="1702"/>
                      </a:cubicBezTo>
                      <a:cubicBezTo>
                        <a:pt x="1569" y="1702"/>
                        <a:pt x="1984" y="1363"/>
                        <a:pt x="1984" y="847"/>
                      </a:cubicBezTo>
                      <a:cubicBezTo>
                        <a:pt x="1984" y="376"/>
                        <a:pt x="1609" y="1"/>
                        <a:pt x="1138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41" name="Google Shape;3641;p78"/>
              <p:cNvGrpSpPr/>
              <p:nvPr/>
            </p:nvGrpSpPr>
            <p:grpSpPr>
              <a:xfrm>
                <a:off x="4980185" y="3743349"/>
                <a:ext cx="31499" cy="26969"/>
                <a:chOff x="4980185" y="3743349"/>
                <a:chExt cx="31499" cy="26969"/>
              </a:xfrm>
              <a:grpFill/>
            </p:grpSpPr>
            <p:sp>
              <p:nvSpPr>
                <p:cNvPr id="3642" name="Google Shape;3642;p78"/>
                <p:cNvSpPr/>
                <p:nvPr/>
              </p:nvSpPr>
              <p:spPr>
                <a:xfrm>
                  <a:off x="4980185" y="3743349"/>
                  <a:ext cx="31499" cy="26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9" extrusionOk="0">
                      <a:moveTo>
                        <a:pt x="2274" y="0"/>
                      </a:moveTo>
                      <a:cubicBezTo>
                        <a:pt x="1855" y="0"/>
                        <a:pt x="1427" y="155"/>
                        <a:pt x="1077" y="501"/>
                      </a:cubicBezTo>
                      <a:cubicBezTo>
                        <a:pt x="1" y="1578"/>
                        <a:pt x="763" y="3429"/>
                        <a:pt x="2287" y="3429"/>
                      </a:cubicBezTo>
                      <a:cubicBezTo>
                        <a:pt x="3230" y="3429"/>
                        <a:pt x="3993" y="2667"/>
                        <a:pt x="4005" y="1723"/>
                      </a:cubicBezTo>
                      <a:cubicBezTo>
                        <a:pt x="4005" y="689"/>
                        <a:pt x="3158" y="0"/>
                        <a:pt x="227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3" name="Google Shape;3643;p78"/>
                <p:cNvSpPr/>
                <p:nvPr/>
              </p:nvSpPr>
              <p:spPr>
                <a:xfrm>
                  <a:off x="4993123" y="3753094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0"/>
                      </a:moveTo>
                      <a:cubicBezTo>
                        <a:pt x="206" y="0"/>
                        <a:pt x="1" y="521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0" y="966"/>
                        <a:pt x="1126" y="777"/>
                        <a:pt x="1126" y="484"/>
                      </a:cubicBezTo>
                      <a:cubicBezTo>
                        <a:pt x="1126" y="218"/>
                        <a:pt x="908" y="0"/>
                        <a:pt x="64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44" name="Google Shape;3644;p78"/>
              <p:cNvGrpSpPr/>
              <p:nvPr/>
            </p:nvGrpSpPr>
            <p:grpSpPr>
              <a:xfrm>
                <a:off x="5013768" y="3734312"/>
                <a:ext cx="31499" cy="26969"/>
                <a:chOff x="5013768" y="3734312"/>
                <a:chExt cx="31499" cy="26969"/>
              </a:xfrm>
              <a:grpFill/>
            </p:grpSpPr>
            <p:sp>
              <p:nvSpPr>
                <p:cNvPr id="3645" name="Google Shape;3645;p78"/>
                <p:cNvSpPr/>
                <p:nvPr/>
              </p:nvSpPr>
              <p:spPr>
                <a:xfrm>
                  <a:off x="5013768" y="3734312"/>
                  <a:ext cx="31499" cy="26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9" extrusionOk="0">
                      <a:moveTo>
                        <a:pt x="2281" y="1"/>
                      </a:moveTo>
                      <a:cubicBezTo>
                        <a:pt x="1858" y="1"/>
                        <a:pt x="1428" y="159"/>
                        <a:pt x="1077" y="513"/>
                      </a:cubicBezTo>
                      <a:cubicBezTo>
                        <a:pt x="1" y="1590"/>
                        <a:pt x="775" y="3429"/>
                        <a:pt x="2299" y="3429"/>
                      </a:cubicBezTo>
                      <a:cubicBezTo>
                        <a:pt x="3231" y="3417"/>
                        <a:pt x="3993" y="2655"/>
                        <a:pt x="4005" y="1711"/>
                      </a:cubicBezTo>
                      <a:cubicBezTo>
                        <a:pt x="3997" y="682"/>
                        <a:pt x="3157" y="1"/>
                        <a:pt x="228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6" name="Google Shape;3646;p78"/>
                <p:cNvSpPr/>
                <p:nvPr/>
              </p:nvSpPr>
              <p:spPr>
                <a:xfrm>
                  <a:off x="5028043" y="3743963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47" name="Google Shape;3647;p78"/>
              <p:cNvGrpSpPr/>
              <p:nvPr/>
            </p:nvGrpSpPr>
            <p:grpSpPr>
              <a:xfrm>
                <a:off x="5036703" y="3764545"/>
                <a:ext cx="31499" cy="26898"/>
                <a:chOff x="5036703" y="3764545"/>
                <a:chExt cx="31499" cy="26898"/>
              </a:xfrm>
              <a:grpFill/>
            </p:grpSpPr>
            <p:sp>
              <p:nvSpPr>
                <p:cNvPr id="3648" name="Google Shape;3648;p78"/>
                <p:cNvSpPr/>
                <p:nvPr/>
              </p:nvSpPr>
              <p:spPr>
                <a:xfrm>
                  <a:off x="5036703" y="3764545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4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19"/>
                        <a:pt x="2298" y="3419"/>
                      </a:cubicBezTo>
                      <a:cubicBezTo>
                        <a:pt x="3242" y="3419"/>
                        <a:pt x="4004" y="2657"/>
                        <a:pt x="4004" y="1714"/>
                      </a:cubicBezTo>
                      <a:cubicBezTo>
                        <a:pt x="4004" y="682"/>
                        <a:pt x="3162" y="0"/>
                        <a:pt x="228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9" name="Google Shape;3649;p78"/>
                <p:cNvSpPr/>
                <p:nvPr/>
              </p:nvSpPr>
              <p:spPr>
                <a:xfrm>
                  <a:off x="5049641" y="3774211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53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9"/>
                        <a:pt x="920" y="1"/>
                        <a:pt x="65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50" name="Google Shape;3650;p78"/>
              <p:cNvGrpSpPr/>
              <p:nvPr/>
            </p:nvGrpSpPr>
            <p:grpSpPr>
              <a:xfrm>
                <a:off x="4953546" y="3768352"/>
                <a:ext cx="31405" cy="26898"/>
                <a:chOff x="4953546" y="3768352"/>
                <a:chExt cx="31405" cy="26898"/>
              </a:xfrm>
              <a:grpFill/>
            </p:grpSpPr>
            <p:sp>
              <p:nvSpPr>
                <p:cNvPr id="3651" name="Google Shape;3651;p78"/>
                <p:cNvSpPr/>
                <p:nvPr/>
              </p:nvSpPr>
              <p:spPr>
                <a:xfrm>
                  <a:off x="4953546" y="3768352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1" y="0"/>
                      </a:moveTo>
                      <a:cubicBezTo>
                        <a:pt x="1852" y="0"/>
                        <a:pt x="1425" y="156"/>
                        <a:pt x="1077" y="504"/>
                      </a:cubicBezTo>
                      <a:cubicBezTo>
                        <a:pt x="1" y="1581"/>
                        <a:pt x="751" y="3419"/>
                        <a:pt x="2287" y="3419"/>
                      </a:cubicBezTo>
                      <a:cubicBezTo>
                        <a:pt x="3218" y="3419"/>
                        <a:pt x="3992" y="2657"/>
                        <a:pt x="3992" y="1726"/>
                      </a:cubicBezTo>
                      <a:cubicBezTo>
                        <a:pt x="3992" y="686"/>
                        <a:pt x="3150" y="0"/>
                        <a:pt x="227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2" name="Google Shape;3652;p78"/>
                <p:cNvSpPr/>
                <p:nvPr/>
              </p:nvSpPr>
              <p:spPr>
                <a:xfrm>
                  <a:off x="4966390" y="3778018"/>
                  <a:ext cx="8950" cy="7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7" extrusionOk="0">
                      <a:moveTo>
                        <a:pt x="654" y="1"/>
                      </a:moveTo>
                      <a:cubicBezTo>
                        <a:pt x="218" y="1"/>
                        <a:pt x="1" y="533"/>
                        <a:pt x="303" y="835"/>
                      </a:cubicBezTo>
                      <a:cubicBezTo>
                        <a:pt x="404" y="933"/>
                        <a:pt x="527" y="976"/>
                        <a:pt x="647" y="976"/>
                      </a:cubicBezTo>
                      <a:cubicBezTo>
                        <a:pt x="899" y="976"/>
                        <a:pt x="1138" y="784"/>
                        <a:pt x="1138" y="497"/>
                      </a:cubicBezTo>
                      <a:cubicBezTo>
                        <a:pt x="1138" y="218"/>
                        <a:pt x="920" y="1"/>
                        <a:pt x="65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53" name="Google Shape;3653;p78"/>
              <p:cNvGrpSpPr/>
              <p:nvPr/>
            </p:nvGrpSpPr>
            <p:grpSpPr>
              <a:xfrm>
                <a:off x="4964770" y="3814016"/>
                <a:ext cx="31499" cy="26993"/>
                <a:chOff x="4964770" y="3814016"/>
                <a:chExt cx="31499" cy="26993"/>
              </a:xfrm>
              <a:grpFill/>
            </p:grpSpPr>
            <p:sp>
              <p:nvSpPr>
                <p:cNvPr id="3654" name="Google Shape;3654;p78"/>
                <p:cNvSpPr/>
                <p:nvPr/>
              </p:nvSpPr>
              <p:spPr>
                <a:xfrm>
                  <a:off x="4964770" y="3814016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76" y="0"/>
                      </a:moveTo>
                      <a:cubicBezTo>
                        <a:pt x="1855" y="0"/>
                        <a:pt x="1426" y="156"/>
                        <a:pt x="1078" y="504"/>
                      </a:cubicBezTo>
                      <a:cubicBezTo>
                        <a:pt x="1" y="1581"/>
                        <a:pt x="763" y="3432"/>
                        <a:pt x="2287" y="3432"/>
                      </a:cubicBezTo>
                      <a:cubicBezTo>
                        <a:pt x="3231" y="3432"/>
                        <a:pt x="3993" y="2658"/>
                        <a:pt x="4005" y="1714"/>
                      </a:cubicBezTo>
                      <a:cubicBezTo>
                        <a:pt x="4005" y="683"/>
                        <a:pt x="3158" y="0"/>
                        <a:pt x="2276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5" name="Google Shape;3655;p78"/>
                <p:cNvSpPr/>
                <p:nvPr/>
              </p:nvSpPr>
              <p:spPr>
                <a:xfrm>
                  <a:off x="4977715" y="3823690"/>
                  <a:ext cx="8856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6" extrusionOk="0">
                      <a:moveTo>
                        <a:pt x="641" y="0"/>
                      </a:moveTo>
                      <a:cubicBezTo>
                        <a:pt x="206" y="0"/>
                        <a:pt x="0" y="520"/>
                        <a:pt x="303" y="835"/>
                      </a:cubicBezTo>
                      <a:cubicBezTo>
                        <a:pt x="399" y="932"/>
                        <a:pt x="519" y="975"/>
                        <a:pt x="636" y="975"/>
                      </a:cubicBezTo>
                      <a:cubicBezTo>
                        <a:pt x="885" y="975"/>
                        <a:pt x="1125" y="780"/>
                        <a:pt x="1125" y="484"/>
                      </a:cubicBezTo>
                      <a:cubicBezTo>
                        <a:pt x="1125" y="218"/>
                        <a:pt x="907" y="0"/>
                        <a:pt x="64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56" name="Google Shape;3656;p78"/>
              <p:cNvGrpSpPr/>
              <p:nvPr/>
            </p:nvGrpSpPr>
            <p:grpSpPr>
              <a:xfrm>
                <a:off x="4923290" y="3800504"/>
                <a:ext cx="31468" cy="26898"/>
                <a:chOff x="4923290" y="3800504"/>
                <a:chExt cx="31468" cy="26898"/>
              </a:xfrm>
              <a:grpFill/>
            </p:grpSpPr>
            <p:sp>
              <p:nvSpPr>
                <p:cNvPr id="3657" name="Google Shape;3657;p78"/>
                <p:cNvSpPr/>
                <p:nvPr/>
              </p:nvSpPr>
              <p:spPr>
                <a:xfrm>
                  <a:off x="4923290" y="3800504"/>
                  <a:ext cx="31468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1" h="3420" extrusionOk="0">
                      <a:moveTo>
                        <a:pt x="2276" y="1"/>
                      </a:moveTo>
                      <a:cubicBezTo>
                        <a:pt x="1855" y="1"/>
                        <a:pt x="1426" y="156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3993" y="2658"/>
                        <a:pt x="3993" y="1714"/>
                      </a:cubicBezTo>
                      <a:cubicBezTo>
                        <a:pt x="4001" y="683"/>
                        <a:pt x="3156" y="1"/>
                        <a:pt x="227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8" name="Google Shape;3658;p78"/>
                <p:cNvSpPr/>
                <p:nvPr/>
              </p:nvSpPr>
              <p:spPr>
                <a:xfrm>
                  <a:off x="4937470" y="3810178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59" name="Google Shape;3659;p78"/>
              <p:cNvGrpSpPr/>
              <p:nvPr/>
            </p:nvGrpSpPr>
            <p:grpSpPr>
              <a:xfrm>
                <a:off x="5108534" y="3650943"/>
                <a:ext cx="31405" cy="26993"/>
                <a:chOff x="5108534" y="3650943"/>
                <a:chExt cx="31405" cy="26993"/>
              </a:xfrm>
              <a:grpFill/>
            </p:grpSpPr>
            <p:sp>
              <p:nvSpPr>
                <p:cNvPr id="3660" name="Google Shape;3660;p78"/>
                <p:cNvSpPr/>
                <p:nvPr/>
              </p:nvSpPr>
              <p:spPr>
                <a:xfrm>
                  <a:off x="5108534" y="3650943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2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32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1" name="Google Shape;3661;p78"/>
                <p:cNvSpPr/>
                <p:nvPr/>
              </p:nvSpPr>
              <p:spPr>
                <a:xfrm>
                  <a:off x="5122707" y="3660617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0"/>
                      </a:moveTo>
                      <a:cubicBezTo>
                        <a:pt x="218" y="0"/>
                        <a:pt x="1" y="218"/>
                        <a:pt x="1" y="484"/>
                      </a:cubicBezTo>
                      <a:cubicBezTo>
                        <a:pt x="1" y="750"/>
                        <a:pt x="218" y="968"/>
                        <a:pt x="484" y="968"/>
                      </a:cubicBezTo>
                      <a:cubicBezTo>
                        <a:pt x="751" y="968"/>
                        <a:pt x="968" y="750"/>
                        <a:pt x="968" y="484"/>
                      </a:cubicBezTo>
                      <a:cubicBezTo>
                        <a:pt x="968" y="218"/>
                        <a:pt x="751" y="0"/>
                        <a:pt x="48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62" name="Google Shape;3662;p78"/>
              <p:cNvGrpSpPr/>
              <p:nvPr/>
            </p:nvGrpSpPr>
            <p:grpSpPr>
              <a:xfrm>
                <a:off x="5119380" y="3760739"/>
                <a:ext cx="31499" cy="26993"/>
                <a:chOff x="5119380" y="3760739"/>
                <a:chExt cx="31499" cy="26993"/>
              </a:xfrm>
              <a:grpFill/>
            </p:grpSpPr>
            <p:sp>
              <p:nvSpPr>
                <p:cNvPr id="3663" name="Google Shape;3663;p78"/>
                <p:cNvSpPr/>
                <p:nvPr/>
              </p:nvSpPr>
              <p:spPr>
                <a:xfrm>
                  <a:off x="5119380" y="3760739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75" y="0"/>
                      </a:moveTo>
                      <a:cubicBezTo>
                        <a:pt x="1854" y="0"/>
                        <a:pt x="1425" y="156"/>
                        <a:pt x="1077" y="504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20"/>
                        <a:pt x="3992" y="2657"/>
                        <a:pt x="4004" y="1714"/>
                      </a:cubicBezTo>
                      <a:cubicBezTo>
                        <a:pt x="4004" y="683"/>
                        <a:pt x="3157" y="0"/>
                        <a:pt x="227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4" name="Google Shape;3664;p78"/>
                <p:cNvSpPr/>
                <p:nvPr/>
              </p:nvSpPr>
              <p:spPr>
                <a:xfrm>
                  <a:off x="5132318" y="3770405"/>
                  <a:ext cx="8856" cy="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3" extrusionOk="0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3" y="824"/>
                      </a:cubicBezTo>
                      <a:cubicBezTo>
                        <a:pt x="402" y="926"/>
                        <a:pt x="524" y="972"/>
                        <a:pt x="644" y="972"/>
                      </a:cubicBezTo>
                      <a:cubicBezTo>
                        <a:pt x="890" y="972"/>
                        <a:pt x="1125" y="778"/>
                        <a:pt x="1125" y="485"/>
                      </a:cubicBezTo>
                      <a:cubicBezTo>
                        <a:pt x="1125" y="219"/>
                        <a:pt x="908" y="1"/>
                        <a:pt x="64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65" name="Google Shape;3665;p78"/>
              <p:cNvGrpSpPr/>
              <p:nvPr/>
            </p:nvGrpSpPr>
            <p:grpSpPr>
              <a:xfrm>
                <a:off x="5119380" y="3788235"/>
                <a:ext cx="31499" cy="26993"/>
                <a:chOff x="5119380" y="3788235"/>
                <a:chExt cx="31499" cy="26993"/>
              </a:xfrm>
              <a:grpFill/>
            </p:grpSpPr>
            <p:sp>
              <p:nvSpPr>
                <p:cNvPr id="3666" name="Google Shape;3666;p78"/>
                <p:cNvSpPr/>
                <p:nvPr/>
              </p:nvSpPr>
              <p:spPr>
                <a:xfrm>
                  <a:off x="5119380" y="3788235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75" y="0"/>
                      </a:moveTo>
                      <a:cubicBezTo>
                        <a:pt x="1854" y="0"/>
                        <a:pt x="1425" y="156"/>
                        <a:pt x="1077" y="504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19"/>
                        <a:pt x="3992" y="2657"/>
                        <a:pt x="4004" y="1714"/>
                      </a:cubicBezTo>
                      <a:cubicBezTo>
                        <a:pt x="4004" y="683"/>
                        <a:pt x="3157" y="0"/>
                        <a:pt x="227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7" name="Google Shape;3667;p78"/>
                <p:cNvSpPr/>
                <p:nvPr/>
              </p:nvSpPr>
              <p:spPr>
                <a:xfrm>
                  <a:off x="5132318" y="3797901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3" y="824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9"/>
                        <a:pt x="908" y="1"/>
                        <a:pt x="64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68" name="Google Shape;3668;p78"/>
              <p:cNvGrpSpPr/>
              <p:nvPr/>
            </p:nvGrpSpPr>
            <p:grpSpPr>
              <a:xfrm>
                <a:off x="5158005" y="3875284"/>
                <a:ext cx="31405" cy="27001"/>
                <a:chOff x="5158005" y="3875284"/>
                <a:chExt cx="31405" cy="27001"/>
              </a:xfrm>
              <a:grpFill/>
            </p:grpSpPr>
            <p:sp>
              <p:nvSpPr>
                <p:cNvPr id="3669" name="Google Shape;3669;p78"/>
                <p:cNvSpPr/>
                <p:nvPr/>
              </p:nvSpPr>
              <p:spPr>
                <a:xfrm>
                  <a:off x="5158005" y="3875284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3" y="3432"/>
                        <a:pt x="2287" y="3432"/>
                      </a:cubicBezTo>
                      <a:cubicBezTo>
                        <a:pt x="3230" y="3432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0" name="Google Shape;3670;p78"/>
                <p:cNvSpPr/>
                <p:nvPr/>
              </p:nvSpPr>
              <p:spPr>
                <a:xfrm>
                  <a:off x="5170848" y="3884958"/>
                  <a:ext cx="8950" cy="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2" extrusionOk="0">
                      <a:moveTo>
                        <a:pt x="654" y="0"/>
                      </a:moveTo>
                      <a:cubicBezTo>
                        <a:pt x="218" y="0"/>
                        <a:pt x="1" y="521"/>
                        <a:pt x="303" y="823"/>
                      </a:cubicBezTo>
                      <a:cubicBezTo>
                        <a:pt x="406" y="926"/>
                        <a:pt x="531" y="972"/>
                        <a:pt x="652" y="972"/>
                      </a:cubicBezTo>
                      <a:cubicBezTo>
                        <a:pt x="902" y="972"/>
                        <a:pt x="1138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71" name="Google Shape;3671;p78"/>
              <p:cNvGrpSpPr/>
              <p:nvPr/>
            </p:nvGrpSpPr>
            <p:grpSpPr>
              <a:xfrm>
                <a:off x="5233163" y="3764545"/>
                <a:ext cx="31499" cy="26898"/>
                <a:chOff x="5233163" y="3764545"/>
                <a:chExt cx="31499" cy="26898"/>
              </a:xfrm>
              <a:grpFill/>
            </p:grpSpPr>
            <p:sp>
              <p:nvSpPr>
                <p:cNvPr id="3672" name="Google Shape;3672;p78"/>
                <p:cNvSpPr/>
                <p:nvPr/>
              </p:nvSpPr>
              <p:spPr>
                <a:xfrm>
                  <a:off x="5233163" y="3764545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76" y="0"/>
                      </a:moveTo>
                      <a:cubicBezTo>
                        <a:pt x="1855" y="0"/>
                        <a:pt x="1426" y="156"/>
                        <a:pt x="1078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4005" y="2657"/>
                        <a:pt x="4005" y="1714"/>
                      </a:cubicBezTo>
                      <a:cubicBezTo>
                        <a:pt x="4005" y="682"/>
                        <a:pt x="3158" y="0"/>
                        <a:pt x="2276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3" name="Google Shape;3673;p78"/>
                <p:cNvSpPr/>
                <p:nvPr/>
              </p:nvSpPr>
              <p:spPr>
                <a:xfrm>
                  <a:off x="5246108" y="3774211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0" y="921"/>
                        <a:pt x="520" y="964"/>
                        <a:pt x="638" y="964"/>
                      </a:cubicBezTo>
                      <a:cubicBezTo>
                        <a:pt x="886" y="964"/>
                        <a:pt x="1125" y="772"/>
                        <a:pt x="1125" y="485"/>
                      </a:cubicBezTo>
                      <a:cubicBezTo>
                        <a:pt x="1125" y="219"/>
                        <a:pt x="907" y="1"/>
                        <a:pt x="64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74" name="Google Shape;3674;p78"/>
              <p:cNvGrpSpPr/>
              <p:nvPr/>
            </p:nvGrpSpPr>
            <p:grpSpPr>
              <a:xfrm>
                <a:off x="5276168" y="3805545"/>
                <a:ext cx="31499" cy="26906"/>
                <a:chOff x="5276168" y="3805545"/>
                <a:chExt cx="31499" cy="26906"/>
              </a:xfrm>
              <a:grpFill/>
            </p:grpSpPr>
            <p:sp>
              <p:nvSpPr>
                <p:cNvPr id="3675" name="Google Shape;3675;p78"/>
                <p:cNvSpPr/>
                <p:nvPr/>
              </p:nvSpPr>
              <p:spPr>
                <a:xfrm>
                  <a:off x="5276168" y="3805545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81" y="1"/>
                      </a:moveTo>
                      <a:cubicBezTo>
                        <a:pt x="1860" y="1"/>
                        <a:pt x="1429" y="157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4005" y="2658"/>
                        <a:pt x="4005" y="1714"/>
                      </a:cubicBezTo>
                      <a:cubicBezTo>
                        <a:pt x="4005" y="683"/>
                        <a:pt x="3163" y="1"/>
                        <a:pt x="228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6" name="Google Shape;3676;p78"/>
                <p:cNvSpPr/>
                <p:nvPr/>
              </p:nvSpPr>
              <p:spPr>
                <a:xfrm>
                  <a:off x="5289106" y="3815219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1"/>
                      </a:moveTo>
                      <a:cubicBezTo>
                        <a:pt x="219" y="1"/>
                        <a:pt x="1" y="521"/>
                        <a:pt x="303" y="823"/>
                      </a:cubicBezTo>
                      <a:cubicBezTo>
                        <a:pt x="402" y="922"/>
                        <a:pt x="524" y="967"/>
                        <a:pt x="644" y="967"/>
                      </a:cubicBezTo>
                      <a:cubicBezTo>
                        <a:pt x="890" y="967"/>
                        <a:pt x="1126" y="778"/>
                        <a:pt x="1126" y="484"/>
                      </a:cubicBezTo>
                      <a:cubicBezTo>
                        <a:pt x="1126" y="218"/>
                        <a:pt x="908" y="1"/>
                        <a:pt x="64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77" name="Google Shape;3677;p78"/>
              <p:cNvGrpSpPr/>
              <p:nvPr/>
            </p:nvGrpSpPr>
            <p:grpSpPr>
              <a:xfrm>
                <a:off x="5294053" y="3851933"/>
                <a:ext cx="31405" cy="26945"/>
                <a:chOff x="5294053" y="3851933"/>
                <a:chExt cx="31405" cy="26945"/>
              </a:xfrm>
              <a:grpFill/>
            </p:grpSpPr>
            <p:sp>
              <p:nvSpPr>
                <p:cNvPr id="3678" name="Google Shape;3678;p78"/>
                <p:cNvSpPr/>
                <p:nvPr/>
              </p:nvSpPr>
              <p:spPr>
                <a:xfrm>
                  <a:off x="5294053" y="3851933"/>
                  <a:ext cx="31405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6" extrusionOk="0">
                      <a:moveTo>
                        <a:pt x="2273" y="1"/>
                      </a:moveTo>
                      <a:cubicBezTo>
                        <a:pt x="1854" y="1"/>
                        <a:pt x="1426" y="158"/>
                        <a:pt x="1077" y="510"/>
                      </a:cubicBezTo>
                      <a:cubicBezTo>
                        <a:pt x="1" y="1587"/>
                        <a:pt x="763" y="3425"/>
                        <a:pt x="2287" y="3425"/>
                      </a:cubicBezTo>
                      <a:cubicBezTo>
                        <a:pt x="3231" y="3425"/>
                        <a:pt x="3993" y="2663"/>
                        <a:pt x="3993" y="1720"/>
                      </a:cubicBezTo>
                      <a:cubicBezTo>
                        <a:pt x="3993" y="688"/>
                        <a:pt x="3151" y="1"/>
                        <a:pt x="227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9" name="Google Shape;3679;p78"/>
                <p:cNvSpPr/>
                <p:nvPr/>
              </p:nvSpPr>
              <p:spPr>
                <a:xfrm>
                  <a:off x="5308234" y="3861552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63"/>
                        <a:pt x="218" y="968"/>
                        <a:pt x="484" y="968"/>
                      </a:cubicBezTo>
                      <a:cubicBezTo>
                        <a:pt x="750" y="968"/>
                        <a:pt x="968" y="763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80" name="Google Shape;3680;p78"/>
              <p:cNvGrpSpPr/>
              <p:nvPr/>
            </p:nvGrpSpPr>
            <p:grpSpPr>
              <a:xfrm>
                <a:off x="5341723" y="3851902"/>
                <a:ext cx="31405" cy="26977"/>
                <a:chOff x="5341723" y="3851902"/>
                <a:chExt cx="31405" cy="26977"/>
              </a:xfrm>
              <a:grpFill/>
            </p:grpSpPr>
            <p:sp>
              <p:nvSpPr>
                <p:cNvPr id="3681" name="Google Shape;3681;p78"/>
                <p:cNvSpPr/>
                <p:nvPr/>
              </p:nvSpPr>
              <p:spPr>
                <a:xfrm>
                  <a:off x="5341723" y="3851902"/>
                  <a:ext cx="31405" cy="26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0" extrusionOk="0">
                      <a:moveTo>
                        <a:pt x="2266" y="1"/>
                      </a:moveTo>
                      <a:cubicBezTo>
                        <a:pt x="1848" y="1"/>
                        <a:pt x="1423" y="156"/>
                        <a:pt x="1077" y="502"/>
                      </a:cubicBezTo>
                      <a:cubicBezTo>
                        <a:pt x="0" y="1578"/>
                        <a:pt x="762" y="3429"/>
                        <a:pt x="2287" y="3429"/>
                      </a:cubicBezTo>
                      <a:cubicBezTo>
                        <a:pt x="3230" y="3429"/>
                        <a:pt x="3992" y="2667"/>
                        <a:pt x="3992" y="1724"/>
                      </a:cubicBezTo>
                      <a:cubicBezTo>
                        <a:pt x="3992" y="690"/>
                        <a:pt x="3146" y="1"/>
                        <a:pt x="226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2" name="Google Shape;3682;p78"/>
                <p:cNvSpPr/>
                <p:nvPr/>
              </p:nvSpPr>
              <p:spPr>
                <a:xfrm>
                  <a:off x="5354567" y="3861647"/>
                  <a:ext cx="8950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5" extrusionOk="0">
                      <a:moveTo>
                        <a:pt x="654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4" y="921"/>
                        <a:pt x="527" y="964"/>
                        <a:pt x="646" y="964"/>
                      </a:cubicBezTo>
                      <a:cubicBezTo>
                        <a:pt x="898" y="964"/>
                        <a:pt x="1138" y="772"/>
                        <a:pt x="1138" y="485"/>
                      </a:cubicBezTo>
                      <a:cubicBezTo>
                        <a:pt x="1138" y="206"/>
                        <a:pt x="920" y="1"/>
                        <a:pt x="65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83" name="Google Shape;3683;p78"/>
              <p:cNvGrpSpPr/>
              <p:nvPr/>
            </p:nvGrpSpPr>
            <p:grpSpPr>
              <a:xfrm>
                <a:off x="5054871" y="3507855"/>
                <a:ext cx="31405" cy="26993"/>
                <a:chOff x="5054871" y="3507855"/>
                <a:chExt cx="31405" cy="26993"/>
              </a:xfrm>
              <a:grpFill/>
            </p:grpSpPr>
            <p:sp>
              <p:nvSpPr>
                <p:cNvPr id="3684" name="Google Shape;3684;p78"/>
                <p:cNvSpPr/>
                <p:nvPr/>
              </p:nvSpPr>
              <p:spPr>
                <a:xfrm>
                  <a:off x="5054871" y="3507855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1" y="1581"/>
                        <a:pt x="763" y="3431"/>
                        <a:pt x="2287" y="3431"/>
                      </a:cubicBezTo>
                      <a:cubicBezTo>
                        <a:pt x="3230" y="3431"/>
                        <a:pt x="3993" y="2657"/>
                        <a:pt x="3993" y="1714"/>
                      </a:cubicBezTo>
                      <a:cubicBezTo>
                        <a:pt x="3993" y="682"/>
                        <a:pt x="3151" y="0"/>
                        <a:pt x="227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5" name="Google Shape;3685;p78"/>
                <p:cNvSpPr/>
                <p:nvPr/>
              </p:nvSpPr>
              <p:spPr>
                <a:xfrm>
                  <a:off x="5067715" y="3517521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1"/>
                      </a:moveTo>
                      <a:cubicBezTo>
                        <a:pt x="218" y="1"/>
                        <a:pt x="1" y="521"/>
                        <a:pt x="315" y="823"/>
                      </a:cubicBezTo>
                      <a:cubicBezTo>
                        <a:pt x="414" y="922"/>
                        <a:pt x="536" y="967"/>
                        <a:pt x="656" y="967"/>
                      </a:cubicBezTo>
                      <a:cubicBezTo>
                        <a:pt x="902" y="967"/>
                        <a:pt x="1138" y="778"/>
                        <a:pt x="1138" y="485"/>
                      </a:cubicBezTo>
                      <a:cubicBezTo>
                        <a:pt x="1138" y="219"/>
                        <a:pt x="920" y="1"/>
                        <a:pt x="65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86" name="Google Shape;3686;p78"/>
              <p:cNvGrpSpPr/>
              <p:nvPr/>
            </p:nvGrpSpPr>
            <p:grpSpPr>
              <a:xfrm>
                <a:off x="4876579" y="3675325"/>
                <a:ext cx="31405" cy="26969"/>
                <a:chOff x="4876579" y="3675325"/>
                <a:chExt cx="31405" cy="26969"/>
              </a:xfrm>
              <a:grpFill/>
            </p:grpSpPr>
            <p:sp>
              <p:nvSpPr>
                <p:cNvPr id="3687" name="Google Shape;3687;p78"/>
                <p:cNvSpPr/>
                <p:nvPr/>
              </p:nvSpPr>
              <p:spPr>
                <a:xfrm>
                  <a:off x="4876579" y="3675325"/>
                  <a:ext cx="31405" cy="26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9" extrusionOk="0">
                      <a:moveTo>
                        <a:pt x="2266" y="0"/>
                      </a:moveTo>
                      <a:cubicBezTo>
                        <a:pt x="1848" y="0"/>
                        <a:pt x="1423" y="155"/>
                        <a:pt x="1077" y="501"/>
                      </a:cubicBezTo>
                      <a:cubicBezTo>
                        <a:pt x="0" y="1578"/>
                        <a:pt x="762" y="3429"/>
                        <a:pt x="2287" y="3429"/>
                      </a:cubicBezTo>
                      <a:cubicBezTo>
                        <a:pt x="3230" y="3429"/>
                        <a:pt x="3992" y="2667"/>
                        <a:pt x="3992" y="1723"/>
                      </a:cubicBezTo>
                      <a:cubicBezTo>
                        <a:pt x="3992" y="689"/>
                        <a:pt x="3146" y="0"/>
                        <a:pt x="2266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8" name="Google Shape;3688;p78"/>
                <p:cNvSpPr/>
                <p:nvPr/>
              </p:nvSpPr>
              <p:spPr>
                <a:xfrm>
                  <a:off x="4889517" y="3684975"/>
                  <a:ext cx="8856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6" extrusionOk="0">
                      <a:moveTo>
                        <a:pt x="642" y="0"/>
                      </a:moveTo>
                      <a:cubicBezTo>
                        <a:pt x="218" y="12"/>
                        <a:pt x="0" y="520"/>
                        <a:pt x="303" y="835"/>
                      </a:cubicBezTo>
                      <a:cubicBezTo>
                        <a:pt x="400" y="932"/>
                        <a:pt x="520" y="976"/>
                        <a:pt x="638" y="976"/>
                      </a:cubicBezTo>
                      <a:cubicBezTo>
                        <a:pt x="886" y="976"/>
                        <a:pt x="1125" y="783"/>
                        <a:pt x="1125" y="496"/>
                      </a:cubicBezTo>
                      <a:cubicBezTo>
                        <a:pt x="1125" y="218"/>
                        <a:pt x="908" y="0"/>
                        <a:pt x="64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89" name="Google Shape;3689;p78"/>
              <p:cNvGrpSpPr/>
              <p:nvPr/>
            </p:nvGrpSpPr>
            <p:grpSpPr>
              <a:xfrm>
                <a:off x="4842233" y="3688333"/>
                <a:ext cx="31405" cy="26993"/>
                <a:chOff x="4842233" y="3688333"/>
                <a:chExt cx="31405" cy="26993"/>
              </a:xfrm>
              <a:grpFill/>
            </p:grpSpPr>
            <p:sp>
              <p:nvSpPr>
                <p:cNvPr id="3690" name="Google Shape;3690;p78"/>
                <p:cNvSpPr/>
                <p:nvPr/>
              </p:nvSpPr>
              <p:spPr>
                <a:xfrm>
                  <a:off x="4842233" y="3688333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3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2" y="3420"/>
                        <a:pt x="2287" y="3432"/>
                      </a:cubicBezTo>
                      <a:cubicBezTo>
                        <a:pt x="3230" y="3432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1" name="Google Shape;3691;p78"/>
                <p:cNvSpPr/>
                <p:nvPr/>
              </p:nvSpPr>
              <p:spPr>
                <a:xfrm>
                  <a:off x="4855076" y="3698094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64" y="1"/>
                      </a:moveTo>
                      <a:cubicBezTo>
                        <a:pt x="656" y="1"/>
                        <a:pt x="649" y="1"/>
                        <a:pt x="641" y="1"/>
                      </a:cubicBezTo>
                      <a:cubicBezTo>
                        <a:pt x="218" y="1"/>
                        <a:pt x="0" y="522"/>
                        <a:pt x="303" y="824"/>
                      </a:cubicBezTo>
                      <a:cubicBezTo>
                        <a:pt x="400" y="921"/>
                        <a:pt x="520" y="965"/>
                        <a:pt x="638" y="965"/>
                      </a:cubicBezTo>
                      <a:cubicBezTo>
                        <a:pt x="886" y="965"/>
                        <a:pt x="1125" y="772"/>
                        <a:pt x="1125" y="485"/>
                      </a:cubicBezTo>
                      <a:cubicBezTo>
                        <a:pt x="1125" y="215"/>
                        <a:pt x="931" y="1"/>
                        <a:pt x="66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92" name="Google Shape;3692;p78"/>
              <p:cNvGrpSpPr/>
              <p:nvPr/>
            </p:nvGrpSpPr>
            <p:grpSpPr>
              <a:xfrm>
                <a:off x="5187876" y="3608032"/>
                <a:ext cx="31405" cy="27001"/>
                <a:chOff x="5187876" y="3608032"/>
                <a:chExt cx="31405" cy="27001"/>
              </a:xfrm>
              <a:grpFill/>
            </p:grpSpPr>
            <p:sp>
              <p:nvSpPr>
                <p:cNvPr id="3693" name="Google Shape;3693;p78"/>
                <p:cNvSpPr/>
                <p:nvPr/>
              </p:nvSpPr>
              <p:spPr>
                <a:xfrm>
                  <a:off x="5187876" y="3608032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3" y="1"/>
                        <a:pt x="1426" y="157"/>
                        <a:pt x="1077" y="505"/>
                      </a:cubicBezTo>
                      <a:cubicBezTo>
                        <a:pt x="1" y="1582"/>
                        <a:pt x="763" y="3432"/>
                        <a:pt x="2287" y="3432"/>
                      </a:cubicBezTo>
                      <a:cubicBezTo>
                        <a:pt x="3231" y="3420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4" name="Google Shape;3694;p78"/>
                <p:cNvSpPr/>
                <p:nvPr/>
              </p:nvSpPr>
              <p:spPr>
                <a:xfrm>
                  <a:off x="5202057" y="3617706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95" name="Google Shape;3695;p78"/>
              <p:cNvSpPr/>
              <p:nvPr/>
            </p:nvSpPr>
            <p:spPr>
              <a:xfrm>
                <a:off x="5142589" y="3410030"/>
                <a:ext cx="42542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4644" extrusionOk="0">
                    <a:moveTo>
                      <a:pt x="3085" y="1"/>
                    </a:moveTo>
                    <a:cubicBezTo>
                      <a:pt x="2516" y="1"/>
                      <a:pt x="1935" y="213"/>
                      <a:pt x="1465" y="688"/>
                    </a:cubicBezTo>
                    <a:cubicBezTo>
                      <a:pt x="1" y="2140"/>
                      <a:pt x="1029" y="4632"/>
                      <a:pt x="3098" y="4644"/>
                    </a:cubicBezTo>
                    <a:cubicBezTo>
                      <a:pt x="4380" y="4632"/>
                      <a:pt x="5408" y="3603"/>
                      <a:pt x="5408" y="2321"/>
                    </a:cubicBezTo>
                    <a:cubicBezTo>
                      <a:pt x="5408" y="923"/>
                      <a:pt x="4270" y="1"/>
                      <a:pt x="3085" y="1"/>
                    </a:cubicBezTo>
                    <a:close/>
                  </a:path>
                </a:pathLst>
              </a:custGeom>
              <a:grpFill/>
              <a:ln>
                <a:solidFill>
                  <a:srgbClr val="D102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78"/>
              <p:cNvSpPr/>
              <p:nvPr/>
            </p:nvSpPr>
            <p:spPr>
              <a:xfrm>
                <a:off x="5158382" y="3419720"/>
                <a:ext cx="17138" cy="17130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178" extrusionOk="0">
                    <a:moveTo>
                      <a:pt x="1090" y="0"/>
                    </a:moveTo>
                    <a:cubicBezTo>
                      <a:pt x="485" y="0"/>
                      <a:pt x="1" y="484"/>
                      <a:pt x="1" y="1089"/>
                    </a:cubicBezTo>
                    <a:cubicBezTo>
                      <a:pt x="1" y="1694"/>
                      <a:pt x="485" y="2178"/>
                      <a:pt x="1090" y="2178"/>
                    </a:cubicBezTo>
                    <a:cubicBezTo>
                      <a:pt x="1694" y="2178"/>
                      <a:pt x="2178" y="1694"/>
                      <a:pt x="2178" y="1089"/>
                    </a:cubicBezTo>
                    <a:cubicBezTo>
                      <a:pt x="2178" y="484"/>
                      <a:pt x="1694" y="0"/>
                      <a:pt x="1090" y="0"/>
                    </a:cubicBezTo>
                    <a:close/>
                  </a:path>
                </a:pathLst>
              </a:custGeom>
              <a:grpFill/>
              <a:ln>
                <a:solidFill>
                  <a:srgbClr val="D102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97" name="Google Shape;3697;p78"/>
              <p:cNvGrpSpPr/>
              <p:nvPr/>
            </p:nvGrpSpPr>
            <p:grpSpPr>
              <a:xfrm>
                <a:off x="5269224" y="3304167"/>
                <a:ext cx="40253" cy="34402"/>
                <a:chOff x="5269224" y="3304167"/>
                <a:chExt cx="40253" cy="34402"/>
              </a:xfrm>
              <a:grpFill/>
            </p:grpSpPr>
            <p:sp>
              <p:nvSpPr>
                <p:cNvPr id="3698" name="Google Shape;3698;p78"/>
                <p:cNvSpPr/>
                <p:nvPr/>
              </p:nvSpPr>
              <p:spPr>
                <a:xfrm>
                  <a:off x="5269224" y="3304167"/>
                  <a:ext cx="40253" cy="34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" h="4374" extrusionOk="0">
                      <a:moveTo>
                        <a:pt x="2915" y="0"/>
                      </a:moveTo>
                      <a:cubicBezTo>
                        <a:pt x="2376" y="0"/>
                        <a:pt x="1827" y="201"/>
                        <a:pt x="1380" y="648"/>
                      </a:cubicBezTo>
                      <a:cubicBezTo>
                        <a:pt x="1" y="2015"/>
                        <a:pt x="980" y="4374"/>
                        <a:pt x="2928" y="4374"/>
                      </a:cubicBezTo>
                      <a:cubicBezTo>
                        <a:pt x="4126" y="4374"/>
                        <a:pt x="5105" y="3394"/>
                        <a:pt x="5118" y="2184"/>
                      </a:cubicBezTo>
                      <a:cubicBezTo>
                        <a:pt x="5109" y="869"/>
                        <a:pt x="4036" y="0"/>
                        <a:pt x="291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9" name="Google Shape;3699;p78"/>
                <p:cNvSpPr/>
                <p:nvPr/>
              </p:nvSpPr>
              <p:spPr>
                <a:xfrm>
                  <a:off x="5284639" y="3313826"/>
                  <a:ext cx="15132" cy="1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4" h="1925" extrusionOk="0">
                      <a:moveTo>
                        <a:pt x="968" y="1"/>
                      </a:moveTo>
                      <a:cubicBezTo>
                        <a:pt x="436" y="1"/>
                        <a:pt x="0" y="436"/>
                        <a:pt x="0" y="956"/>
                      </a:cubicBezTo>
                      <a:cubicBezTo>
                        <a:pt x="0" y="1489"/>
                        <a:pt x="436" y="1924"/>
                        <a:pt x="968" y="1924"/>
                      </a:cubicBezTo>
                      <a:cubicBezTo>
                        <a:pt x="1500" y="1924"/>
                        <a:pt x="1924" y="1489"/>
                        <a:pt x="1924" y="956"/>
                      </a:cubicBezTo>
                      <a:cubicBezTo>
                        <a:pt x="1924" y="436"/>
                        <a:pt x="1500" y="1"/>
                        <a:pt x="968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00" name="Google Shape;3700;p78"/>
              <p:cNvGrpSpPr/>
              <p:nvPr/>
            </p:nvGrpSpPr>
            <p:grpSpPr>
              <a:xfrm>
                <a:off x="5327354" y="3476615"/>
                <a:ext cx="49864" cy="42723"/>
                <a:chOff x="5327354" y="3476615"/>
                <a:chExt cx="49864" cy="42723"/>
              </a:xfrm>
              <a:grpFill/>
            </p:grpSpPr>
            <p:sp>
              <p:nvSpPr>
                <p:cNvPr id="3701" name="Google Shape;3701;p78"/>
                <p:cNvSpPr/>
                <p:nvPr/>
              </p:nvSpPr>
              <p:spPr>
                <a:xfrm>
                  <a:off x="5327354" y="3476615"/>
                  <a:ext cx="49864" cy="4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0" h="5432" extrusionOk="0">
                      <a:moveTo>
                        <a:pt x="3602" y="1"/>
                      </a:moveTo>
                      <a:cubicBezTo>
                        <a:pt x="2936" y="1"/>
                        <a:pt x="2257" y="248"/>
                        <a:pt x="1706" y="799"/>
                      </a:cubicBezTo>
                      <a:cubicBezTo>
                        <a:pt x="1" y="2504"/>
                        <a:pt x="1210" y="5432"/>
                        <a:pt x="3630" y="5432"/>
                      </a:cubicBezTo>
                      <a:cubicBezTo>
                        <a:pt x="5118" y="5432"/>
                        <a:pt x="6339" y="4222"/>
                        <a:pt x="6339" y="2722"/>
                      </a:cubicBezTo>
                      <a:cubicBezTo>
                        <a:pt x="6339" y="1084"/>
                        <a:pt x="4998" y="1"/>
                        <a:pt x="360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2" name="Google Shape;3702;p78"/>
                <p:cNvSpPr/>
                <p:nvPr/>
              </p:nvSpPr>
              <p:spPr>
                <a:xfrm>
                  <a:off x="5340197" y="3486321"/>
                  <a:ext cx="27315" cy="23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3" h="2976" extrusionOk="0">
                      <a:moveTo>
                        <a:pt x="1985" y="0"/>
                      </a:moveTo>
                      <a:cubicBezTo>
                        <a:pt x="666" y="0"/>
                        <a:pt x="1" y="1597"/>
                        <a:pt x="944" y="2540"/>
                      </a:cubicBezTo>
                      <a:cubicBezTo>
                        <a:pt x="1245" y="2841"/>
                        <a:pt x="1614" y="2975"/>
                        <a:pt x="1977" y="2975"/>
                      </a:cubicBezTo>
                      <a:cubicBezTo>
                        <a:pt x="2739" y="2975"/>
                        <a:pt x="3473" y="2381"/>
                        <a:pt x="3473" y="1488"/>
                      </a:cubicBezTo>
                      <a:cubicBezTo>
                        <a:pt x="3473" y="665"/>
                        <a:pt x="2807" y="0"/>
                        <a:pt x="198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03" name="Google Shape;3703;p78"/>
              <p:cNvSpPr/>
              <p:nvPr/>
            </p:nvSpPr>
            <p:spPr>
              <a:xfrm>
                <a:off x="5290255" y="3703080"/>
                <a:ext cx="31397" cy="26898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3420" extrusionOk="0">
                    <a:moveTo>
                      <a:pt x="2272" y="1"/>
                    </a:moveTo>
                    <a:cubicBezTo>
                      <a:pt x="1853" y="1"/>
                      <a:pt x="1425" y="156"/>
                      <a:pt x="1077" y="505"/>
                    </a:cubicBezTo>
                    <a:cubicBezTo>
                      <a:pt x="0" y="1581"/>
                      <a:pt x="762" y="3420"/>
                      <a:pt x="2286" y="3420"/>
                    </a:cubicBezTo>
                    <a:cubicBezTo>
                      <a:pt x="3230" y="3420"/>
                      <a:pt x="3992" y="2658"/>
                      <a:pt x="3992" y="1714"/>
                    </a:cubicBezTo>
                    <a:cubicBezTo>
                      <a:pt x="3992" y="683"/>
                      <a:pt x="3150" y="1"/>
                      <a:pt x="2272" y="1"/>
                    </a:cubicBezTo>
                    <a:close/>
                  </a:path>
                </a:pathLst>
              </a:custGeom>
              <a:grpFill/>
              <a:ln>
                <a:solidFill>
                  <a:srgbClr val="D102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78"/>
              <p:cNvSpPr/>
              <p:nvPr/>
            </p:nvSpPr>
            <p:spPr>
              <a:xfrm>
                <a:off x="5304427" y="3712754"/>
                <a:ext cx="7621" cy="7621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9" extrusionOk="0">
                    <a:moveTo>
                      <a:pt x="484" y="0"/>
                    </a:moveTo>
                    <a:cubicBezTo>
                      <a:pt x="218" y="0"/>
                      <a:pt x="0" y="218"/>
                      <a:pt x="0" y="484"/>
                    </a:cubicBezTo>
                    <a:cubicBezTo>
                      <a:pt x="0" y="750"/>
                      <a:pt x="218" y="968"/>
                      <a:pt x="484" y="968"/>
                    </a:cubicBezTo>
                    <a:cubicBezTo>
                      <a:pt x="750" y="968"/>
                      <a:pt x="968" y="750"/>
                      <a:pt x="968" y="484"/>
                    </a:cubicBezTo>
                    <a:cubicBezTo>
                      <a:pt x="968" y="218"/>
                      <a:pt x="750" y="0"/>
                      <a:pt x="484" y="0"/>
                    </a:cubicBezTo>
                    <a:close/>
                  </a:path>
                </a:pathLst>
              </a:custGeom>
              <a:grpFill/>
              <a:ln>
                <a:solidFill>
                  <a:srgbClr val="D102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05" name="Google Shape;3705;p78"/>
              <p:cNvGrpSpPr/>
              <p:nvPr/>
            </p:nvGrpSpPr>
            <p:grpSpPr>
              <a:xfrm>
                <a:off x="5341723" y="3775957"/>
                <a:ext cx="31405" cy="26898"/>
                <a:chOff x="5341723" y="3775957"/>
                <a:chExt cx="31405" cy="26898"/>
              </a:xfrm>
              <a:grpFill/>
            </p:grpSpPr>
            <p:sp>
              <p:nvSpPr>
                <p:cNvPr id="3706" name="Google Shape;3706;p78"/>
                <p:cNvSpPr/>
                <p:nvPr/>
              </p:nvSpPr>
              <p:spPr>
                <a:xfrm>
                  <a:off x="5341723" y="3775957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7" name="Google Shape;3707;p78"/>
                <p:cNvSpPr/>
                <p:nvPr/>
              </p:nvSpPr>
              <p:spPr>
                <a:xfrm>
                  <a:off x="5354567" y="3785631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0"/>
                      </a:moveTo>
                      <a:cubicBezTo>
                        <a:pt x="218" y="0"/>
                        <a:pt x="0" y="521"/>
                        <a:pt x="303" y="823"/>
                      </a:cubicBezTo>
                      <a:cubicBezTo>
                        <a:pt x="402" y="922"/>
                        <a:pt x="525" y="966"/>
                        <a:pt x="646" y="966"/>
                      </a:cubicBezTo>
                      <a:cubicBezTo>
                        <a:pt x="896" y="966"/>
                        <a:pt x="1138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08" name="Google Shape;3708;p78"/>
              <p:cNvGrpSpPr/>
              <p:nvPr/>
            </p:nvGrpSpPr>
            <p:grpSpPr>
              <a:xfrm>
                <a:off x="5439053" y="3699274"/>
                <a:ext cx="31405" cy="26898"/>
                <a:chOff x="5439053" y="3699274"/>
                <a:chExt cx="31405" cy="26898"/>
              </a:xfrm>
              <a:grpFill/>
            </p:grpSpPr>
            <p:sp>
              <p:nvSpPr>
                <p:cNvPr id="3709" name="Google Shape;3709;p78"/>
                <p:cNvSpPr/>
                <p:nvPr/>
              </p:nvSpPr>
              <p:spPr>
                <a:xfrm>
                  <a:off x="5439053" y="3699274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0" name="Google Shape;3710;p78"/>
                <p:cNvSpPr/>
                <p:nvPr/>
              </p:nvSpPr>
              <p:spPr>
                <a:xfrm>
                  <a:off x="5453225" y="3708948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11" name="Google Shape;3711;p78"/>
              <p:cNvGrpSpPr/>
              <p:nvPr/>
            </p:nvGrpSpPr>
            <p:grpSpPr>
              <a:xfrm>
                <a:off x="5412414" y="3622307"/>
                <a:ext cx="31499" cy="26993"/>
                <a:chOff x="5412414" y="3622307"/>
                <a:chExt cx="31499" cy="26993"/>
              </a:xfrm>
              <a:grpFill/>
            </p:grpSpPr>
            <p:sp>
              <p:nvSpPr>
                <p:cNvPr id="3712" name="Google Shape;3712;p78"/>
                <p:cNvSpPr/>
                <p:nvPr/>
              </p:nvSpPr>
              <p:spPr>
                <a:xfrm>
                  <a:off x="5412414" y="3622307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32"/>
                        <a:pt x="2299" y="3432"/>
                      </a:cubicBezTo>
                      <a:cubicBezTo>
                        <a:pt x="3242" y="3432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3" name="Google Shape;3713;p78"/>
                <p:cNvSpPr/>
                <p:nvPr/>
              </p:nvSpPr>
              <p:spPr>
                <a:xfrm>
                  <a:off x="5426681" y="3632075"/>
                  <a:ext cx="7527" cy="7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" h="956" extrusionOk="0">
                      <a:moveTo>
                        <a:pt x="485" y="0"/>
                      </a:moveTo>
                      <a:cubicBezTo>
                        <a:pt x="206" y="0"/>
                        <a:pt x="1" y="206"/>
                        <a:pt x="1" y="472"/>
                      </a:cubicBezTo>
                      <a:cubicBezTo>
                        <a:pt x="1" y="738"/>
                        <a:pt x="206" y="956"/>
                        <a:pt x="485" y="956"/>
                      </a:cubicBezTo>
                      <a:cubicBezTo>
                        <a:pt x="751" y="956"/>
                        <a:pt x="956" y="738"/>
                        <a:pt x="956" y="472"/>
                      </a:cubicBezTo>
                      <a:cubicBezTo>
                        <a:pt x="956" y="206"/>
                        <a:pt x="751" y="0"/>
                        <a:pt x="48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14" name="Google Shape;3714;p78"/>
              <p:cNvGrpSpPr/>
              <p:nvPr/>
            </p:nvGrpSpPr>
            <p:grpSpPr>
              <a:xfrm>
                <a:off x="5476254" y="3473949"/>
                <a:ext cx="26835" cy="26930"/>
                <a:chOff x="5476254" y="3473949"/>
                <a:chExt cx="26835" cy="26930"/>
              </a:xfrm>
              <a:grpFill/>
            </p:grpSpPr>
            <p:sp>
              <p:nvSpPr>
                <p:cNvPr id="3715" name="Google Shape;3715;p78"/>
                <p:cNvSpPr/>
                <p:nvPr/>
              </p:nvSpPr>
              <p:spPr>
                <a:xfrm>
                  <a:off x="5476254" y="3473949"/>
                  <a:ext cx="26835" cy="2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3424" extrusionOk="0">
                      <a:moveTo>
                        <a:pt x="1706" y="1"/>
                      </a:moveTo>
                      <a:cubicBezTo>
                        <a:pt x="762" y="1"/>
                        <a:pt x="0" y="775"/>
                        <a:pt x="0" y="1718"/>
                      </a:cubicBezTo>
                      <a:cubicBezTo>
                        <a:pt x="0" y="2662"/>
                        <a:pt x="762" y="3424"/>
                        <a:pt x="1706" y="3424"/>
                      </a:cubicBezTo>
                      <a:cubicBezTo>
                        <a:pt x="2649" y="3424"/>
                        <a:pt x="3411" y="2662"/>
                        <a:pt x="3411" y="1718"/>
                      </a:cubicBezTo>
                      <a:cubicBezTo>
                        <a:pt x="3411" y="775"/>
                        <a:pt x="2649" y="1"/>
                        <a:pt x="170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6" name="Google Shape;3716;p78"/>
                <p:cNvSpPr/>
                <p:nvPr/>
              </p:nvSpPr>
              <p:spPr>
                <a:xfrm>
                  <a:off x="5485857" y="3483655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17" name="Google Shape;3717;p78"/>
              <p:cNvGrpSpPr/>
              <p:nvPr/>
            </p:nvGrpSpPr>
            <p:grpSpPr>
              <a:xfrm>
                <a:off x="5564547" y="3481594"/>
                <a:ext cx="31397" cy="26898"/>
                <a:chOff x="5564547" y="3481594"/>
                <a:chExt cx="31397" cy="26898"/>
              </a:xfrm>
              <a:grpFill/>
            </p:grpSpPr>
            <p:sp>
              <p:nvSpPr>
                <p:cNvPr id="3718" name="Google Shape;3718;p78"/>
                <p:cNvSpPr/>
                <p:nvPr/>
              </p:nvSpPr>
              <p:spPr>
                <a:xfrm>
                  <a:off x="5564547" y="3481594"/>
                  <a:ext cx="31397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2" h="3420" extrusionOk="0">
                      <a:moveTo>
                        <a:pt x="2272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0"/>
                        <a:pt x="227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9" name="Google Shape;3719;p78"/>
                <p:cNvSpPr/>
                <p:nvPr/>
              </p:nvSpPr>
              <p:spPr>
                <a:xfrm>
                  <a:off x="5578719" y="3491268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0" name="Google Shape;3720;p78"/>
              <p:cNvGrpSpPr/>
              <p:nvPr/>
            </p:nvGrpSpPr>
            <p:grpSpPr>
              <a:xfrm>
                <a:off x="5534101" y="3470174"/>
                <a:ext cx="31397" cy="26906"/>
                <a:chOff x="5534101" y="3470174"/>
                <a:chExt cx="31397" cy="26906"/>
              </a:xfrm>
              <a:grpFill/>
            </p:grpSpPr>
            <p:sp>
              <p:nvSpPr>
                <p:cNvPr id="3721" name="Google Shape;3721;p78"/>
                <p:cNvSpPr/>
                <p:nvPr/>
              </p:nvSpPr>
              <p:spPr>
                <a:xfrm>
                  <a:off x="5534101" y="3470174"/>
                  <a:ext cx="31397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2" h="3421" extrusionOk="0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2" name="Google Shape;3722;p78"/>
                <p:cNvSpPr/>
                <p:nvPr/>
              </p:nvSpPr>
              <p:spPr>
                <a:xfrm>
                  <a:off x="5546945" y="3479848"/>
                  <a:ext cx="8950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4" extrusionOk="0">
                      <a:moveTo>
                        <a:pt x="653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4" y="921"/>
                        <a:pt x="526" y="964"/>
                        <a:pt x="646" y="964"/>
                      </a:cubicBezTo>
                      <a:cubicBezTo>
                        <a:pt x="898" y="964"/>
                        <a:pt x="1137" y="771"/>
                        <a:pt x="1137" y="484"/>
                      </a:cubicBezTo>
                      <a:cubicBezTo>
                        <a:pt x="1137" y="218"/>
                        <a:pt x="919" y="1"/>
                        <a:pt x="65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3" name="Google Shape;3723;p78"/>
              <p:cNvGrpSpPr/>
              <p:nvPr/>
            </p:nvGrpSpPr>
            <p:grpSpPr>
              <a:xfrm>
                <a:off x="5610879" y="3314486"/>
                <a:ext cx="31499" cy="26938"/>
                <a:chOff x="5610879" y="3314486"/>
                <a:chExt cx="31499" cy="26938"/>
              </a:xfrm>
              <a:grpFill/>
            </p:grpSpPr>
            <p:sp>
              <p:nvSpPr>
                <p:cNvPr id="3724" name="Google Shape;3724;p78"/>
                <p:cNvSpPr/>
                <p:nvPr/>
              </p:nvSpPr>
              <p:spPr>
                <a:xfrm>
                  <a:off x="5610879" y="3314486"/>
                  <a:ext cx="31499" cy="26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5" extrusionOk="0">
                      <a:moveTo>
                        <a:pt x="2285" y="0"/>
                      </a:moveTo>
                      <a:cubicBezTo>
                        <a:pt x="1865" y="0"/>
                        <a:pt x="1437" y="157"/>
                        <a:pt x="1089" y="509"/>
                      </a:cubicBezTo>
                      <a:cubicBezTo>
                        <a:pt x="0" y="1586"/>
                        <a:pt x="774" y="3425"/>
                        <a:pt x="2299" y="3425"/>
                      </a:cubicBezTo>
                      <a:cubicBezTo>
                        <a:pt x="3242" y="3425"/>
                        <a:pt x="4004" y="2663"/>
                        <a:pt x="4004" y="1719"/>
                      </a:cubicBezTo>
                      <a:cubicBezTo>
                        <a:pt x="4004" y="688"/>
                        <a:pt x="3163" y="0"/>
                        <a:pt x="228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5" name="Google Shape;3725;p78"/>
                <p:cNvSpPr/>
                <p:nvPr/>
              </p:nvSpPr>
              <p:spPr>
                <a:xfrm>
                  <a:off x="5623817" y="3324192"/>
                  <a:ext cx="8950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5" extrusionOk="0">
                      <a:moveTo>
                        <a:pt x="675" y="1"/>
                      </a:moveTo>
                      <a:cubicBezTo>
                        <a:pt x="668" y="1"/>
                        <a:pt x="661" y="1"/>
                        <a:pt x="654" y="1"/>
                      </a:cubicBezTo>
                      <a:cubicBezTo>
                        <a:pt x="218" y="1"/>
                        <a:pt x="0" y="509"/>
                        <a:pt x="303" y="824"/>
                      </a:cubicBezTo>
                      <a:cubicBezTo>
                        <a:pt x="404" y="921"/>
                        <a:pt x="525" y="965"/>
                        <a:pt x="644" y="965"/>
                      </a:cubicBezTo>
                      <a:cubicBezTo>
                        <a:pt x="893" y="965"/>
                        <a:pt x="1129" y="772"/>
                        <a:pt x="1137" y="485"/>
                      </a:cubicBezTo>
                      <a:cubicBezTo>
                        <a:pt x="1137" y="214"/>
                        <a:pt x="931" y="1"/>
                        <a:pt x="67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6" name="Google Shape;3726;p78"/>
              <p:cNvGrpSpPr/>
              <p:nvPr/>
            </p:nvGrpSpPr>
            <p:grpSpPr>
              <a:xfrm>
                <a:off x="4834525" y="3501382"/>
                <a:ext cx="31499" cy="26898"/>
                <a:chOff x="4834525" y="3501382"/>
                <a:chExt cx="31499" cy="26898"/>
              </a:xfrm>
              <a:grpFill/>
            </p:grpSpPr>
            <p:sp>
              <p:nvSpPr>
                <p:cNvPr id="3727" name="Google Shape;3727;p78"/>
                <p:cNvSpPr/>
                <p:nvPr/>
              </p:nvSpPr>
              <p:spPr>
                <a:xfrm>
                  <a:off x="4834525" y="3501382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5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8" name="Google Shape;3728;p78"/>
                <p:cNvSpPr/>
                <p:nvPr/>
              </p:nvSpPr>
              <p:spPr>
                <a:xfrm>
                  <a:off x="4847463" y="3511056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0"/>
                      </a:moveTo>
                      <a:cubicBezTo>
                        <a:pt x="218" y="0"/>
                        <a:pt x="1" y="520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1" y="966"/>
                        <a:pt x="1130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9" name="Google Shape;3729;p78"/>
              <p:cNvGrpSpPr/>
              <p:nvPr/>
            </p:nvGrpSpPr>
            <p:grpSpPr>
              <a:xfrm>
                <a:off x="4898460" y="3580158"/>
                <a:ext cx="31405" cy="26898"/>
                <a:chOff x="4898460" y="3580158"/>
                <a:chExt cx="31405" cy="26898"/>
              </a:xfrm>
              <a:grpFill/>
            </p:grpSpPr>
            <p:sp>
              <p:nvSpPr>
                <p:cNvPr id="3730" name="Google Shape;3730;p78"/>
                <p:cNvSpPr/>
                <p:nvPr/>
              </p:nvSpPr>
              <p:spPr>
                <a:xfrm>
                  <a:off x="4898460" y="3580158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3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1" name="Google Shape;3731;p78"/>
                <p:cNvSpPr/>
                <p:nvPr/>
              </p:nvSpPr>
              <p:spPr>
                <a:xfrm>
                  <a:off x="4911303" y="3589832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0"/>
                      </a:moveTo>
                      <a:cubicBezTo>
                        <a:pt x="218" y="0"/>
                        <a:pt x="1" y="521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1" y="966"/>
                        <a:pt x="1130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2" name="Google Shape;3732;p78"/>
              <p:cNvGrpSpPr/>
              <p:nvPr/>
            </p:nvGrpSpPr>
            <p:grpSpPr>
              <a:xfrm>
                <a:off x="4882667" y="3608032"/>
                <a:ext cx="31499" cy="27001"/>
                <a:chOff x="4882667" y="3608032"/>
                <a:chExt cx="31499" cy="27001"/>
              </a:xfrm>
              <a:grpFill/>
            </p:grpSpPr>
            <p:sp>
              <p:nvSpPr>
                <p:cNvPr id="3733" name="Google Shape;3733;p78"/>
                <p:cNvSpPr/>
                <p:nvPr/>
              </p:nvSpPr>
              <p:spPr>
                <a:xfrm>
                  <a:off x="4882667" y="3608032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76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2"/>
                        <a:pt x="763" y="3432"/>
                        <a:pt x="2287" y="3432"/>
                      </a:cubicBezTo>
                      <a:cubicBezTo>
                        <a:pt x="3230" y="3420"/>
                        <a:pt x="4004" y="2658"/>
                        <a:pt x="4004" y="1715"/>
                      </a:cubicBezTo>
                      <a:cubicBezTo>
                        <a:pt x="4004" y="683"/>
                        <a:pt x="3157" y="1"/>
                        <a:pt x="227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4" name="Google Shape;3734;p78"/>
                <p:cNvSpPr/>
                <p:nvPr/>
              </p:nvSpPr>
              <p:spPr>
                <a:xfrm>
                  <a:off x="4895605" y="3617706"/>
                  <a:ext cx="8950" cy="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3" extrusionOk="0">
                      <a:moveTo>
                        <a:pt x="642" y="1"/>
                      </a:moveTo>
                      <a:cubicBezTo>
                        <a:pt x="218" y="1"/>
                        <a:pt x="1" y="521"/>
                        <a:pt x="303" y="823"/>
                      </a:cubicBezTo>
                      <a:cubicBezTo>
                        <a:pt x="402" y="926"/>
                        <a:pt x="524" y="972"/>
                        <a:pt x="644" y="972"/>
                      </a:cubicBezTo>
                      <a:cubicBezTo>
                        <a:pt x="891" y="972"/>
                        <a:pt x="1130" y="778"/>
                        <a:pt x="1138" y="485"/>
                      </a:cubicBezTo>
                      <a:cubicBezTo>
                        <a:pt x="1138" y="218"/>
                        <a:pt x="920" y="1"/>
                        <a:pt x="64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5" name="Google Shape;3735;p78"/>
              <p:cNvGrpSpPr/>
              <p:nvPr/>
            </p:nvGrpSpPr>
            <p:grpSpPr>
              <a:xfrm>
                <a:off x="4843373" y="3631407"/>
                <a:ext cx="16273" cy="16186"/>
                <a:chOff x="4843373" y="3631407"/>
                <a:chExt cx="16273" cy="16186"/>
              </a:xfrm>
              <a:grpFill/>
            </p:grpSpPr>
            <p:sp>
              <p:nvSpPr>
                <p:cNvPr id="3736" name="Google Shape;3736;p78"/>
                <p:cNvSpPr/>
                <p:nvPr/>
              </p:nvSpPr>
              <p:spPr>
                <a:xfrm>
                  <a:off x="4843373" y="3631407"/>
                  <a:ext cx="16273" cy="16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058" extrusionOk="0">
                      <a:moveTo>
                        <a:pt x="1029" y="1"/>
                      </a:moveTo>
                      <a:cubicBezTo>
                        <a:pt x="460" y="1"/>
                        <a:pt x="0" y="460"/>
                        <a:pt x="0" y="1029"/>
                      </a:cubicBezTo>
                      <a:cubicBezTo>
                        <a:pt x="0" y="1597"/>
                        <a:pt x="460" y="2057"/>
                        <a:pt x="1029" y="2057"/>
                      </a:cubicBezTo>
                      <a:cubicBezTo>
                        <a:pt x="1609" y="2057"/>
                        <a:pt x="2069" y="1597"/>
                        <a:pt x="2069" y="1029"/>
                      </a:cubicBezTo>
                      <a:cubicBezTo>
                        <a:pt x="2069" y="460"/>
                        <a:pt x="1609" y="1"/>
                        <a:pt x="1029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7" name="Google Shape;3737;p78"/>
                <p:cNvSpPr/>
                <p:nvPr/>
              </p:nvSpPr>
              <p:spPr>
                <a:xfrm>
                  <a:off x="4849178" y="3637211"/>
                  <a:ext cx="4672" cy="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582" extrusionOk="0">
                      <a:moveTo>
                        <a:pt x="291" y="1"/>
                      </a:moveTo>
                      <a:cubicBezTo>
                        <a:pt x="133" y="1"/>
                        <a:pt x="0" y="134"/>
                        <a:pt x="0" y="291"/>
                      </a:cubicBezTo>
                      <a:cubicBezTo>
                        <a:pt x="0" y="460"/>
                        <a:pt x="133" y="581"/>
                        <a:pt x="291" y="581"/>
                      </a:cubicBezTo>
                      <a:cubicBezTo>
                        <a:pt x="460" y="581"/>
                        <a:pt x="593" y="460"/>
                        <a:pt x="593" y="291"/>
                      </a:cubicBezTo>
                      <a:cubicBezTo>
                        <a:pt x="593" y="134"/>
                        <a:pt x="460" y="1"/>
                        <a:pt x="29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8" name="Google Shape;3738;p78"/>
              <p:cNvGrpSpPr/>
              <p:nvPr/>
            </p:nvGrpSpPr>
            <p:grpSpPr>
              <a:xfrm>
                <a:off x="4727773" y="3591578"/>
                <a:ext cx="31499" cy="26898"/>
                <a:chOff x="4727773" y="3591578"/>
                <a:chExt cx="31499" cy="26898"/>
              </a:xfrm>
              <a:grpFill/>
            </p:grpSpPr>
            <p:sp>
              <p:nvSpPr>
                <p:cNvPr id="3739" name="Google Shape;3739;p78"/>
                <p:cNvSpPr/>
                <p:nvPr/>
              </p:nvSpPr>
              <p:spPr>
                <a:xfrm>
                  <a:off x="4727773" y="3591578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76" y="0"/>
                      </a:moveTo>
                      <a:cubicBezTo>
                        <a:pt x="1855" y="0"/>
                        <a:pt x="1426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3993" y="2657"/>
                        <a:pt x="4005" y="1714"/>
                      </a:cubicBezTo>
                      <a:cubicBezTo>
                        <a:pt x="4005" y="683"/>
                        <a:pt x="3158" y="0"/>
                        <a:pt x="2276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0" name="Google Shape;3740;p78"/>
                <p:cNvSpPr/>
                <p:nvPr/>
              </p:nvSpPr>
              <p:spPr>
                <a:xfrm>
                  <a:off x="4740719" y="3601244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2" y="824"/>
                      </a:cubicBezTo>
                      <a:cubicBezTo>
                        <a:pt x="400" y="921"/>
                        <a:pt x="520" y="964"/>
                        <a:pt x="638" y="964"/>
                      </a:cubicBezTo>
                      <a:cubicBezTo>
                        <a:pt x="886" y="964"/>
                        <a:pt x="1125" y="772"/>
                        <a:pt x="1125" y="485"/>
                      </a:cubicBezTo>
                      <a:cubicBezTo>
                        <a:pt x="1125" y="219"/>
                        <a:pt x="907" y="1"/>
                        <a:pt x="64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41" name="Google Shape;3741;p78"/>
              <p:cNvSpPr/>
              <p:nvPr/>
            </p:nvSpPr>
            <p:spPr>
              <a:xfrm>
                <a:off x="4652041" y="3622590"/>
                <a:ext cx="31405" cy="26906"/>
              </a:xfrm>
              <a:custGeom>
                <a:avLst/>
                <a:gdLst/>
                <a:ahLst/>
                <a:cxnLst/>
                <a:rect l="l" t="t" r="r" b="b"/>
                <a:pathLst>
                  <a:path w="3993" h="3421" extrusionOk="0">
                    <a:moveTo>
                      <a:pt x="2273" y="1"/>
                    </a:moveTo>
                    <a:cubicBezTo>
                      <a:pt x="1853" y="1"/>
                      <a:pt x="1426" y="157"/>
                      <a:pt x="1077" y="505"/>
                    </a:cubicBezTo>
                    <a:cubicBezTo>
                      <a:pt x="1" y="1581"/>
                      <a:pt x="763" y="3420"/>
                      <a:pt x="2287" y="3420"/>
                    </a:cubicBezTo>
                    <a:cubicBezTo>
                      <a:pt x="3231" y="3420"/>
                      <a:pt x="3993" y="2658"/>
                      <a:pt x="3993" y="1714"/>
                    </a:cubicBezTo>
                    <a:cubicBezTo>
                      <a:pt x="3993" y="683"/>
                      <a:pt x="3151" y="1"/>
                      <a:pt x="2273" y="1"/>
                    </a:cubicBezTo>
                    <a:close/>
                  </a:path>
                </a:pathLst>
              </a:custGeom>
              <a:grpFill/>
              <a:ln>
                <a:solidFill>
                  <a:srgbClr val="D102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78"/>
              <p:cNvSpPr/>
              <p:nvPr/>
            </p:nvSpPr>
            <p:spPr>
              <a:xfrm>
                <a:off x="4666222" y="3632264"/>
                <a:ext cx="7613" cy="7621"/>
              </a:xfrm>
              <a:custGeom>
                <a:avLst/>
                <a:gdLst/>
                <a:ahLst/>
                <a:cxnLst/>
                <a:rect l="l" t="t" r="r" b="b"/>
                <a:pathLst>
                  <a:path w="968" h="969" extrusionOk="0">
                    <a:moveTo>
                      <a:pt x="484" y="1"/>
                    </a:moveTo>
                    <a:cubicBezTo>
                      <a:pt x="218" y="1"/>
                      <a:pt x="0" y="218"/>
                      <a:pt x="0" y="484"/>
                    </a:cubicBezTo>
                    <a:cubicBezTo>
                      <a:pt x="0" y="751"/>
                      <a:pt x="218" y="968"/>
                      <a:pt x="484" y="968"/>
                    </a:cubicBezTo>
                    <a:cubicBezTo>
                      <a:pt x="750" y="968"/>
                      <a:pt x="968" y="751"/>
                      <a:pt x="968" y="484"/>
                    </a:cubicBezTo>
                    <a:cubicBezTo>
                      <a:pt x="968" y="218"/>
                      <a:pt x="750" y="1"/>
                      <a:pt x="484" y="1"/>
                    </a:cubicBezTo>
                    <a:close/>
                  </a:path>
                </a:pathLst>
              </a:custGeom>
              <a:grpFill/>
              <a:ln>
                <a:solidFill>
                  <a:srgbClr val="D102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43" name="Google Shape;3743;p78"/>
              <p:cNvGrpSpPr/>
              <p:nvPr/>
            </p:nvGrpSpPr>
            <p:grpSpPr>
              <a:xfrm>
                <a:off x="4609421" y="3577398"/>
                <a:ext cx="31499" cy="27001"/>
                <a:chOff x="4609421" y="3577398"/>
                <a:chExt cx="31499" cy="27001"/>
              </a:xfrm>
              <a:grpFill/>
            </p:grpSpPr>
            <p:sp>
              <p:nvSpPr>
                <p:cNvPr id="3744" name="Google Shape;3744;p78"/>
                <p:cNvSpPr/>
                <p:nvPr/>
              </p:nvSpPr>
              <p:spPr>
                <a:xfrm>
                  <a:off x="4609421" y="3577398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3" y="3432"/>
                        <a:pt x="2287" y="3432"/>
                      </a:cubicBezTo>
                      <a:cubicBezTo>
                        <a:pt x="3230" y="3432"/>
                        <a:pt x="3992" y="2658"/>
                        <a:pt x="4005" y="1714"/>
                      </a:cubicBezTo>
                      <a:cubicBezTo>
                        <a:pt x="3996" y="683"/>
                        <a:pt x="3152" y="1"/>
                        <a:pt x="227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5" name="Google Shape;3745;p78"/>
                <p:cNvSpPr/>
                <p:nvPr/>
              </p:nvSpPr>
              <p:spPr>
                <a:xfrm>
                  <a:off x="4623594" y="3587072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1"/>
                      </a:moveTo>
                      <a:cubicBezTo>
                        <a:pt x="219" y="1"/>
                        <a:pt x="1" y="218"/>
                        <a:pt x="1" y="484"/>
                      </a:cubicBezTo>
                      <a:cubicBezTo>
                        <a:pt x="1" y="751"/>
                        <a:pt x="219" y="968"/>
                        <a:pt x="485" y="968"/>
                      </a:cubicBezTo>
                      <a:cubicBezTo>
                        <a:pt x="751" y="968"/>
                        <a:pt x="969" y="751"/>
                        <a:pt x="969" y="484"/>
                      </a:cubicBezTo>
                      <a:cubicBezTo>
                        <a:pt x="969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46" name="Google Shape;3746;p78"/>
              <p:cNvGrpSpPr/>
              <p:nvPr/>
            </p:nvGrpSpPr>
            <p:grpSpPr>
              <a:xfrm>
                <a:off x="4649289" y="3577398"/>
                <a:ext cx="31499" cy="27001"/>
                <a:chOff x="4649289" y="3577398"/>
                <a:chExt cx="31499" cy="27001"/>
              </a:xfrm>
              <a:grpFill/>
            </p:grpSpPr>
            <p:sp>
              <p:nvSpPr>
                <p:cNvPr id="3747" name="Google Shape;3747;p78"/>
                <p:cNvSpPr/>
                <p:nvPr/>
              </p:nvSpPr>
              <p:spPr>
                <a:xfrm>
                  <a:off x="4649289" y="3577398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75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32"/>
                        <a:pt x="4004" y="2658"/>
                        <a:pt x="4004" y="1714"/>
                      </a:cubicBezTo>
                      <a:cubicBezTo>
                        <a:pt x="4004" y="683"/>
                        <a:pt x="3157" y="1"/>
                        <a:pt x="227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8" name="Google Shape;3748;p78"/>
                <p:cNvSpPr/>
                <p:nvPr/>
              </p:nvSpPr>
              <p:spPr>
                <a:xfrm>
                  <a:off x="4662227" y="3587072"/>
                  <a:ext cx="8856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6" extrusionOk="0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35"/>
                      </a:cubicBezTo>
                      <a:cubicBezTo>
                        <a:pt x="400" y="932"/>
                        <a:pt x="519" y="976"/>
                        <a:pt x="636" y="976"/>
                      </a:cubicBezTo>
                      <a:cubicBezTo>
                        <a:pt x="885" y="976"/>
                        <a:pt x="1125" y="780"/>
                        <a:pt x="1125" y="484"/>
                      </a:cubicBezTo>
                      <a:cubicBezTo>
                        <a:pt x="1125" y="218"/>
                        <a:pt x="907" y="1"/>
                        <a:pt x="64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49" name="Google Shape;3749;p78"/>
              <p:cNvGrpSpPr/>
              <p:nvPr/>
            </p:nvGrpSpPr>
            <p:grpSpPr>
              <a:xfrm>
                <a:off x="4605614" y="3639523"/>
                <a:ext cx="31499" cy="26906"/>
                <a:chOff x="4605614" y="3639523"/>
                <a:chExt cx="31499" cy="26906"/>
              </a:xfrm>
              <a:grpFill/>
            </p:grpSpPr>
            <p:sp>
              <p:nvSpPr>
                <p:cNvPr id="3750" name="Google Shape;3750;p78"/>
                <p:cNvSpPr/>
                <p:nvPr/>
              </p:nvSpPr>
              <p:spPr>
                <a:xfrm>
                  <a:off x="4605614" y="3639523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76" y="1"/>
                      </a:moveTo>
                      <a:cubicBezTo>
                        <a:pt x="1855" y="1"/>
                        <a:pt x="1425" y="157"/>
                        <a:pt x="1077" y="505"/>
                      </a:cubicBezTo>
                      <a:cubicBezTo>
                        <a:pt x="1" y="1582"/>
                        <a:pt x="763" y="3420"/>
                        <a:pt x="2287" y="3420"/>
                      </a:cubicBezTo>
                      <a:cubicBezTo>
                        <a:pt x="3230" y="3420"/>
                        <a:pt x="3993" y="2658"/>
                        <a:pt x="4005" y="1715"/>
                      </a:cubicBezTo>
                      <a:cubicBezTo>
                        <a:pt x="4005" y="683"/>
                        <a:pt x="3157" y="1"/>
                        <a:pt x="227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1" name="Google Shape;3751;p78"/>
                <p:cNvSpPr/>
                <p:nvPr/>
              </p:nvSpPr>
              <p:spPr>
                <a:xfrm>
                  <a:off x="4619795" y="3649197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52" name="Google Shape;3752;p78"/>
              <p:cNvGrpSpPr/>
              <p:nvPr/>
            </p:nvGrpSpPr>
            <p:grpSpPr>
              <a:xfrm>
                <a:off x="4785149" y="3618846"/>
                <a:ext cx="26930" cy="26843"/>
                <a:chOff x="4785149" y="3618846"/>
                <a:chExt cx="26930" cy="26843"/>
              </a:xfrm>
              <a:grpFill/>
            </p:grpSpPr>
            <p:sp>
              <p:nvSpPr>
                <p:cNvPr id="3753" name="Google Shape;3753;p78"/>
                <p:cNvSpPr/>
                <p:nvPr/>
              </p:nvSpPr>
              <p:spPr>
                <a:xfrm>
                  <a:off x="4785149" y="3618846"/>
                  <a:ext cx="26930" cy="26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" h="3413" extrusionOk="0">
                      <a:moveTo>
                        <a:pt x="1718" y="1"/>
                      </a:moveTo>
                      <a:cubicBezTo>
                        <a:pt x="774" y="1"/>
                        <a:pt x="0" y="763"/>
                        <a:pt x="0" y="1707"/>
                      </a:cubicBezTo>
                      <a:cubicBezTo>
                        <a:pt x="0" y="2650"/>
                        <a:pt x="774" y="3412"/>
                        <a:pt x="1718" y="3412"/>
                      </a:cubicBezTo>
                      <a:cubicBezTo>
                        <a:pt x="2662" y="3412"/>
                        <a:pt x="3424" y="2650"/>
                        <a:pt x="3424" y="1707"/>
                      </a:cubicBezTo>
                      <a:cubicBezTo>
                        <a:pt x="3424" y="763"/>
                        <a:pt x="2662" y="1"/>
                        <a:pt x="1718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4" name="Google Shape;3754;p78"/>
                <p:cNvSpPr/>
                <p:nvPr/>
              </p:nvSpPr>
              <p:spPr>
                <a:xfrm>
                  <a:off x="4793611" y="3628457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42" y="1"/>
                      </a:moveTo>
                      <a:cubicBezTo>
                        <a:pt x="206" y="1"/>
                        <a:pt x="1" y="521"/>
                        <a:pt x="303" y="823"/>
                      </a:cubicBezTo>
                      <a:cubicBezTo>
                        <a:pt x="401" y="921"/>
                        <a:pt x="521" y="964"/>
                        <a:pt x="639" y="964"/>
                      </a:cubicBezTo>
                      <a:cubicBezTo>
                        <a:pt x="887" y="964"/>
                        <a:pt x="1126" y="772"/>
                        <a:pt x="1126" y="485"/>
                      </a:cubicBezTo>
                      <a:cubicBezTo>
                        <a:pt x="1126" y="218"/>
                        <a:pt x="908" y="1"/>
                        <a:pt x="64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55" name="Google Shape;3755;p78"/>
              <p:cNvGrpSpPr/>
              <p:nvPr/>
            </p:nvGrpSpPr>
            <p:grpSpPr>
              <a:xfrm>
                <a:off x="4810167" y="3601567"/>
                <a:ext cx="31405" cy="26898"/>
                <a:chOff x="4810167" y="3601567"/>
                <a:chExt cx="31405" cy="26898"/>
              </a:xfrm>
              <a:grpFill/>
            </p:grpSpPr>
            <p:sp>
              <p:nvSpPr>
                <p:cNvPr id="3756" name="Google Shape;3756;p78"/>
                <p:cNvSpPr/>
                <p:nvPr/>
              </p:nvSpPr>
              <p:spPr>
                <a:xfrm>
                  <a:off x="4810167" y="3601567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3993" y="2658"/>
                        <a:pt x="3993" y="1714"/>
                      </a:cubicBezTo>
                      <a:cubicBezTo>
                        <a:pt x="3993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7" name="Google Shape;3757;p78"/>
                <p:cNvSpPr/>
                <p:nvPr/>
              </p:nvSpPr>
              <p:spPr>
                <a:xfrm>
                  <a:off x="4824348" y="3611241"/>
                  <a:ext cx="7613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8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58" name="Google Shape;3758;p78"/>
              <p:cNvGrpSpPr/>
              <p:nvPr/>
            </p:nvGrpSpPr>
            <p:grpSpPr>
              <a:xfrm>
                <a:off x="4831002" y="3373230"/>
                <a:ext cx="31405" cy="26898"/>
                <a:chOff x="4831002" y="3373230"/>
                <a:chExt cx="31405" cy="26898"/>
              </a:xfrm>
              <a:grpFill/>
            </p:grpSpPr>
            <p:sp>
              <p:nvSpPr>
                <p:cNvPr id="3759" name="Google Shape;3759;p78"/>
                <p:cNvSpPr/>
                <p:nvPr/>
              </p:nvSpPr>
              <p:spPr>
                <a:xfrm>
                  <a:off x="4831002" y="3373230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0"/>
                      </a:moveTo>
                      <a:cubicBezTo>
                        <a:pt x="1853" y="0"/>
                        <a:pt x="1426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3993" y="2657"/>
                        <a:pt x="3993" y="1714"/>
                      </a:cubicBezTo>
                      <a:cubicBezTo>
                        <a:pt x="3993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0" name="Google Shape;3760;p78"/>
                <p:cNvSpPr/>
                <p:nvPr/>
              </p:nvSpPr>
              <p:spPr>
                <a:xfrm>
                  <a:off x="4845182" y="3382896"/>
                  <a:ext cx="7519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" h="969" extrusionOk="0">
                      <a:moveTo>
                        <a:pt x="472" y="1"/>
                      </a:moveTo>
                      <a:cubicBezTo>
                        <a:pt x="206" y="1"/>
                        <a:pt x="0" y="219"/>
                        <a:pt x="0" y="485"/>
                      </a:cubicBezTo>
                      <a:cubicBezTo>
                        <a:pt x="0" y="751"/>
                        <a:pt x="206" y="969"/>
                        <a:pt x="472" y="969"/>
                      </a:cubicBezTo>
                      <a:cubicBezTo>
                        <a:pt x="750" y="969"/>
                        <a:pt x="956" y="751"/>
                        <a:pt x="956" y="485"/>
                      </a:cubicBezTo>
                      <a:cubicBezTo>
                        <a:pt x="956" y="219"/>
                        <a:pt x="750" y="1"/>
                        <a:pt x="47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61" name="Google Shape;3761;p78"/>
              <p:cNvGrpSpPr/>
              <p:nvPr/>
            </p:nvGrpSpPr>
            <p:grpSpPr>
              <a:xfrm>
                <a:off x="4719311" y="3355054"/>
                <a:ext cx="31499" cy="27001"/>
                <a:chOff x="4719311" y="3355054"/>
                <a:chExt cx="31499" cy="27001"/>
              </a:xfrm>
              <a:grpFill/>
            </p:grpSpPr>
            <p:sp>
              <p:nvSpPr>
                <p:cNvPr id="3762" name="Google Shape;3762;p78"/>
                <p:cNvSpPr/>
                <p:nvPr/>
              </p:nvSpPr>
              <p:spPr>
                <a:xfrm>
                  <a:off x="4719311" y="3355054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75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1"/>
                        <a:pt x="762" y="3432"/>
                        <a:pt x="2287" y="3432"/>
                      </a:cubicBezTo>
                      <a:cubicBezTo>
                        <a:pt x="3230" y="3432"/>
                        <a:pt x="4004" y="2658"/>
                        <a:pt x="4004" y="1714"/>
                      </a:cubicBezTo>
                      <a:cubicBezTo>
                        <a:pt x="4004" y="683"/>
                        <a:pt x="3157" y="1"/>
                        <a:pt x="227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3" name="Google Shape;3763;p78"/>
                <p:cNvSpPr/>
                <p:nvPr/>
              </p:nvSpPr>
              <p:spPr>
                <a:xfrm>
                  <a:off x="4733578" y="3364822"/>
                  <a:ext cx="7527" cy="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" h="957" extrusionOk="0">
                      <a:moveTo>
                        <a:pt x="473" y="1"/>
                      </a:moveTo>
                      <a:cubicBezTo>
                        <a:pt x="206" y="1"/>
                        <a:pt x="1" y="206"/>
                        <a:pt x="1" y="472"/>
                      </a:cubicBezTo>
                      <a:cubicBezTo>
                        <a:pt x="1" y="738"/>
                        <a:pt x="206" y="956"/>
                        <a:pt x="473" y="956"/>
                      </a:cubicBezTo>
                      <a:cubicBezTo>
                        <a:pt x="751" y="956"/>
                        <a:pt x="956" y="738"/>
                        <a:pt x="956" y="472"/>
                      </a:cubicBezTo>
                      <a:cubicBezTo>
                        <a:pt x="956" y="206"/>
                        <a:pt x="751" y="1"/>
                        <a:pt x="47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64" name="Google Shape;3764;p78"/>
              <p:cNvGrpSpPr/>
              <p:nvPr/>
            </p:nvGrpSpPr>
            <p:grpSpPr>
              <a:xfrm>
                <a:off x="4798755" y="3450260"/>
                <a:ext cx="26930" cy="26930"/>
                <a:chOff x="4798755" y="3450260"/>
                <a:chExt cx="26930" cy="26930"/>
              </a:xfrm>
              <a:grpFill/>
            </p:grpSpPr>
            <p:sp>
              <p:nvSpPr>
                <p:cNvPr id="3765" name="Google Shape;3765;p78"/>
                <p:cNvSpPr/>
                <p:nvPr/>
              </p:nvSpPr>
              <p:spPr>
                <a:xfrm>
                  <a:off x="4798755" y="3450260"/>
                  <a:ext cx="26930" cy="2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" h="3424" extrusionOk="0">
                      <a:moveTo>
                        <a:pt x="1718" y="0"/>
                      </a:moveTo>
                      <a:cubicBezTo>
                        <a:pt x="774" y="0"/>
                        <a:pt x="0" y="763"/>
                        <a:pt x="0" y="1706"/>
                      </a:cubicBezTo>
                      <a:cubicBezTo>
                        <a:pt x="0" y="2650"/>
                        <a:pt x="774" y="3424"/>
                        <a:pt x="1718" y="3424"/>
                      </a:cubicBezTo>
                      <a:cubicBezTo>
                        <a:pt x="2661" y="3424"/>
                        <a:pt x="3423" y="2650"/>
                        <a:pt x="3423" y="1706"/>
                      </a:cubicBezTo>
                      <a:cubicBezTo>
                        <a:pt x="3423" y="763"/>
                        <a:pt x="2661" y="0"/>
                        <a:pt x="171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6" name="Google Shape;3766;p78"/>
                <p:cNvSpPr/>
                <p:nvPr/>
              </p:nvSpPr>
              <p:spPr>
                <a:xfrm>
                  <a:off x="4807218" y="3459871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0"/>
                      </a:moveTo>
                      <a:cubicBezTo>
                        <a:pt x="206" y="0"/>
                        <a:pt x="1" y="520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0" y="966"/>
                        <a:pt x="1126" y="777"/>
                        <a:pt x="1126" y="484"/>
                      </a:cubicBezTo>
                      <a:cubicBezTo>
                        <a:pt x="1126" y="218"/>
                        <a:pt x="908" y="0"/>
                        <a:pt x="64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67" name="Google Shape;3767;p78"/>
              <p:cNvGrpSpPr/>
              <p:nvPr/>
            </p:nvGrpSpPr>
            <p:grpSpPr>
              <a:xfrm>
                <a:off x="4645576" y="3467555"/>
                <a:ext cx="31405" cy="26953"/>
                <a:chOff x="4645576" y="3467555"/>
                <a:chExt cx="31405" cy="26953"/>
              </a:xfrm>
              <a:grpFill/>
            </p:grpSpPr>
            <p:sp>
              <p:nvSpPr>
                <p:cNvPr id="3768" name="Google Shape;3768;p78"/>
                <p:cNvSpPr/>
                <p:nvPr/>
              </p:nvSpPr>
              <p:spPr>
                <a:xfrm>
                  <a:off x="4645576" y="3467555"/>
                  <a:ext cx="31405" cy="26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7" extrusionOk="0">
                      <a:moveTo>
                        <a:pt x="2272" y="0"/>
                      </a:moveTo>
                      <a:cubicBezTo>
                        <a:pt x="1853" y="0"/>
                        <a:pt x="1425" y="155"/>
                        <a:pt x="1077" y="499"/>
                      </a:cubicBezTo>
                      <a:cubicBezTo>
                        <a:pt x="0" y="1576"/>
                        <a:pt x="750" y="3414"/>
                        <a:pt x="2274" y="3426"/>
                      </a:cubicBezTo>
                      <a:cubicBezTo>
                        <a:pt x="3218" y="3426"/>
                        <a:pt x="3992" y="2652"/>
                        <a:pt x="3992" y="1709"/>
                      </a:cubicBezTo>
                      <a:cubicBezTo>
                        <a:pt x="3992" y="677"/>
                        <a:pt x="3150" y="0"/>
                        <a:pt x="227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9" name="Google Shape;3769;p78"/>
                <p:cNvSpPr/>
                <p:nvPr/>
              </p:nvSpPr>
              <p:spPr>
                <a:xfrm>
                  <a:off x="4659749" y="3477182"/>
                  <a:ext cx="7527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" h="969" extrusionOk="0">
                      <a:moveTo>
                        <a:pt x="472" y="1"/>
                      </a:moveTo>
                      <a:cubicBezTo>
                        <a:pt x="206" y="1"/>
                        <a:pt x="1" y="219"/>
                        <a:pt x="1" y="485"/>
                      </a:cubicBezTo>
                      <a:cubicBezTo>
                        <a:pt x="1" y="751"/>
                        <a:pt x="206" y="969"/>
                        <a:pt x="472" y="969"/>
                      </a:cubicBezTo>
                      <a:cubicBezTo>
                        <a:pt x="751" y="969"/>
                        <a:pt x="956" y="751"/>
                        <a:pt x="956" y="485"/>
                      </a:cubicBezTo>
                      <a:cubicBezTo>
                        <a:pt x="956" y="219"/>
                        <a:pt x="751" y="1"/>
                        <a:pt x="47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70" name="Google Shape;3770;p78"/>
              <p:cNvGrpSpPr/>
              <p:nvPr/>
            </p:nvGrpSpPr>
            <p:grpSpPr>
              <a:xfrm>
                <a:off x="4687631" y="3583965"/>
                <a:ext cx="31499" cy="26898"/>
                <a:chOff x="4687631" y="3583965"/>
                <a:chExt cx="31499" cy="26898"/>
              </a:xfrm>
              <a:grpFill/>
            </p:grpSpPr>
            <p:sp>
              <p:nvSpPr>
                <p:cNvPr id="3771" name="Google Shape;3771;p78"/>
                <p:cNvSpPr/>
                <p:nvPr/>
              </p:nvSpPr>
              <p:spPr>
                <a:xfrm>
                  <a:off x="4687631" y="3583965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4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20"/>
                        <a:pt x="2298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2" y="0"/>
                        <a:pt x="228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2" name="Google Shape;3772;p78"/>
                <p:cNvSpPr/>
                <p:nvPr/>
              </p:nvSpPr>
              <p:spPr>
                <a:xfrm>
                  <a:off x="4700568" y="3593639"/>
                  <a:ext cx="8950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4" extrusionOk="0">
                      <a:moveTo>
                        <a:pt x="641" y="0"/>
                      </a:moveTo>
                      <a:cubicBezTo>
                        <a:pt x="218" y="0"/>
                        <a:pt x="0" y="520"/>
                        <a:pt x="303" y="823"/>
                      </a:cubicBezTo>
                      <a:cubicBezTo>
                        <a:pt x="404" y="920"/>
                        <a:pt x="525" y="964"/>
                        <a:pt x="644" y="964"/>
                      </a:cubicBezTo>
                      <a:cubicBezTo>
                        <a:pt x="893" y="964"/>
                        <a:pt x="1129" y="771"/>
                        <a:pt x="1137" y="484"/>
                      </a:cubicBezTo>
                      <a:cubicBezTo>
                        <a:pt x="1137" y="218"/>
                        <a:pt x="920" y="0"/>
                        <a:pt x="64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73" name="Google Shape;3773;p78"/>
              <p:cNvGrpSpPr/>
              <p:nvPr/>
            </p:nvGrpSpPr>
            <p:grpSpPr>
              <a:xfrm>
                <a:off x="4719311" y="3471314"/>
                <a:ext cx="31499" cy="27001"/>
                <a:chOff x="4719311" y="3471314"/>
                <a:chExt cx="31499" cy="27001"/>
              </a:xfrm>
              <a:grpFill/>
            </p:grpSpPr>
            <p:sp>
              <p:nvSpPr>
                <p:cNvPr id="3774" name="Google Shape;3774;p78"/>
                <p:cNvSpPr/>
                <p:nvPr/>
              </p:nvSpPr>
              <p:spPr>
                <a:xfrm>
                  <a:off x="4719311" y="3471314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85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1"/>
                        <a:pt x="774" y="3432"/>
                        <a:pt x="2299" y="3432"/>
                      </a:cubicBezTo>
                      <a:cubicBezTo>
                        <a:pt x="3242" y="3432"/>
                        <a:pt x="4004" y="2658"/>
                        <a:pt x="4004" y="1715"/>
                      </a:cubicBezTo>
                      <a:cubicBezTo>
                        <a:pt x="4004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5" name="Google Shape;3775;p78"/>
                <p:cNvSpPr/>
                <p:nvPr/>
              </p:nvSpPr>
              <p:spPr>
                <a:xfrm>
                  <a:off x="4732249" y="3480988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8"/>
                        <a:pt x="920" y="1"/>
                        <a:pt x="64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76" name="Google Shape;3776;p78"/>
              <p:cNvGrpSpPr/>
              <p:nvPr/>
            </p:nvGrpSpPr>
            <p:grpSpPr>
              <a:xfrm>
                <a:off x="4719311" y="3434404"/>
                <a:ext cx="31499" cy="26898"/>
                <a:chOff x="4719311" y="3434404"/>
                <a:chExt cx="31499" cy="26898"/>
              </a:xfrm>
              <a:grpFill/>
            </p:grpSpPr>
            <p:sp>
              <p:nvSpPr>
                <p:cNvPr id="3777" name="Google Shape;3777;p78"/>
                <p:cNvSpPr/>
                <p:nvPr/>
              </p:nvSpPr>
              <p:spPr>
                <a:xfrm>
                  <a:off x="4719311" y="3434404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8" name="Google Shape;3778;p78"/>
                <p:cNvSpPr/>
                <p:nvPr/>
              </p:nvSpPr>
              <p:spPr>
                <a:xfrm>
                  <a:off x="4732249" y="3444078"/>
                  <a:ext cx="8856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4" extrusionOk="0">
                      <a:moveTo>
                        <a:pt x="642" y="0"/>
                      </a:moveTo>
                      <a:cubicBezTo>
                        <a:pt x="218" y="0"/>
                        <a:pt x="0" y="520"/>
                        <a:pt x="303" y="823"/>
                      </a:cubicBezTo>
                      <a:cubicBezTo>
                        <a:pt x="400" y="920"/>
                        <a:pt x="520" y="964"/>
                        <a:pt x="638" y="964"/>
                      </a:cubicBezTo>
                      <a:cubicBezTo>
                        <a:pt x="886" y="964"/>
                        <a:pt x="1125" y="771"/>
                        <a:pt x="1125" y="484"/>
                      </a:cubicBezTo>
                      <a:cubicBezTo>
                        <a:pt x="1125" y="218"/>
                        <a:pt x="920" y="0"/>
                        <a:pt x="64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79" name="Google Shape;3779;p78"/>
              <p:cNvGrpSpPr/>
              <p:nvPr/>
            </p:nvGrpSpPr>
            <p:grpSpPr>
              <a:xfrm>
                <a:off x="4768876" y="3401772"/>
                <a:ext cx="31499" cy="26898"/>
                <a:chOff x="4768876" y="3401772"/>
                <a:chExt cx="31499" cy="26898"/>
              </a:xfrm>
              <a:grpFill/>
            </p:grpSpPr>
            <p:sp>
              <p:nvSpPr>
                <p:cNvPr id="3780" name="Google Shape;3780;p78"/>
                <p:cNvSpPr/>
                <p:nvPr/>
              </p:nvSpPr>
              <p:spPr>
                <a:xfrm>
                  <a:off x="4768876" y="3401772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76" y="0"/>
                      </a:moveTo>
                      <a:cubicBezTo>
                        <a:pt x="1855" y="0"/>
                        <a:pt x="1425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4005" y="2657"/>
                        <a:pt x="4005" y="1714"/>
                      </a:cubicBezTo>
                      <a:cubicBezTo>
                        <a:pt x="4005" y="683"/>
                        <a:pt x="3157" y="0"/>
                        <a:pt x="2276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1" name="Google Shape;3781;p78"/>
                <p:cNvSpPr/>
                <p:nvPr/>
              </p:nvSpPr>
              <p:spPr>
                <a:xfrm>
                  <a:off x="4783057" y="3411438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51"/>
                        <a:pt x="218" y="969"/>
                        <a:pt x="484" y="969"/>
                      </a:cubicBezTo>
                      <a:cubicBezTo>
                        <a:pt x="750" y="969"/>
                        <a:pt x="968" y="751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82" name="Google Shape;3782;p78"/>
              <p:cNvGrpSpPr/>
              <p:nvPr/>
            </p:nvGrpSpPr>
            <p:grpSpPr>
              <a:xfrm>
                <a:off x="4762214" y="3471377"/>
                <a:ext cx="26938" cy="26938"/>
                <a:chOff x="4762214" y="3471377"/>
                <a:chExt cx="26938" cy="26938"/>
              </a:xfrm>
              <a:grpFill/>
            </p:grpSpPr>
            <p:sp>
              <p:nvSpPr>
                <p:cNvPr id="3783" name="Google Shape;3783;p78"/>
                <p:cNvSpPr/>
                <p:nvPr/>
              </p:nvSpPr>
              <p:spPr>
                <a:xfrm>
                  <a:off x="4762214" y="3471377"/>
                  <a:ext cx="26938" cy="26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5" h="3425" extrusionOk="0">
                      <a:moveTo>
                        <a:pt x="1707" y="1"/>
                      </a:moveTo>
                      <a:cubicBezTo>
                        <a:pt x="763" y="1"/>
                        <a:pt x="1" y="763"/>
                        <a:pt x="1" y="1707"/>
                      </a:cubicBezTo>
                      <a:cubicBezTo>
                        <a:pt x="1" y="2650"/>
                        <a:pt x="763" y="3424"/>
                        <a:pt x="1707" y="3424"/>
                      </a:cubicBezTo>
                      <a:cubicBezTo>
                        <a:pt x="2662" y="3424"/>
                        <a:pt x="3424" y="2650"/>
                        <a:pt x="3424" y="1707"/>
                      </a:cubicBezTo>
                      <a:cubicBezTo>
                        <a:pt x="3424" y="763"/>
                        <a:pt x="2662" y="1"/>
                        <a:pt x="1707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4" name="Google Shape;3784;p78"/>
                <p:cNvSpPr/>
                <p:nvPr/>
              </p:nvSpPr>
              <p:spPr>
                <a:xfrm>
                  <a:off x="4770591" y="3480988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8"/>
                        <a:pt x="920" y="1"/>
                        <a:pt x="64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85" name="Google Shape;3785;p78"/>
              <p:cNvGrpSpPr/>
              <p:nvPr/>
            </p:nvGrpSpPr>
            <p:grpSpPr>
              <a:xfrm>
                <a:off x="4790473" y="3344782"/>
                <a:ext cx="31405" cy="26898"/>
                <a:chOff x="4790473" y="3344782"/>
                <a:chExt cx="31405" cy="26898"/>
              </a:xfrm>
              <a:grpFill/>
            </p:grpSpPr>
            <p:sp>
              <p:nvSpPr>
                <p:cNvPr id="3786" name="Google Shape;3786;p78"/>
                <p:cNvSpPr/>
                <p:nvPr/>
              </p:nvSpPr>
              <p:spPr>
                <a:xfrm>
                  <a:off x="4790473" y="3344782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0" y="3420"/>
                        <a:pt x="3993" y="2657"/>
                        <a:pt x="3993" y="1714"/>
                      </a:cubicBezTo>
                      <a:cubicBezTo>
                        <a:pt x="3993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7" name="Google Shape;3787;p78"/>
                <p:cNvSpPr/>
                <p:nvPr/>
              </p:nvSpPr>
              <p:spPr>
                <a:xfrm>
                  <a:off x="4804654" y="3354456"/>
                  <a:ext cx="7613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8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88" name="Google Shape;3788;p78"/>
              <p:cNvGrpSpPr/>
              <p:nvPr/>
            </p:nvGrpSpPr>
            <p:grpSpPr>
              <a:xfrm>
                <a:off x="4823774" y="3950733"/>
                <a:ext cx="37398" cy="32034"/>
                <a:chOff x="4823774" y="3950733"/>
                <a:chExt cx="37398" cy="32034"/>
              </a:xfrm>
              <a:grpFill/>
            </p:grpSpPr>
            <p:sp>
              <p:nvSpPr>
                <p:cNvPr id="3789" name="Google Shape;3789;p78"/>
                <p:cNvSpPr/>
                <p:nvPr/>
              </p:nvSpPr>
              <p:spPr>
                <a:xfrm>
                  <a:off x="4823774" y="3950733"/>
                  <a:ext cx="37398" cy="32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5" h="4073" extrusionOk="0">
                      <a:moveTo>
                        <a:pt x="2707" y="1"/>
                      </a:moveTo>
                      <a:cubicBezTo>
                        <a:pt x="2207" y="1"/>
                        <a:pt x="1698" y="186"/>
                        <a:pt x="1283" y="601"/>
                      </a:cubicBezTo>
                      <a:cubicBezTo>
                        <a:pt x="1" y="1883"/>
                        <a:pt x="908" y="4073"/>
                        <a:pt x="2722" y="4073"/>
                      </a:cubicBezTo>
                      <a:cubicBezTo>
                        <a:pt x="3835" y="4073"/>
                        <a:pt x="4755" y="3166"/>
                        <a:pt x="4755" y="2041"/>
                      </a:cubicBezTo>
                      <a:cubicBezTo>
                        <a:pt x="4755" y="813"/>
                        <a:pt x="3752" y="1"/>
                        <a:pt x="2707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0" name="Google Shape;3790;p78"/>
                <p:cNvSpPr/>
                <p:nvPr/>
              </p:nvSpPr>
              <p:spPr>
                <a:xfrm>
                  <a:off x="4836617" y="3960407"/>
                  <a:ext cx="14849" cy="12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" h="1617" extrusionOk="0">
                      <a:moveTo>
                        <a:pt x="1089" y="0"/>
                      </a:moveTo>
                      <a:cubicBezTo>
                        <a:pt x="363" y="0"/>
                        <a:pt x="1" y="871"/>
                        <a:pt x="509" y="1379"/>
                      </a:cubicBezTo>
                      <a:cubicBezTo>
                        <a:pt x="673" y="1543"/>
                        <a:pt x="874" y="1616"/>
                        <a:pt x="1073" y="1616"/>
                      </a:cubicBezTo>
                      <a:cubicBezTo>
                        <a:pt x="1488" y="1616"/>
                        <a:pt x="1888" y="1294"/>
                        <a:pt x="1888" y="811"/>
                      </a:cubicBezTo>
                      <a:cubicBezTo>
                        <a:pt x="1888" y="363"/>
                        <a:pt x="1537" y="0"/>
                        <a:pt x="108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91" name="Google Shape;3791;p78"/>
              <p:cNvGrpSpPr/>
              <p:nvPr/>
            </p:nvGrpSpPr>
            <p:grpSpPr>
              <a:xfrm>
                <a:off x="4823396" y="4110566"/>
                <a:ext cx="31405" cy="26906"/>
                <a:chOff x="4823396" y="4110566"/>
                <a:chExt cx="31405" cy="26906"/>
              </a:xfrm>
              <a:grpFill/>
            </p:grpSpPr>
            <p:sp>
              <p:nvSpPr>
                <p:cNvPr id="3792" name="Google Shape;3792;p78"/>
                <p:cNvSpPr/>
                <p:nvPr/>
              </p:nvSpPr>
              <p:spPr>
                <a:xfrm>
                  <a:off x="4823396" y="4110566"/>
                  <a:ext cx="31405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1" extrusionOk="0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2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5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3" name="Google Shape;3793;p78"/>
                <p:cNvSpPr/>
                <p:nvPr/>
              </p:nvSpPr>
              <p:spPr>
                <a:xfrm>
                  <a:off x="4836240" y="4120145"/>
                  <a:ext cx="8950" cy="7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7" extrusionOk="0">
                      <a:moveTo>
                        <a:pt x="653" y="1"/>
                      </a:moveTo>
                      <a:cubicBezTo>
                        <a:pt x="218" y="1"/>
                        <a:pt x="0" y="533"/>
                        <a:pt x="303" y="835"/>
                      </a:cubicBezTo>
                      <a:cubicBezTo>
                        <a:pt x="404" y="933"/>
                        <a:pt x="527" y="976"/>
                        <a:pt x="646" y="976"/>
                      </a:cubicBezTo>
                      <a:cubicBezTo>
                        <a:pt x="898" y="976"/>
                        <a:pt x="1137" y="784"/>
                        <a:pt x="1137" y="497"/>
                      </a:cubicBezTo>
                      <a:cubicBezTo>
                        <a:pt x="1137" y="218"/>
                        <a:pt x="920" y="1"/>
                        <a:pt x="65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94" name="Google Shape;3794;p78"/>
              <p:cNvGrpSpPr/>
              <p:nvPr/>
            </p:nvGrpSpPr>
            <p:grpSpPr>
              <a:xfrm>
                <a:off x="4838332" y="3821150"/>
                <a:ext cx="31499" cy="26898"/>
                <a:chOff x="4838332" y="3821150"/>
                <a:chExt cx="31499" cy="26898"/>
              </a:xfrm>
              <a:grpFill/>
            </p:grpSpPr>
            <p:sp>
              <p:nvSpPr>
                <p:cNvPr id="3795" name="Google Shape;3795;p78"/>
                <p:cNvSpPr/>
                <p:nvPr/>
              </p:nvSpPr>
              <p:spPr>
                <a:xfrm>
                  <a:off x="4838332" y="3821150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5" y="1"/>
                      </a:moveTo>
                      <a:cubicBezTo>
                        <a:pt x="1865" y="1"/>
                        <a:pt x="1437" y="156"/>
                        <a:pt x="1089" y="505"/>
                      </a:cubicBezTo>
                      <a:cubicBezTo>
                        <a:pt x="0" y="1581"/>
                        <a:pt x="775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6" name="Google Shape;3796;p78"/>
                <p:cNvSpPr/>
                <p:nvPr/>
              </p:nvSpPr>
              <p:spPr>
                <a:xfrm>
                  <a:off x="4851270" y="3830824"/>
                  <a:ext cx="8950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4" extrusionOk="0">
                      <a:moveTo>
                        <a:pt x="654" y="0"/>
                      </a:moveTo>
                      <a:cubicBezTo>
                        <a:pt x="218" y="0"/>
                        <a:pt x="0" y="521"/>
                        <a:pt x="303" y="823"/>
                      </a:cubicBezTo>
                      <a:cubicBezTo>
                        <a:pt x="404" y="920"/>
                        <a:pt x="526" y="964"/>
                        <a:pt x="644" y="964"/>
                      </a:cubicBezTo>
                      <a:cubicBezTo>
                        <a:pt x="893" y="964"/>
                        <a:pt x="1129" y="771"/>
                        <a:pt x="1138" y="484"/>
                      </a:cubicBezTo>
                      <a:cubicBezTo>
                        <a:pt x="1125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97" name="Google Shape;3797;p78"/>
              <p:cNvGrpSpPr/>
              <p:nvPr/>
            </p:nvGrpSpPr>
            <p:grpSpPr>
              <a:xfrm>
                <a:off x="4661275" y="3815007"/>
                <a:ext cx="36824" cy="31523"/>
                <a:chOff x="4661275" y="3815007"/>
                <a:chExt cx="36824" cy="31523"/>
              </a:xfrm>
              <a:grpFill/>
            </p:grpSpPr>
            <p:sp>
              <p:nvSpPr>
                <p:cNvPr id="3798" name="Google Shape;3798;p78"/>
                <p:cNvSpPr/>
                <p:nvPr/>
              </p:nvSpPr>
              <p:spPr>
                <a:xfrm>
                  <a:off x="4661275" y="3815007"/>
                  <a:ext cx="36824" cy="31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2" h="4008" extrusionOk="0">
                      <a:moveTo>
                        <a:pt x="2663" y="0"/>
                      </a:moveTo>
                      <a:cubicBezTo>
                        <a:pt x="2169" y="0"/>
                        <a:pt x="1666" y="184"/>
                        <a:pt x="1258" y="596"/>
                      </a:cubicBezTo>
                      <a:cubicBezTo>
                        <a:pt x="0" y="1854"/>
                        <a:pt x="895" y="4007"/>
                        <a:pt x="2674" y="4007"/>
                      </a:cubicBezTo>
                      <a:cubicBezTo>
                        <a:pt x="3774" y="4007"/>
                        <a:pt x="4682" y="3112"/>
                        <a:pt x="4682" y="2011"/>
                      </a:cubicBezTo>
                      <a:cubicBezTo>
                        <a:pt x="4682" y="801"/>
                        <a:pt x="3692" y="0"/>
                        <a:pt x="266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9" name="Google Shape;3799;p78"/>
                <p:cNvSpPr/>
                <p:nvPr/>
              </p:nvSpPr>
              <p:spPr>
                <a:xfrm>
                  <a:off x="4676211" y="3824736"/>
                  <a:ext cx="12183" cy="12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" h="1549" extrusionOk="0">
                      <a:moveTo>
                        <a:pt x="775" y="0"/>
                      </a:moveTo>
                      <a:cubicBezTo>
                        <a:pt x="351" y="0"/>
                        <a:pt x="0" y="339"/>
                        <a:pt x="0" y="774"/>
                      </a:cubicBezTo>
                      <a:cubicBezTo>
                        <a:pt x="0" y="1198"/>
                        <a:pt x="351" y="1549"/>
                        <a:pt x="775" y="1549"/>
                      </a:cubicBezTo>
                      <a:cubicBezTo>
                        <a:pt x="1210" y="1549"/>
                        <a:pt x="1549" y="1198"/>
                        <a:pt x="1549" y="774"/>
                      </a:cubicBezTo>
                      <a:cubicBezTo>
                        <a:pt x="1549" y="339"/>
                        <a:pt x="1210" y="0"/>
                        <a:pt x="77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00" name="Google Shape;3800;p78"/>
              <p:cNvGrpSpPr/>
              <p:nvPr/>
            </p:nvGrpSpPr>
            <p:grpSpPr>
              <a:xfrm>
                <a:off x="4558998" y="3851037"/>
                <a:ext cx="33591" cy="28699"/>
                <a:chOff x="4558998" y="3851037"/>
                <a:chExt cx="33591" cy="28699"/>
              </a:xfrm>
              <a:grpFill/>
            </p:grpSpPr>
            <p:sp>
              <p:nvSpPr>
                <p:cNvPr id="3801" name="Google Shape;3801;p78"/>
                <p:cNvSpPr/>
                <p:nvPr/>
              </p:nvSpPr>
              <p:spPr>
                <a:xfrm>
                  <a:off x="4558998" y="3851037"/>
                  <a:ext cx="33591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49" extrusionOk="0">
                      <a:moveTo>
                        <a:pt x="2430" y="0"/>
                      </a:moveTo>
                      <a:cubicBezTo>
                        <a:pt x="1980" y="0"/>
                        <a:pt x="1522" y="167"/>
                        <a:pt x="1149" y="539"/>
                      </a:cubicBezTo>
                      <a:cubicBezTo>
                        <a:pt x="0" y="1688"/>
                        <a:pt x="823" y="3648"/>
                        <a:pt x="2444" y="3648"/>
                      </a:cubicBezTo>
                      <a:cubicBezTo>
                        <a:pt x="3448" y="3648"/>
                        <a:pt x="4270" y="2838"/>
                        <a:pt x="4270" y="1822"/>
                      </a:cubicBezTo>
                      <a:cubicBezTo>
                        <a:pt x="4270" y="726"/>
                        <a:pt x="3369" y="0"/>
                        <a:pt x="243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2" name="Google Shape;3802;p78"/>
                <p:cNvSpPr/>
                <p:nvPr/>
              </p:nvSpPr>
              <p:spPr>
                <a:xfrm>
                  <a:off x="4573557" y="3860695"/>
                  <a:ext cx="9328" cy="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1199" extrusionOk="0">
                      <a:moveTo>
                        <a:pt x="593" y="1"/>
                      </a:moveTo>
                      <a:cubicBezTo>
                        <a:pt x="266" y="1"/>
                        <a:pt x="0" y="267"/>
                        <a:pt x="0" y="594"/>
                      </a:cubicBezTo>
                      <a:cubicBezTo>
                        <a:pt x="0" y="932"/>
                        <a:pt x="266" y="1198"/>
                        <a:pt x="593" y="1198"/>
                      </a:cubicBezTo>
                      <a:cubicBezTo>
                        <a:pt x="919" y="1198"/>
                        <a:pt x="1185" y="932"/>
                        <a:pt x="1185" y="594"/>
                      </a:cubicBezTo>
                      <a:cubicBezTo>
                        <a:pt x="1185" y="267"/>
                        <a:pt x="919" y="1"/>
                        <a:pt x="59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03" name="Google Shape;3803;p78"/>
              <p:cNvGrpSpPr/>
              <p:nvPr/>
            </p:nvGrpSpPr>
            <p:grpSpPr>
              <a:xfrm>
                <a:off x="4696762" y="3638587"/>
                <a:ext cx="33591" cy="28794"/>
                <a:chOff x="4696762" y="3638587"/>
                <a:chExt cx="33591" cy="28794"/>
              </a:xfrm>
              <a:grpFill/>
            </p:grpSpPr>
            <p:sp>
              <p:nvSpPr>
                <p:cNvPr id="3804" name="Google Shape;3804;p78"/>
                <p:cNvSpPr/>
                <p:nvPr/>
              </p:nvSpPr>
              <p:spPr>
                <a:xfrm>
                  <a:off x="4696762" y="3638587"/>
                  <a:ext cx="33591" cy="28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61" extrusionOk="0">
                      <a:moveTo>
                        <a:pt x="2426" y="1"/>
                      </a:moveTo>
                      <a:cubicBezTo>
                        <a:pt x="1978" y="1"/>
                        <a:pt x="1521" y="167"/>
                        <a:pt x="1150" y="539"/>
                      </a:cubicBezTo>
                      <a:cubicBezTo>
                        <a:pt x="0" y="1688"/>
                        <a:pt x="823" y="3660"/>
                        <a:pt x="2444" y="3660"/>
                      </a:cubicBezTo>
                      <a:cubicBezTo>
                        <a:pt x="3448" y="3648"/>
                        <a:pt x="4258" y="2838"/>
                        <a:pt x="4270" y="1834"/>
                      </a:cubicBezTo>
                      <a:cubicBezTo>
                        <a:pt x="4262" y="729"/>
                        <a:pt x="3363" y="1"/>
                        <a:pt x="242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5" name="Google Shape;3805;p78"/>
                <p:cNvSpPr/>
                <p:nvPr/>
              </p:nvSpPr>
              <p:spPr>
                <a:xfrm>
                  <a:off x="4711320" y="3648245"/>
                  <a:ext cx="9328" cy="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1199" extrusionOk="0">
                      <a:moveTo>
                        <a:pt x="593" y="1"/>
                      </a:moveTo>
                      <a:cubicBezTo>
                        <a:pt x="266" y="1"/>
                        <a:pt x="0" y="279"/>
                        <a:pt x="0" y="606"/>
                      </a:cubicBezTo>
                      <a:cubicBezTo>
                        <a:pt x="0" y="932"/>
                        <a:pt x="266" y="1198"/>
                        <a:pt x="593" y="1198"/>
                      </a:cubicBezTo>
                      <a:cubicBezTo>
                        <a:pt x="919" y="1198"/>
                        <a:pt x="1186" y="932"/>
                        <a:pt x="1186" y="606"/>
                      </a:cubicBezTo>
                      <a:cubicBezTo>
                        <a:pt x="1186" y="279"/>
                        <a:pt x="919" y="1"/>
                        <a:pt x="59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06" name="Google Shape;3806;p78"/>
              <p:cNvGrpSpPr/>
              <p:nvPr/>
            </p:nvGrpSpPr>
            <p:grpSpPr>
              <a:xfrm>
                <a:off x="4929479" y="3939140"/>
                <a:ext cx="33497" cy="28692"/>
                <a:chOff x="4929479" y="3939140"/>
                <a:chExt cx="33497" cy="28692"/>
              </a:xfrm>
              <a:grpFill/>
            </p:grpSpPr>
            <p:sp>
              <p:nvSpPr>
                <p:cNvPr id="3807" name="Google Shape;3807;p78"/>
                <p:cNvSpPr/>
                <p:nvPr/>
              </p:nvSpPr>
              <p:spPr>
                <a:xfrm>
                  <a:off x="4929479" y="3939140"/>
                  <a:ext cx="33497" cy="28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8" extrusionOk="0">
                      <a:moveTo>
                        <a:pt x="2426" y="0"/>
                      </a:moveTo>
                      <a:cubicBezTo>
                        <a:pt x="1978" y="0"/>
                        <a:pt x="1521" y="167"/>
                        <a:pt x="1149" y="539"/>
                      </a:cubicBezTo>
                      <a:cubicBezTo>
                        <a:pt x="0" y="1688"/>
                        <a:pt x="811" y="3648"/>
                        <a:pt x="2431" y="3648"/>
                      </a:cubicBezTo>
                      <a:cubicBezTo>
                        <a:pt x="3448" y="3648"/>
                        <a:pt x="4258" y="2837"/>
                        <a:pt x="4258" y="1833"/>
                      </a:cubicBezTo>
                      <a:cubicBezTo>
                        <a:pt x="4258" y="729"/>
                        <a:pt x="3361" y="0"/>
                        <a:pt x="2426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8" name="Google Shape;3808;p78"/>
                <p:cNvSpPr/>
                <p:nvPr/>
              </p:nvSpPr>
              <p:spPr>
                <a:xfrm>
                  <a:off x="4943935" y="3948893"/>
                  <a:ext cx="9430" cy="9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9" h="1186" extrusionOk="0">
                      <a:moveTo>
                        <a:pt x="593" y="0"/>
                      </a:moveTo>
                      <a:cubicBezTo>
                        <a:pt x="267" y="0"/>
                        <a:pt x="1" y="267"/>
                        <a:pt x="1" y="593"/>
                      </a:cubicBezTo>
                      <a:cubicBezTo>
                        <a:pt x="1" y="920"/>
                        <a:pt x="267" y="1186"/>
                        <a:pt x="593" y="1186"/>
                      </a:cubicBezTo>
                      <a:cubicBezTo>
                        <a:pt x="932" y="1186"/>
                        <a:pt x="1198" y="920"/>
                        <a:pt x="1198" y="593"/>
                      </a:cubicBezTo>
                      <a:cubicBezTo>
                        <a:pt x="1198" y="267"/>
                        <a:pt x="932" y="0"/>
                        <a:pt x="59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09" name="Google Shape;3809;p78"/>
              <p:cNvGrpSpPr/>
              <p:nvPr/>
            </p:nvGrpSpPr>
            <p:grpSpPr>
              <a:xfrm>
                <a:off x="4907119" y="3986039"/>
                <a:ext cx="33497" cy="28699"/>
                <a:chOff x="4907119" y="3986039"/>
                <a:chExt cx="33497" cy="28699"/>
              </a:xfrm>
              <a:grpFill/>
            </p:grpSpPr>
            <p:sp>
              <p:nvSpPr>
                <p:cNvPr id="3810" name="Google Shape;3810;p78"/>
                <p:cNvSpPr/>
                <p:nvPr/>
              </p:nvSpPr>
              <p:spPr>
                <a:xfrm>
                  <a:off x="4907119" y="3986039"/>
                  <a:ext cx="33497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9" extrusionOk="0">
                      <a:moveTo>
                        <a:pt x="2427" y="1"/>
                      </a:moveTo>
                      <a:cubicBezTo>
                        <a:pt x="1979" y="1"/>
                        <a:pt x="1522" y="167"/>
                        <a:pt x="1149" y="540"/>
                      </a:cubicBezTo>
                      <a:cubicBezTo>
                        <a:pt x="0" y="1689"/>
                        <a:pt x="811" y="3648"/>
                        <a:pt x="2444" y="3648"/>
                      </a:cubicBezTo>
                      <a:cubicBezTo>
                        <a:pt x="3448" y="3648"/>
                        <a:pt x="4258" y="2826"/>
                        <a:pt x="4258" y="1822"/>
                      </a:cubicBezTo>
                      <a:cubicBezTo>
                        <a:pt x="4258" y="726"/>
                        <a:pt x="3363" y="1"/>
                        <a:pt x="2427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1" name="Google Shape;3811;p78"/>
                <p:cNvSpPr/>
                <p:nvPr/>
              </p:nvSpPr>
              <p:spPr>
                <a:xfrm>
                  <a:off x="4921583" y="3995705"/>
                  <a:ext cx="9422" cy="9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186" extrusionOk="0">
                      <a:moveTo>
                        <a:pt x="605" y="0"/>
                      </a:moveTo>
                      <a:cubicBezTo>
                        <a:pt x="266" y="0"/>
                        <a:pt x="0" y="266"/>
                        <a:pt x="0" y="593"/>
                      </a:cubicBezTo>
                      <a:cubicBezTo>
                        <a:pt x="0" y="919"/>
                        <a:pt x="266" y="1186"/>
                        <a:pt x="605" y="1186"/>
                      </a:cubicBezTo>
                      <a:cubicBezTo>
                        <a:pt x="931" y="1186"/>
                        <a:pt x="1198" y="919"/>
                        <a:pt x="1198" y="593"/>
                      </a:cubicBezTo>
                      <a:cubicBezTo>
                        <a:pt x="1198" y="266"/>
                        <a:pt x="931" y="0"/>
                        <a:pt x="60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12" name="Google Shape;3812;p78"/>
              <p:cNvGrpSpPr/>
              <p:nvPr/>
            </p:nvGrpSpPr>
            <p:grpSpPr>
              <a:xfrm>
                <a:off x="4911783" y="4048102"/>
                <a:ext cx="33591" cy="28762"/>
                <a:chOff x="4911783" y="4048102"/>
                <a:chExt cx="33591" cy="28762"/>
              </a:xfrm>
              <a:grpFill/>
            </p:grpSpPr>
            <p:sp>
              <p:nvSpPr>
                <p:cNvPr id="3813" name="Google Shape;3813;p78"/>
                <p:cNvSpPr/>
                <p:nvPr/>
              </p:nvSpPr>
              <p:spPr>
                <a:xfrm>
                  <a:off x="4911783" y="4048102"/>
                  <a:ext cx="33591" cy="2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57" extrusionOk="0">
                      <a:moveTo>
                        <a:pt x="2422" y="0"/>
                      </a:moveTo>
                      <a:cubicBezTo>
                        <a:pt x="1974" y="0"/>
                        <a:pt x="1519" y="166"/>
                        <a:pt x="1149" y="536"/>
                      </a:cubicBezTo>
                      <a:cubicBezTo>
                        <a:pt x="0" y="1685"/>
                        <a:pt x="823" y="3657"/>
                        <a:pt x="2456" y="3657"/>
                      </a:cubicBezTo>
                      <a:cubicBezTo>
                        <a:pt x="3448" y="3645"/>
                        <a:pt x="4258" y="2834"/>
                        <a:pt x="4270" y="1842"/>
                      </a:cubicBezTo>
                      <a:cubicBezTo>
                        <a:pt x="4270" y="735"/>
                        <a:pt x="3364" y="0"/>
                        <a:pt x="242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4" name="Google Shape;3814;p78"/>
                <p:cNvSpPr/>
                <p:nvPr/>
              </p:nvSpPr>
              <p:spPr>
                <a:xfrm>
                  <a:off x="4926333" y="4057831"/>
                  <a:ext cx="9336" cy="9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1186" extrusionOk="0">
                      <a:moveTo>
                        <a:pt x="594" y="0"/>
                      </a:moveTo>
                      <a:cubicBezTo>
                        <a:pt x="267" y="0"/>
                        <a:pt x="1" y="266"/>
                        <a:pt x="1" y="593"/>
                      </a:cubicBezTo>
                      <a:cubicBezTo>
                        <a:pt x="1" y="920"/>
                        <a:pt x="267" y="1186"/>
                        <a:pt x="594" y="1186"/>
                      </a:cubicBezTo>
                      <a:cubicBezTo>
                        <a:pt x="920" y="1186"/>
                        <a:pt x="1186" y="920"/>
                        <a:pt x="1186" y="593"/>
                      </a:cubicBezTo>
                      <a:cubicBezTo>
                        <a:pt x="1186" y="266"/>
                        <a:pt x="920" y="0"/>
                        <a:pt x="59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815" name="Google Shape;3815;p78"/>
              <p:cNvSpPr/>
              <p:nvPr/>
            </p:nvSpPr>
            <p:spPr>
              <a:xfrm>
                <a:off x="4713506" y="3934476"/>
                <a:ext cx="33497" cy="28692"/>
              </a:xfrm>
              <a:custGeom>
                <a:avLst/>
                <a:gdLst/>
                <a:ahLst/>
                <a:cxnLst/>
                <a:rect l="l" t="t" r="r" b="b"/>
                <a:pathLst>
                  <a:path w="4259" h="3648" extrusionOk="0">
                    <a:moveTo>
                      <a:pt x="2422" y="0"/>
                    </a:moveTo>
                    <a:cubicBezTo>
                      <a:pt x="1974" y="0"/>
                      <a:pt x="1518" y="167"/>
                      <a:pt x="1150" y="539"/>
                    </a:cubicBezTo>
                    <a:cubicBezTo>
                      <a:pt x="0" y="1688"/>
                      <a:pt x="811" y="3648"/>
                      <a:pt x="2432" y="3648"/>
                    </a:cubicBezTo>
                    <a:cubicBezTo>
                      <a:pt x="3436" y="3648"/>
                      <a:pt x="4258" y="2838"/>
                      <a:pt x="4258" y="1821"/>
                    </a:cubicBezTo>
                    <a:cubicBezTo>
                      <a:pt x="4258" y="726"/>
                      <a:pt x="3357" y="0"/>
                      <a:pt x="2422" y="0"/>
                    </a:cubicBezTo>
                    <a:close/>
                  </a:path>
                </a:pathLst>
              </a:custGeom>
              <a:grpFill/>
              <a:ln>
                <a:solidFill>
                  <a:srgbClr val="D102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78"/>
              <p:cNvSpPr/>
              <p:nvPr/>
            </p:nvSpPr>
            <p:spPr>
              <a:xfrm>
                <a:off x="4727970" y="3944135"/>
                <a:ext cx="9328" cy="943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199" extrusionOk="0">
                    <a:moveTo>
                      <a:pt x="593" y="1"/>
                    </a:moveTo>
                    <a:cubicBezTo>
                      <a:pt x="266" y="1"/>
                      <a:pt x="0" y="267"/>
                      <a:pt x="0" y="593"/>
                    </a:cubicBezTo>
                    <a:cubicBezTo>
                      <a:pt x="0" y="932"/>
                      <a:pt x="266" y="1198"/>
                      <a:pt x="593" y="1198"/>
                    </a:cubicBezTo>
                    <a:cubicBezTo>
                      <a:pt x="919" y="1198"/>
                      <a:pt x="1186" y="932"/>
                      <a:pt x="1186" y="593"/>
                    </a:cubicBezTo>
                    <a:cubicBezTo>
                      <a:pt x="1186" y="267"/>
                      <a:pt x="919" y="1"/>
                      <a:pt x="593" y="1"/>
                    </a:cubicBezTo>
                    <a:close/>
                  </a:path>
                </a:pathLst>
              </a:custGeom>
              <a:grpFill/>
              <a:ln>
                <a:solidFill>
                  <a:srgbClr val="D102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17" name="Google Shape;3817;p78"/>
              <p:cNvGrpSpPr/>
              <p:nvPr/>
            </p:nvGrpSpPr>
            <p:grpSpPr>
              <a:xfrm>
                <a:off x="4762623" y="3837847"/>
                <a:ext cx="42416" cy="36273"/>
                <a:chOff x="4762623" y="3837847"/>
                <a:chExt cx="42416" cy="36273"/>
              </a:xfrm>
              <a:grpFill/>
            </p:grpSpPr>
            <p:sp>
              <p:nvSpPr>
                <p:cNvPr id="3818" name="Google Shape;3818;p78"/>
                <p:cNvSpPr/>
                <p:nvPr/>
              </p:nvSpPr>
              <p:spPr>
                <a:xfrm>
                  <a:off x="4762623" y="3837847"/>
                  <a:ext cx="42416" cy="36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3" h="4612" extrusionOk="0">
                      <a:moveTo>
                        <a:pt x="3064" y="1"/>
                      </a:moveTo>
                      <a:cubicBezTo>
                        <a:pt x="2496" y="1"/>
                        <a:pt x="1918" y="211"/>
                        <a:pt x="1449" y="680"/>
                      </a:cubicBezTo>
                      <a:cubicBezTo>
                        <a:pt x="1" y="2128"/>
                        <a:pt x="1033" y="4611"/>
                        <a:pt x="3067" y="4611"/>
                      </a:cubicBezTo>
                      <a:cubicBezTo>
                        <a:pt x="3072" y="4611"/>
                        <a:pt x="3077" y="4611"/>
                        <a:pt x="3082" y="4611"/>
                      </a:cubicBezTo>
                      <a:cubicBezTo>
                        <a:pt x="4352" y="4611"/>
                        <a:pt x="5380" y="3583"/>
                        <a:pt x="5392" y="2313"/>
                      </a:cubicBezTo>
                      <a:cubicBezTo>
                        <a:pt x="5392" y="921"/>
                        <a:pt x="4251" y="1"/>
                        <a:pt x="306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9" name="Google Shape;3819;p78"/>
                <p:cNvSpPr/>
                <p:nvPr/>
              </p:nvSpPr>
              <p:spPr>
                <a:xfrm>
                  <a:off x="4775538" y="3847568"/>
                  <a:ext cx="19796" cy="16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156" extrusionOk="0">
                      <a:moveTo>
                        <a:pt x="1440" y="0"/>
                      </a:moveTo>
                      <a:cubicBezTo>
                        <a:pt x="484" y="0"/>
                        <a:pt x="0" y="1162"/>
                        <a:pt x="678" y="1839"/>
                      </a:cubicBezTo>
                      <a:cubicBezTo>
                        <a:pt x="896" y="2058"/>
                        <a:pt x="1165" y="2155"/>
                        <a:pt x="1429" y="2155"/>
                      </a:cubicBezTo>
                      <a:cubicBezTo>
                        <a:pt x="1984" y="2155"/>
                        <a:pt x="2517" y="1724"/>
                        <a:pt x="2517" y="1077"/>
                      </a:cubicBezTo>
                      <a:cubicBezTo>
                        <a:pt x="2517" y="484"/>
                        <a:pt x="2045" y="0"/>
                        <a:pt x="144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20" name="Google Shape;3820;p78"/>
              <p:cNvGrpSpPr/>
              <p:nvPr/>
            </p:nvGrpSpPr>
            <p:grpSpPr>
              <a:xfrm>
                <a:off x="4746044" y="4104966"/>
                <a:ext cx="33497" cy="28699"/>
                <a:chOff x="4746044" y="4104966"/>
                <a:chExt cx="33497" cy="28699"/>
              </a:xfrm>
              <a:grpFill/>
            </p:grpSpPr>
            <p:sp>
              <p:nvSpPr>
                <p:cNvPr id="3821" name="Google Shape;3821;p78"/>
                <p:cNvSpPr/>
                <p:nvPr/>
              </p:nvSpPr>
              <p:spPr>
                <a:xfrm>
                  <a:off x="4746044" y="4104966"/>
                  <a:ext cx="33497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9" extrusionOk="0">
                      <a:moveTo>
                        <a:pt x="2428" y="1"/>
                      </a:moveTo>
                      <a:cubicBezTo>
                        <a:pt x="1979" y="1"/>
                        <a:pt x="1522" y="167"/>
                        <a:pt x="1150" y="540"/>
                      </a:cubicBezTo>
                      <a:cubicBezTo>
                        <a:pt x="0" y="1677"/>
                        <a:pt x="811" y="3648"/>
                        <a:pt x="2432" y="3648"/>
                      </a:cubicBezTo>
                      <a:cubicBezTo>
                        <a:pt x="3436" y="3648"/>
                        <a:pt x="4259" y="2826"/>
                        <a:pt x="4259" y="1822"/>
                      </a:cubicBezTo>
                      <a:cubicBezTo>
                        <a:pt x="4259" y="726"/>
                        <a:pt x="3363" y="1"/>
                        <a:pt x="2428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2" name="Google Shape;3822;p78"/>
                <p:cNvSpPr/>
                <p:nvPr/>
              </p:nvSpPr>
              <p:spPr>
                <a:xfrm>
                  <a:off x="4758887" y="4114632"/>
                  <a:ext cx="11042" cy="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1192" extrusionOk="0">
                      <a:moveTo>
                        <a:pt x="799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7" y="1137"/>
                        <a:pt x="645" y="1191"/>
                        <a:pt x="792" y="1191"/>
                      </a:cubicBezTo>
                      <a:cubicBezTo>
                        <a:pt x="1099" y="1191"/>
                        <a:pt x="1396" y="953"/>
                        <a:pt x="1404" y="593"/>
                      </a:cubicBezTo>
                      <a:cubicBezTo>
                        <a:pt x="1404" y="266"/>
                        <a:pt x="1126" y="0"/>
                        <a:pt x="79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23" name="Google Shape;3823;p78"/>
              <p:cNvGrpSpPr/>
              <p:nvPr/>
            </p:nvGrpSpPr>
            <p:grpSpPr>
              <a:xfrm>
                <a:off x="4859646" y="4162554"/>
                <a:ext cx="33591" cy="28762"/>
                <a:chOff x="4859646" y="4162554"/>
                <a:chExt cx="33591" cy="28762"/>
              </a:xfrm>
              <a:grpFill/>
            </p:grpSpPr>
            <p:sp>
              <p:nvSpPr>
                <p:cNvPr id="3824" name="Google Shape;3824;p78"/>
                <p:cNvSpPr/>
                <p:nvPr/>
              </p:nvSpPr>
              <p:spPr>
                <a:xfrm>
                  <a:off x="4859646" y="4162554"/>
                  <a:ext cx="33591" cy="2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57" extrusionOk="0">
                      <a:moveTo>
                        <a:pt x="2423" y="0"/>
                      </a:moveTo>
                      <a:cubicBezTo>
                        <a:pt x="1975" y="0"/>
                        <a:pt x="1520" y="166"/>
                        <a:pt x="1149" y="536"/>
                      </a:cubicBezTo>
                      <a:cubicBezTo>
                        <a:pt x="0" y="1685"/>
                        <a:pt x="823" y="3657"/>
                        <a:pt x="2444" y="3657"/>
                      </a:cubicBezTo>
                      <a:cubicBezTo>
                        <a:pt x="3448" y="3657"/>
                        <a:pt x="4258" y="2834"/>
                        <a:pt x="4270" y="1830"/>
                      </a:cubicBezTo>
                      <a:cubicBezTo>
                        <a:pt x="4270" y="732"/>
                        <a:pt x="3365" y="0"/>
                        <a:pt x="242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5" name="Google Shape;3825;p78"/>
                <p:cNvSpPr/>
                <p:nvPr/>
              </p:nvSpPr>
              <p:spPr>
                <a:xfrm>
                  <a:off x="4874196" y="4172283"/>
                  <a:ext cx="9336" cy="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1187" extrusionOk="0">
                      <a:moveTo>
                        <a:pt x="594" y="1"/>
                      </a:moveTo>
                      <a:cubicBezTo>
                        <a:pt x="267" y="1"/>
                        <a:pt x="1" y="267"/>
                        <a:pt x="1" y="593"/>
                      </a:cubicBezTo>
                      <a:cubicBezTo>
                        <a:pt x="1" y="920"/>
                        <a:pt x="267" y="1186"/>
                        <a:pt x="594" y="1186"/>
                      </a:cubicBezTo>
                      <a:cubicBezTo>
                        <a:pt x="920" y="1186"/>
                        <a:pt x="1186" y="920"/>
                        <a:pt x="1186" y="593"/>
                      </a:cubicBezTo>
                      <a:cubicBezTo>
                        <a:pt x="1186" y="267"/>
                        <a:pt x="920" y="1"/>
                        <a:pt x="59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826" name="Google Shape;3826;p78"/>
            <p:cNvGrpSpPr/>
            <p:nvPr/>
          </p:nvGrpSpPr>
          <p:grpSpPr>
            <a:xfrm>
              <a:off x="3597785" y="3274438"/>
              <a:ext cx="855610" cy="1122100"/>
              <a:chOff x="3597785" y="3274438"/>
              <a:chExt cx="855610" cy="1122100"/>
            </a:xfrm>
            <a:grpFill/>
          </p:grpSpPr>
          <p:grpSp>
            <p:nvGrpSpPr>
              <p:cNvPr id="3827" name="Google Shape;3827;p78"/>
              <p:cNvGrpSpPr/>
              <p:nvPr/>
            </p:nvGrpSpPr>
            <p:grpSpPr>
              <a:xfrm>
                <a:off x="3617857" y="3284717"/>
                <a:ext cx="826785" cy="1099165"/>
                <a:chOff x="3617857" y="3284717"/>
                <a:chExt cx="826785" cy="1099165"/>
              </a:xfrm>
              <a:grpFill/>
            </p:grpSpPr>
            <p:sp>
              <p:nvSpPr>
                <p:cNvPr id="3828" name="Google Shape;3828;p78"/>
                <p:cNvSpPr/>
                <p:nvPr/>
              </p:nvSpPr>
              <p:spPr>
                <a:xfrm>
                  <a:off x="4155028" y="3869354"/>
                  <a:ext cx="289613" cy="51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23" h="65420" fill="none" extrusionOk="0">
                      <a:moveTo>
                        <a:pt x="5928" y="64827"/>
                      </a:moveTo>
                      <a:lnTo>
                        <a:pt x="6158" y="49755"/>
                      </a:lnTo>
                      <a:lnTo>
                        <a:pt x="8202" y="42327"/>
                      </a:lnTo>
                      <a:lnTo>
                        <a:pt x="8795" y="36351"/>
                      </a:lnTo>
                      <a:lnTo>
                        <a:pt x="8795" y="28912"/>
                      </a:lnTo>
                      <a:lnTo>
                        <a:pt x="3049" y="23347"/>
                      </a:lnTo>
                      <a:lnTo>
                        <a:pt x="0" y="12291"/>
                      </a:lnTo>
                      <a:lnTo>
                        <a:pt x="11601" y="1"/>
                      </a:lnTo>
                      <a:lnTo>
                        <a:pt x="19319" y="4259"/>
                      </a:lnTo>
                      <a:lnTo>
                        <a:pt x="27266" y="11747"/>
                      </a:lnTo>
                      <a:lnTo>
                        <a:pt x="36823" y="15472"/>
                      </a:lnTo>
                      <a:lnTo>
                        <a:pt x="34827" y="25803"/>
                      </a:lnTo>
                      <a:lnTo>
                        <a:pt x="26722" y="36944"/>
                      </a:lnTo>
                      <a:lnTo>
                        <a:pt x="19924" y="49198"/>
                      </a:lnTo>
                      <a:lnTo>
                        <a:pt x="11008" y="60690"/>
                      </a:lnTo>
                      <a:lnTo>
                        <a:pt x="5335" y="6542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9" name="Google Shape;3829;p78"/>
                <p:cNvSpPr/>
                <p:nvPr/>
              </p:nvSpPr>
              <p:spPr>
                <a:xfrm>
                  <a:off x="3617857" y="3284717"/>
                  <a:ext cx="662957" cy="685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2" h="87218" fill="none" extrusionOk="0">
                      <a:moveTo>
                        <a:pt x="79900" y="75157"/>
                      </a:moveTo>
                      <a:lnTo>
                        <a:pt x="77916" y="83262"/>
                      </a:lnTo>
                      <a:lnTo>
                        <a:pt x="68299" y="87218"/>
                      </a:lnTo>
                      <a:lnTo>
                        <a:pt x="61610" y="72314"/>
                      </a:lnTo>
                      <a:lnTo>
                        <a:pt x="48376" y="64524"/>
                      </a:lnTo>
                      <a:lnTo>
                        <a:pt x="37489" y="50685"/>
                      </a:lnTo>
                      <a:lnTo>
                        <a:pt x="32771" y="39181"/>
                      </a:lnTo>
                      <a:lnTo>
                        <a:pt x="28525" y="27000"/>
                      </a:lnTo>
                      <a:lnTo>
                        <a:pt x="19779" y="19379"/>
                      </a:lnTo>
                      <a:lnTo>
                        <a:pt x="1" y="14057"/>
                      </a:lnTo>
                      <a:lnTo>
                        <a:pt x="5227" y="0"/>
                      </a:lnTo>
                      <a:lnTo>
                        <a:pt x="40380" y="3605"/>
                      </a:lnTo>
                      <a:lnTo>
                        <a:pt x="53662" y="9254"/>
                      </a:lnTo>
                      <a:lnTo>
                        <a:pt x="56711" y="17734"/>
                      </a:lnTo>
                      <a:lnTo>
                        <a:pt x="69727" y="26177"/>
                      </a:lnTo>
                      <a:lnTo>
                        <a:pt x="84291" y="20649"/>
                      </a:lnTo>
                      <a:lnTo>
                        <a:pt x="79465" y="38165"/>
                      </a:lnTo>
                      <a:lnTo>
                        <a:pt x="72207" y="46960"/>
                      </a:lnTo>
                      <a:lnTo>
                        <a:pt x="64791" y="54677"/>
                      </a:lnTo>
                      <a:lnTo>
                        <a:pt x="54497" y="63206"/>
                      </a:lnTo>
                      <a:lnTo>
                        <a:pt x="62094" y="63556"/>
                      </a:lnTo>
                      <a:lnTo>
                        <a:pt x="66098" y="74335"/>
                      </a:lnTo>
                      <a:close/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0" name="Google Shape;3830;p78"/>
                <p:cNvSpPr/>
                <p:nvPr/>
              </p:nvSpPr>
              <p:spPr>
                <a:xfrm>
                  <a:off x="4230666" y="3943372"/>
                  <a:ext cx="15612" cy="77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5" h="9909" fill="none" extrusionOk="0">
                      <a:moveTo>
                        <a:pt x="1984" y="9908"/>
                      </a:moveTo>
                      <a:lnTo>
                        <a:pt x="0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1" name="Google Shape;3831;p78"/>
                <p:cNvSpPr/>
                <p:nvPr/>
              </p:nvSpPr>
              <p:spPr>
                <a:xfrm>
                  <a:off x="4230666" y="3902843"/>
                  <a:ext cx="138817" cy="116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0" h="14868" fill="none" extrusionOk="0">
                      <a:moveTo>
                        <a:pt x="11952" y="14868"/>
                      </a:moveTo>
                      <a:lnTo>
                        <a:pt x="0" y="4670"/>
                      </a:lnTo>
                      <a:lnTo>
                        <a:pt x="9702" y="1"/>
                      </a:lnTo>
                      <a:lnTo>
                        <a:pt x="17649" y="7489"/>
                      </a:lnTo>
                      <a:close/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2" name="Google Shape;3832;p78"/>
                <p:cNvSpPr/>
                <p:nvPr/>
              </p:nvSpPr>
              <p:spPr>
                <a:xfrm>
                  <a:off x="4234473" y="3939573"/>
                  <a:ext cx="143953" cy="2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03" h="2819" fill="none" extrusionOk="0">
                      <a:moveTo>
                        <a:pt x="0" y="0"/>
                      </a:moveTo>
                      <a:lnTo>
                        <a:pt x="18303" y="2819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3" name="Google Shape;3833;p78"/>
                <p:cNvSpPr/>
                <p:nvPr/>
              </p:nvSpPr>
              <p:spPr>
                <a:xfrm>
                  <a:off x="4300405" y="4023579"/>
                  <a:ext cx="24264" cy="11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14323" fill="none" extrusionOk="0">
                      <a:moveTo>
                        <a:pt x="0" y="14323"/>
                      </a:moveTo>
                      <a:lnTo>
                        <a:pt x="3085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4" name="Google Shape;3834;p78"/>
                <p:cNvSpPr/>
                <p:nvPr/>
              </p:nvSpPr>
              <p:spPr>
                <a:xfrm>
                  <a:off x="4324661" y="4019772"/>
                  <a:ext cx="40544" cy="14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5" h="17820" fill="none" extrusionOk="0">
                      <a:moveTo>
                        <a:pt x="1" y="1"/>
                      </a:moveTo>
                      <a:lnTo>
                        <a:pt x="5154" y="17819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5" name="Google Shape;3835;p78"/>
                <p:cNvSpPr/>
                <p:nvPr/>
              </p:nvSpPr>
              <p:spPr>
                <a:xfrm>
                  <a:off x="4324661" y="4019772"/>
                  <a:ext cx="104282" cy="52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9" h="6678" fill="none" extrusionOk="0">
                      <a:moveTo>
                        <a:pt x="1" y="1"/>
                      </a:moveTo>
                      <a:lnTo>
                        <a:pt x="13259" y="6678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6" name="Google Shape;3836;p78"/>
                <p:cNvSpPr/>
                <p:nvPr/>
              </p:nvSpPr>
              <p:spPr>
                <a:xfrm>
                  <a:off x="4328467" y="3989901"/>
                  <a:ext cx="113421" cy="29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1" h="3799" fill="none" extrusionOk="0">
                      <a:moveTo>
                        <a:pt x="14420" y="0"/>
                      </a:moveTo>
                      <a:lnTo>
                        <a:pt x="1" y="3799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7" name="Google Shape;3837;p78"/>
                <p:cNvSpPr/>
                <p:nvPr/>
              </p:nvSpPr>
              <p:spPr>
                <a:xfrm>
                  <a:off x="4224193" y="4019772"/>
                  <a:ext cx="23886" cy="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9787" fill="none" extrusionOk="0">
                      <a:moveTo>
                        <a:pt x="1" y="9787"/>
                      </a:moveTo>
                      <a:lnTo>
                        <a:pt x="3037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8" name="Google Shape;3838;p78"/>
                <p:cNvSpPr/>
                <p:nvPr/>
              </p:nvSpPr>
              <p:spPr>
                <a:xfrm>
                  <a:off x="4248071" y="4019772"/>
                  <a:ext cx="52342" cy="116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5" h="14807" fill="none" extrusionOk="0">
                      <a:moveTo>
                        <a:pt x="1" y="1"/>
                      </a:moveTo>
                      <a:lnTo>
                        <a:pt x="6654" y="14807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9" name="Google Shape;3839;p78"/>
                <p:cNvSpPr/>
                <p:nvPr/>
              </p:nvSpPr>
              <p:spPr>
                <a:xfrm>
                  <a:off x="4300405" y="4138982"/>
                  <a:ext cx="6567" cy="119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15134" fill="none" extrusionOk="0">
                      <a:moveTo>
                        <a:pt x="0" y="1"/>
                      </a:moveTo>
                      <a:lnTo>
                        <a:pt x="835" y="15134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0" name="Google Shape;3840;p78"/>
                <p:cNvSpPr/>
                <p:nvPr/>
              </p:nvSpPr>
              <p:spPr>
                <a:xfrm>
                  <a:off x="4219726" y="4200164"/>
                  <a:ext cx="85343" cy="60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1" h="7694" fill="none" extrusionOk="0">
                      <a:moveTo>
                        <a:pt x="0" y="0"/>
                      </a:moveTo>
                      <a:lnTo>
                        <a:pt x="10851" y="7694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1" name="Google Shape;3841;p78"/>
                <p:cNvSpPr/>
                <p:nvPr/>
              </p:nvSpPr>
              <p:spPr>
                <a:xfrm>
                  <a:off x="4223430" y="4137275"/>
                  <a:ext cx="81930" cy="15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7" h="1924" fill="none" extrusionOk="0">
                      <a:moveTo>
                        <a:pt x="1" y="1923"/>
                      </a:moveTo>
                      <a:lnTo>
                        <a:pt x="10416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2" name="Google Shape;3842;p78"/>
                <p:cNvSpPr/>
                <p:nvPr/>
              </p:nvSpPr>
              <p:spPr>
                <a:xfrm>
                  <a:off x="4303638" y="4138982"/>
                  <a:ext cx="59947" cy="2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" h="3038" fill="none" extrusionOk="0">
                      <a:moveTo>
                        <a:pt x="7621" y="3037"/>
                      </a:moveTo>
                      <a:lnTo>
                        <a:pt x="0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3" name="Google Shape;3843;p78"/>
                <p:cNvSpPr/>
                <p:nvPr/>
              </p:nvSpPr>
              <p:spPr>
                <a:xfrm>
                  <a:off x="4201644" y="4267237"/>
                  <a:ext cx="39970" cy="7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9811" fill="none" extrusionOk="0">
                      <a:moveTo>
                        <a:pt x="1" y="0"/>
                      </a:moveTo>
                      <a:lnTo>
                        <a:pt x="5081" y="981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4" name="Google Shape;3844;p78"/>
                <p:cNvSpPr/>
                <p:nvPr/>
              </p:nvSpPr>
              <p:spPr>
                <a:xfrm>
                  <a:off x="4203831" y="4258003"/>
                  <a:ext cx="103142" cy="9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4" h="1175" fill="none" extrusionOk="0">
                      <a:moveTo>
                        <a:pt x="1" y="1174"/>
                      </a:moveTo>
                      <a:lnTo>
                        <a:pt x="13114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5" name="Google Shape;3845;p78"/>
                <p:cNvSpPr/>
                <p:nvPr/>
              </p:nvSpPr>
              <p:spPr>
                <a:xfrm>
                  <a:off x="4179001" y="3943372"/>
                  <a:ext cx="51673" cy="10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13344" fill="none" extrusionOk="0">
                      <a:moveTo>
                        <a:pt x="1" y="13344"/>
                      </a:moveTo>
                      <a:lnTo>
                        <a:pt x="6569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6" name="Google Shape;3846;p78"/>
                <p:cNvSpPr/>
                <p:nvPr/>
              </p:nvSpPr>
              <p:spPr>
                <a:xfrm>
                  <a:off x="4248071" y="4019772"/>
                  <a:ext cx="76597" cy="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9" h="1" fill="none" extrusionOk="0">
                      <a:moveTo>
                        <a:pt x="1" y="1"/>
                      </a:moveTo>
                      <a:lnTo>
                        <a:pt x="9739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7" name="Google Shape;3847;p78"/>
                <p:cNvSpPr/>
                <p:nvPr/>
              </p:nvSpPr>
              <p:spPr>
                <a:xfrm>
                  <a:off x="4219529" y="4138982"/>
                  <a:ext cx="84116" cy="63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5" h="8046" fill="none" extrusionOk="0">
                      <a:moveTo>
                        <a:pt x="1" y="8045"/>
                      </a:moveTo>
                      <a:lnTo>
                        <a:pt x="10694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8" name="Google Shape;3848;p78"/>
                <p:cNvSpPr/>
                <p:nvPr/>
              </p:nvSpPr>
              <p:spPr>
                <a:xfrm>
                  <a:off x="3654964" y="3289853"/>
                  <a:ext cx="46820" cy="63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3" h="8118" fill="none" extrusionOk="0">
                      <a:moveTo>
                        <a:pt x="1" y="0"/>
                      </a:moveTo>
                      <a:lnTo>
                        <a:pt x="5952" y="8117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9" name="Google Shape;3849;p78"/>
                <p:cNvSpPr/>
                <p:nvPr/>
              </p:nvSpPr>
              <p:spPr>
                <a:xfrm>
                  <a:off x="3619760" y="3353693"/>
                  <a:ext cx="85736" cy="36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1" h="4670" fill="none" extrusionOk="0">
                      <a:moveTo>
                        <a:pt x="1" y="4670"/>
                      </a:moveTo>
                      <a:lnTo>
                        <a:pt x="10900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0" name="Google Shape;3850;p78"/>
                <p:cNvSpPr/>
                <p:nvPr/>
              </p:nvSpPr>
              <p:spPr>
                <a:xfrm>
                  <a:off x="3703011" y="3354739"/>
                  <a:ext cx="70415" cy="7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3" h="10089" fill="none" extrusionOk="0">
                      <a:moveTo>
                        <a:pt x="1" y="0"/>
                      </a:moveTo>
                      <a:lnTo>
                        <a:pt x="8952" y="10089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1" name="Google Shape;3851;p78"/>
                <p:cNvSpPr/>
                <p:nvPr/>
              </p:nvSpPr>
              <p:spPr>
                <a:xfrm>
                  <a:off x="3779884" y="3366443"/>
                  <a:ext cx="34449" cy="67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8601" fill="none" extrusionOk="0">
                      <a:moveTo>
                        <a:pt x="1" y="8601"/>
                      </a:moveTo>
                      <a:lnTo>
                        <a:pt x="4380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2" name="Google Shape;3852;p78"/>
                <p:cNvSpPr/>
                <p:nvPr/>
              </p:nvSpPr>
              <p:spPr>
                <a:xfrm>
                  <a:off x="3701776" y="3353693"/>
                  <a:ext cx="116363" cy="12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95" h="1622" fill="none" extrusionOk="0">
                      <a:moveTo>
                        <a:pt x="14795" y="1621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3" name="Google Shape;3853;p78"/>
                <p:cNvSpPr/>
                <p:nvPr/>
              </p:nvSpPr>
              <p:spPr>
                <a:xfrm>
                  <a:off x="3701776" y="3313063"/>
                  <a:ext cx="227204" cy="40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8" h="5167" fill="none" extrusionOk="0">
                      <a:moveTo>
                        <a:pt x="28887" y="1"/>
                      </a:moveTo>
                      <a:lnTo>
                        <a:pt x="0" y="5166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4" name="Google Shape;3854;p78"/>
                <p:cNvSpPr/>
                <p:nvPr/>
              </p:nvSpPr>
              <p:spPr>
                <a:xfrm>
                  <a:off x="3888633" y="3313063"/>
                  <a:ext cx="40347" cy="114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0" h="14554" fill="none" extrusionOk="0">
                      <a:moveTo>
                        <a:pt x="5129" y="1"/>
                      </a:moveTo>
                      <a:lnTo>
                        <a:pt x="0" y="14553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5" name="Google Shape;3855;p78"/>
                <p:cNvSpPr/>
                <p:nvPr/>
              </p:nvSpPr>
              <p:spPr>
                <a:xfrm>
                  <a:off x="3814325" y="3366443"/>
                  <a:ext cx="74316" cy="61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9" h="7767" fill="none" extrusionOk="0">
                      <a:moveTo>
                        <a:pt x="1" y="0"/>
                      </a:moveTo>
                      <a:lnTo>
                        <a:pt x="9448" y="7766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6" name="Google Shape;3856;p78"/>
                <p:cNvSpPr/>
                <p:nvPr/>
              </p:nvSpPr>
              <p:spPr>
                <a:xfrm>
                  <a:off x="3838399" y="3427522"/>
                  <a:ext cx="50242" cy="67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8" h="8614" fill="none" extrusionOk="0">
                      <a:moveTo>
                        <a:pt x="0" y="8613"/>
                      </a:moveTo>
                      <a:lnTo>
                        <a:pt x="6387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7" name="Google Shape;3857;p78"/>
                <p:cNvSpPr/>
                <p:nvPr/>
              </p:nvSpPr>
              <p:spPr>
                <a:xfrm>
                  <a:off x="3814325" y="3313063"/>
                  <a:ext cx="114656" cy="5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8" h="6788" fill="none" extrusionOk="0">
                      <a:moveTo>
                        <a:pt x="1" y="6787"/>
                      </a:moveTo>
                      <a:lnTo>
                        <a:pt x="14577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8" name="Google Shape;3858;p78"/>
                <p:cNvSpPr/>
                <p:nvPr/>
              </p:nvSpPr>
              <p:spPr>
                <a:xfrm>
                  <a:off x="3888633" y="3427522"/>
                  <a:ext cx="55377" cy="76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9690" fill="none" extrusionOk="0">
                      <a:moveTo>
                        <a:pt x="0" y="0"/>
                      </a:moveTo>
                      <a:lnTo>
                        <a:pt x="7041" y="969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9" name="Google Shape;3859;p78"/>
                <p:cNvSpPr/>
                <p:nvPr/>
              </p:nvSpPr>
              <p:spPr>
                <a:xfrm>
                  <a:off x="3944003" y="3406208"/>
                  <a:ext cx="40631" cy="97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" h="12400" fill="none" extrusionOk="0">
                      <a:moveTo>
                        <a:pt x="1" y="12400"/>
                      </a:moveTo>
                      <a:lnTo>
                        <a:pt x="5166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0" name="Google Shape;3860;p78"/>
                <p:cNvSpPr/>
                <p:nvPr/>
              </p:nvSpPr>
              <p:spPr>
                <a:xfrm>
                  <a:off x="3984625" y="3357500"/>
                  <a:ext cx="55291" cy="48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0" h="6194" fill="none" extrusionOk="0">
                      <a:moveTo>
                        <a:pt x="1" y="6194"/>
                      </a:moveTo>
                      <a:lnTo>
                        <a:pt x="7029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1" name="Google Shape;3861;p78"/>
                <p:cNvSpPr/>
                <p:nvPr/>
              </p:nvSpPr>
              <p:spPr>
                <a:xfrm>
                  <a:off x="3888633" y="3406208"/>
                  <a:ext cx="96000" cy="21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6" h="2711" fill="none" extrusionOk="0">
                      <a:moveTo>
                        <a:pt x="0" y="2710"/>
                      </a:moveTo>
                      <a:lnTo>
                        <a:pt x="12206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2" name="Google Shape;3862;p78"/>
                <p:cNvSpPr/>
                <p:nvPr/>
              </p:nvSpPr>
              <p:spPr>
                <a:xfrm>
                  <a:off x="3984625" y="3406208"/>
                  <a:ext cx="42251" cy="136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2" h="17336" fill="none" extrusionOk="0">
                      <a:moveTo>
                        <a:pt x="1" y="1"/>
                      </a:moveTo>
                      <a:lnTo>
                        <a:pt x="5372" y="17335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3" name="Google Shape;3863;p78"/>
                <p:cNvSpPr/>
                <p:nvPr/>
              </p:nvSpPr>
              <p:spPr>
                <a:xfrm>
                  <a:off x="4026868" y="3427522"/>
                  <a:ext cx="35597" cy="115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14626" fill="none" extrusionOk="0">
                      <a:moveTo>
                        <a:pt x="1" y="14625"/>
                      </a:moveTo>
                      <a:lnTo>
                        <a:pt x="4525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4" name="Google Shape;3864;p78"/>
                <p:cNvSpPr/>
                <p:nvPr/>
              </p:nvSpPr>
              <p:spPr>
                <a:xfrm>
                  <a:off x="3876261" y="3542548"/>
                  <a:ext cx="150615" cy="5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50" h="6618" fill="none" extrusionOk="0">
                      <a:moveTo>
                        <a:pt x="1" y="6617"/>
                      </a:moveTo>
                      <a:lnTo>
                        <a:pt x="19150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5" name="Google Shape;3865;p78"/>
                <p:cNvSpPr/>
                <p:nvPr/>
              </p:nvSpPr>
              <p:spPr>
                <a:xfrm>
                  <a:off x="4006702" y="3542548"/>
                  <a:ext cx="20174" cy="99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5" h="12593" fill="none" extrusionOk="0">
                      <a:moveTo>
                        <a:pt x="2565" y="0"/>
                      </a:moveTo>
                      <a:lnTo>
                        <a:pt x="0" y="12593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6" name="Google Shape;3866;p78"/>
                <p:cNvSpPr/>
                <p:nvPr/>
              </p:nvSpPr>
              <p:spPr>
                <a:xfrm>
                  <a:off x="3912700" y="3641584"/>
                  <a:ext cx="97817" cy="41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7" h="5312" fill="none" extrusionOk="0">
                      <a:moveTo>
                        <a:pt x="1" y="5311"/>
                      </a:moveTo>
                      <a:lnTo>
                        <a:pt x="12436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7" name="Google Shape;3867;p78"/>
                <p:cNvSpPr/>
                <p:nvPr/>
              </p:nvSpPr>
              <p:spPr>
                <a:xfrm>
                  <a:off x="3875601" y="3503726"/>
                  <a:ext cx="68410" cy="89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8" h="11336" fill="none" extrusionOk="0">
                      <a:moveTo>
                        <a:pt x="8698" y="1"/>
                      </a:moveTo>
                      <a:lnTo>
                        <a:pt x="0" y="11335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8" name="Google Shape;3868;p78"/>
                <p:cNvSpPr/>
                <p:nvPr/>
              </p:nvSpPr>
              <p:spPr>
                <a:xfrm>
                  <a:off x="3944003" y="3503726"/>
                  <a:ext cx="89441" cy="3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2" h="4598" fill="none" extrusionOk="0">
                      <a:moveTo>
                        <a:pt x="1" y="1"/>
                      </a:moveTo>
                      <a:lnTo>
                        <a:pt x="11372" y="4598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9" name="Google Shape;3869;p78"/>
                <p:cNvSpPr/>
                <p:nvPr/>
              </p:nvSpPr>
              <p:spPr>
                <a:xfrm>
                  <a:off x="4033436" y="3490599"/>
                  <a:ext cx="132824" cy="49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88" h="6267" fill="none" extrusionOk="0">
                      <a:moveTo>
                        <a:pt x="1" y="6267"/>
                      </a:moveTo>
                      <a:lnTo>
                        <a:pt x="16888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0" name="Google Shape;3870;p78"/>
                <p:cNvSpPr/>
                <p:nvPr/>
              </p:nvSpPr>
              <p:spPr>
                <a:xfrm>
                  <a:off x="4166252" y="3490599"/>
                  <a:ext cx="73459" cy="9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0" h="12146" fill="none" extrusionOk="0">
                      <a:moveTo>
                        <a:pt x="1" y="0"/>
                      </a:moveTo>
                      <a:lnTo>
                        <a:pt x="9339" y="12146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1" name="Google Shape;3871;p78"/>
                <p:cNvSpPr/>
                <p:nvPr/>
              </p:nvSpPr>
              <p:spPr>
                <a:xfrm>
                  <a:off x="4027726" y="3539882"/>
                  <a:ext cx="211985" cy="39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53" h="5082" fill="none" extrusionOk="0">
                      <a:moveTo>
                        <a:pt x="26952" y="5081"/>
                      </a:moveTo>
                      <a:lnTo>
                        <a:pt x="1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2" name="Google Shape;3872;p78"/>
                <p:cNvSpPr/>
                <p:nvPr/>
              </p:nvSpPr>
              <p:spPr>
                <a:xfrm>
                  <a:off x="4027726" y="3539882"/>
                  <a:ext cx="99720" cy="174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9" h="22235" fill="none" extrusionOk="0">
                      <a:moveTo>
                        <a:pt x="1" y="1"/>
                      </a:moveTo>
                      <a:lnTo>
                        <a:pt x="12678" y="22234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3" name="Google Shape;3873;p78"/>
                <p:cNvSpPr/>
                <p:nvPr/>
              </p:nvSpPr>
              <p:spPr>
                <a:xfrm>
                  <a:off x="4027726" y="3539882"/>
                  <a:ext cx="159754" cy="111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2" h="14203" fill="none" extrusionOk="0">
                      <a:moveTo>
                        <a:pt x="1" y="1"/>
                      </a:moveTo>
                      <a:lnTo>
                        <a:pt x="20311" y="14202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4" name="Google Shape;3874;p78"/>
                <p:cNvSpPr/>
                <p:nvPr/>
              </p:nvSpPr>
              <p:spPr>
                <a:xfrm>
                  <a:off x="4006702" y="3641584"/>
                  <a:ext cx="120743" cy="73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2" h="9304" fill="none" extrusionOk="0">
                      <a:moveTo>
                        <a:pt x="0" y="1"/>
                      </a:moveTo>
                      <a:lnTo>
                        <a:pt x="15351" y="9303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5" name="Google Shape;3875;p78"/>
                <p:cNvSpPr/>
                <p:nvPr/>
              </p:nvSpPr>
              <p:spPr>
                <a:xfrm>
                  <a:off x="4006702" y="3641584"/>
                  <a:ext cx="39773" cy="140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7" h="17832" fill="none" extrusionOk="0">
                      <a:moveTo>
                        <a:pt x="5057" y="17832"/>
                      </a:moveTo>
                      <a:lnTo>
                        <a:pt x="0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6" name="Google Shape;3876;p78"/>
                <p:cNvSpPr/>
                <p:nvPr/>
              </p:nvSpPr>
              <p:spPr>
                <a:xfrm>
                  <a:off x="3996423" y="3784585"/>
                  <a:ext cx="51862" cy="10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4" h="1307" fill="none" extrusionOk="0">
                      <a:moveTo>
                        <a:pt x="1" y="1307"/>
                      </a:moveTo>
                      <a:lnTo>
                        <a:pt x="6594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7" name="Google Shape;3877;p78"/>
                <p:cNvSpPr/>
                <p:nvPr/>
              </p:nvSpPr>
              <p:spPr>
                <a:xfrm>
                  <a:off x="4048277" y="3784585"/>
                  <a:ext cx="47583" cy="68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8759" fill="none" extrusionOk="0">
                      <a:moveTo>
                        <a:pt x="1" y="0"/>
                      </a:moveTo>
                      <a:lnTo>
                        <a:pt x="6049" y="8758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8" name="Google Shape;3878;p78"/>
                <p:cNvSpPr/>
                <p:nvPr/>
              </p:nvSpPr>
              <p:spPr>
                <a:xfrm>
                  <a:off x="4095947" y="3788392"/>
                  <a:ext cx="10280" cy="6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8251" fill="none" extrusionOk="0">
                      <a:moveTo>
                        <a:pt x="0" y="8250"/>
                      </a:moveTo>
                      <a:lnTo>
                        <a:pt x="1307" y="0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9" name="Google Shape;3879;p78"/>
                <p:cNvSpPr/>
                <p:nvPr/>
              </p:nvSpPr>
              <p:spPr>
                <a:xfrm>
                  <a:off x="4095852" y="3853467"/>
                  <a:ext cx="45672" cy="15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7" h="2021" fill="none" extrusionOk="0">
                      <a:moveTo>
                        <a:pt x="0" y="0"/>
                      </a:moveTo>
                      <a:lnTo>
                        <a:pt x="5807" y="202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0" name="Google Shape;3880;p78"/>
                <p:cNvSpPr/>
                <p:nvPr/>
              </p:nvSpPr>
              <p:spPr>
                <a:xfrm>
                  <a:off x="4138567" y="3868308"/>
                  <a:ext cx="16469" cy="10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12932" fill="none" extrusionOk="0">
                      <a:moveTo>
                        <a:pt x="1" y="1"/>
                      </a:moveTo>
                      <a:lnTo>
                        <a:pt x="2093" y="12932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1" name="Google Shape;3881;p78"/>
                <p:cNvSpPr/>
                <p:nvPr/>
              </p:nvSpPr>
              <p:spPr>
                <a:xfrm>
                  <a:off x="3875601" y="3592876"/>
                  <a:ext cx="131110" cy="48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0" h="6194" fill="none" extrusionOk="0">
                      <a:moveTo>
                        <a:pt x="0" y="0"/>
                      </a:moveTo>
                      <a:lnTo>
                        <a:pt x="16669" y="6194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2" name="Google Shape;3882;p78"/>
                <p:cNvSpPr/>
                <p:nvPr/>
              </p:nvSpPr>
              <p:spPr>
                <a:xfrm>
                  <a:off x="4164828" y="3394410"/>
                  <a:ext cx="26458" cy="93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4" h="11844" fill="none" extrusionOk="0">
                      <a:moveTo>
                        <a:pt x="0" y="11843"/>
                      </a:moveTo>
                      <a:lnTo>
                        <a:pt x="3363" y="1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3" name="Google Shape;3883;p78"/>
                <p:cNvSpPr/>
                <p:nvPr/>
              </p:nvSpPr>
              <p:spPr>
                <a:xfrm>
                  <a:off x="4191278" y="3394410"/>
                  <a:ext cx="86586" cy="52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9" h="6703" fill="none" extrusionOk="0">
                      <a:moveTo>
                        <a:pt x="0" y="1"/>
                      </a:moveTo>
                      <a:lnTo>
                        <a:pt x="11008" y="6702"/>
                      </a:lnTo>
                    </a:path>
                  </a:pathLst>
                </a:custGeom>
                <a:grpFill/>
                <a:ln w="1825" cap="flat" cmpd="sng">
                  <a:solidFill>
                    <a:srgbClr val="D10200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84" name="Google Shape;3884;p78"/>
              <p:cNvGrpSpPr/>
              <p:nvPr/>
            </p:nvGrpSpPr>
            <p:grpSpPr>
              <a:xfrm>
                <a:off x="4180904" y="4251758"/>
                <a:ext cx="37783" cy="32420"/>
                <a:chOff x="4180904" y="4251758"/>
                <a:chExt cx="37783" cy="32420"/>
              </a:xfrm>
              <a:grpFill/>
            </p:grpSpPr>
            <p:sp>
              <p:nvSpPr>
                <p:cNvPr id="3885" name="Google Shape;3885;p78"/>
                <p:cNvSpPr/>
                <p:nvPr/>
              </p:nvSpPr>
              <p:spPr>
                <a:xfrm>
                  <a:off x="4180904" y="4251758"/>
                  <a:ext cx="37783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2" extrusionOk="0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3"/>
                      </a:cubicBezTo>
                      <a:cubicBezTo>
                        <a:pt x="1" y="1908"/>
                        <a:pt x="920" y="4121"/>
                        <a:pt x="2759" y="4121"/>
                      </a:cubicBezTo>
                      <a:cubicBezTo>
                        <a:pt x="3884" y="4109"/>
                        <a:pt x="4803" y="3190"/>
                        <a:pt x="4803" y="2065"/>
                      </a:cubicBezTo>
                      <a:cubicBezTo>
                        <a:pt x="4803" y="823"/>
                        <a:pt x="3792" y="0"/>
                        <a:pt x="273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6" name="Google Shape;3886;p78"/>
                <p:cNvSpPr/>
                <p:nvPr/>
              </p:nvSpPr>
              <p:spPr>
                <a:xfrm>
                  <a:off x="4196037" y="426143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87" name="Google Shape;3887;p78"/>
              <p:cNvGrpSpPr/>
              <p:nvPr/>
            </p:nvGrpSpPr>
            <p:grpSpPr>
              <a:xfrm>
                <a:off x="4201644" y="4081324"/>
                <a:ext cx="37783" cy="32364"/>
                <a:chOff x="4201644" y="4081324"/>
                <a:chExt cx="37783" cy="32364"/>
              </a:xfrm>
              <a:grpFill/>
            </p:grpSpPr>
            <p:sp>
              <p:nvSpPr>
                <p:cNvPr id="3888" name="Google Shape;3888;p78"/>
                <p:cNvSpPr/>
                <p:nvPr/>
              </p:nvSpPr>
              <p:spPr>
                <a:xfrm>
                  <a:off x="4201644" y="4081324"/>
                  <a:ext cx="37783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5" extrusionOk="0">
                      <a:moveTo>
                        <a:pt x="2732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9" name="Google Shape;3889;p78"/>
                <p:cNvSpPr/>
                <p:nvPr/>
              </p:nvSpPr>
              <p:spPr>
                <a:xfrm>
                  <a:off x="4214582" y="4091037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02" y="0"/>
                      </a:moveTo>
                      <a:cubicBezTo>
                        <a:pt x="364" y="0"/>
                        <a:pt x="1" y="883"/>
                        <a:pt x="521" y="1415"/>
                      </a:cubicBezTo>
                      <a:cubicBezTo>
                        <a:pt x="688" y="1582"/>
                        <a:pt x="894" y="1657"/>
                        <a:pt x="1096" y="1657"/>
                      </a:cubicBezTo>
                      <a:cubicBezTo>
                        <a:pt x="1524" y="1657"/>
                        <a:pt x="1936" y="1323"/>
                        <a:pt x="1936" y="823"/>
                      </a:cubicBezTo>
                      <a:cubicBezTo>
                        <a:pt x="1936" y="363"/>
                        <a:pt x="1561" y="0"/>
                        <a:pt x="110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90" name="Google Shape;3890;p78"/>
              <p:cNvGrpSpPr/>
              <p:nvPr/>
            </p:nvGrpSpPr>
            <p:grpSpPr>
              <a:xfrm>
                <a:off x="4284416" y="3887428"/>
                <a:ext cx="37783" cy="32451"/>
                <a:chOff x="4284416" y="3887428"/>
                <a:chExt cx="37783" cy="32451"/>
              </a:xfrm>
              <a:grpFill/>
            </p:grpSpPr>
            <p:sp>
              <p:nvSpPr>
                <p:cNvPr id="3891" name="Google Shape;3891;p78"/>
                <p:cNvSpPr/>
                <p:nvPr/>
              </p:nvSpPr>
              <p:spPr>
                <a:xfrm>
                  <a:off x="4284416" y="3887428"/>
                  <a:ext cx="37783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6" extrusionOk="0">
                      <a:moveTo>
                        <a:pt x="2731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1" y="1900"/>
                        <a:pt x="920" y="4126"/>
                        <a:pt x="2747" y="4126"/>
                      </a:cubicBezTo>
                      <a:cubicBezTo>
                        <a:pt x="3884" y="4114"/>
                        <a:pt x="4803" y="3195"/>
                        <a:pt x="4803" y="2070"/>
                      </a:cubicBezTo>
                      <a:cubicBezTo>
                        <a:pt x="4803" y="824"/>
                        <a:pt x="3788" y="1"/>
                        <a:pt x="273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2" name="Google Shape;3892;p78"/>
                <p:cNvSpPr/>
                <p:nvPr/>
              </p:nvSpPr>
              <p:spPr>
                <a:xfrm>
                  <a:off x="4299548" y="3897039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63" y="1"/>
                        <a:pt x="0" y="376"/>
                        <a:pt x="0" y="835"/>
                      </a:cubicBezTo>
                      <a:cubicBezTo>
                        <a:pt x="0" y="1295"/>
                        <a:pt x="363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5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93" name="Google Shape;3893;p78"/>
              <p:cNvGrpSpPr/>
              <p:nvPr/>
            </p:nvGrpSpPr>
            <p:grpSpPr>
              <a:xfrm>
                <a:off x="4223721" y="3860404"/>
                <a:ext cx="37870" cy="32364"/>
                <a:chOff x="4223721" y="3860404"/>
                <a:chExt cx="37870" cy="32364"/>
              </a:xfrm>
              <a:grpFill/>
            </p:grpSpPr>
            <p:sp>
              <p:nvSpPr>
                <p:cNvPr id="3894" name="Google Shape;3894;p78"/>
                <p:cNvSpPr/>
                <p:nvPr/>
              </p:nvSpPr>
              <p:spPr>
                <a:xfrm>
                  <a:off x="4223721" y="3860404"/>
                  <a:ext cx="37870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5" extrusionOk="0">
                      <a:moveTo>
                        <a:pt x="2735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58" y="4114"/>
                      </a:cubicBezTo>
                      <a:cubicBezTo>
                        <a:pt x="3883" y="4114"/>
                        <a:pt x="4803" y="3195"/>
                        <a:pt x="4815" y="2058"/>
                      </a:cubicBezTo>
                      <a:cubicBezTo>
                        <a:pt x="4815" y="822"/>
                        <a:pt x="3795" y="1"/>
                        <a:pt x="273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5" name="Google Shape;3895;p78"/>
                <p:cNvSpPr/>
                <p:nvPr/>
              </p:nvSpPr>
              <p:spPr>
                <a:xfrm>
                  <a:off x="4238846" y="3870117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0"/>
                        <a:pt x="83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96" name="Google Shape;3896;p78"/>
              <p:cNvGrpSpPr/>
              <p:nvPr/>
            </p:nvGrpSpPr>
            <p:grpSpPr>
              <a:xfrm>
                <a:off x="4104889" y="3699242"/>
                <a:ext cx="37776" cy="32357"/>
                <a:chOff x="4104889" y="3699242"/>
                <a:chExt cx="37776" cy="32357"/>
              </a:xfrm>
              <a:grpFill/>
            </p:grpSpPr>
            <p:sp>
              <p:nvSpPr>
                <p:cNvPr id="3897" name="Google Shape;3897;p78"/>
                <p:cNvSpPr/>
                <p:nvPr/>
              </p:nvSpPr>
              <p:spPr>
                <a:xfrm>
                  <a:off x="4104889" y="3699242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0" y="0"/>
                      </a:moveTo>
                      <a:cubicBezTo>
                        <a:pt x="2226" y="0"/>
                        <a:pt x="1712" y="188"/>
                        <a:pt x="1295" y="605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8" name="Google Shape;3898;p78"/>
                <p:cNvSpPr/>
                <p:nvPr/>
              </p:nvSpPr>
              <p:spPr>
                <a:xfrm>
                  <a:off x="4120013" y="3708948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76" y="0"/>
                        <a:pt x="1" y="375"/>
                        <a:pt x="1" y="823"/>
                      </a:cubicBezTo>
                      <a:cubicBezTo>
                        <a:pt x="1" y="1283"/>
                        <a:pt x="376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99" name="Google Shape;3899;p78"/>
              <p:cNvGrpSpPr/>
              <p:nvPr/>
            </p:nvGrpSpPr>
            <p:grpSpPr>
              <a:xfrm>
                <a:off x="4143608" y="3475121"/>
                <a:ext cx="37878" cy="32420"/>
                <a:chOff x="4143608" y="3475121"/>
                <a:chExt cx="37878" cy="32420"/>
              </a:xfrm>
              <a:grpFill/>
            </p:grpSpPr>
            <p:sp>
              <p:nvSpPr>
                <p:cNvPr id="3900" name="Google Shape;3900;p78"/>
                <p:cNvSpPr/>
                <p:nvPr/>
              </p:nvSpPr>
              <p:spPr>
                <a:xfrm>
                  <a:off x="4143608" y="3475121"/>
                  <a:ext cx="37878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2" extrusionOk="0">
                      <a:moveTo>
                        <a:pt x="2750" y="0"/>
                      </a:moveTo>
                      <a:cubicBezTo>
                        <a:pt x="2244" y="0"/>
                        <a:pt x="1727" y="190"/>
                        <a:pt x="1307" y="614"/>
                      </a:cubicBezTo>
                      <a:cubicBezTo>
                        <a:pt x="1" y="1908"/>
                        <a:pt x="920" y="4122"/>
                        <a:pt x="2759" y="4122"/>
                      </a:cubicBezTo>
                      <a:cubicBezTo>
                        <a:pt x="3896" y="4122"/>
                        <a:pt x="4815" y="3202"/>
                        <a:pt x="4815" y="2065"/>
                      </a:cubicBezTo>
                      <a:cubicBezTo>
                        <a:pt x="4815" y="823"/>
                        <a:pt x="3805" y="0"/>
                        <a:pt x="275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1" name="Google Shape;3901;p78"/>
                <p:cNvSpPr/>
                <p:nvPr/>
              </p:nvSpPr>
              <p:spPr>
                <a:xfrm>
                  <a:off x="4158741" y="3484795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94" y="1658"/>
                        <a:pt x="1657" y="1295"/>
                        <a:pt x="1657" y="835"/>
                      </a:cubicBezTo>
                      <a:cubicBezTo>
                        <a:pt x="1657" y="376"/>
                        <a:pt x="1294" y="1"/>
                        <a:pt x="83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02" name="Google Shape;3902;p78"/>
              <p:cNvGrpSpPr/>
              <p:nvPr/>
            </p:nvGrpSpPr>
            <p:grpSpPr>
              <a:xfrm>
                <a:off x="4217248" y="3570893"/>
                <a:ext cx="37776" cy="32364"/>
                <a:chOff x="4217248" y="3570893"/>
                <a:chExt cx="37776" cy="32364"/>
              </a:xfrm>
              <a:grpFill/>
            </p:grpSpPr>
            <p:sp>
              <p:nvSpPr>
                <p:cNvPr id="3903" name="Google Shape;3903;p78"/>
                <p:cNvSpPr/>
                <p:nvPr/>
              </p:nvSpPr>
              <p:spPr>
                <a:xfrm>
                  <a:off x="4217248" y="3570893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4" name="Google Shape;3904;p78"/>
                <p:cNvSpPr/>
                <p:nvPr/>
              </p:nvSpPr>
              <p:spPr>
                <a:xfrm>
                  <a:off x="4232373" y="3580599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4" y="1"/>
                      </a:moveTo>
                      <a:cubicBezTo>
                        <a:pt x="364" y="1"/>
                        <a:pt x="1" y="376"/>
                        <a:pt x="1" y="824"/>
                      </a:cubicBezTo>
                      <a:cubicBezTo>
                        <a:pt x="1" y="1283"/>
                        <a:pt x="364" y="1658"/>
                        <a:pt x="824" y="1658"/>
                      </a:cubicBezTo>
                      <a:cubicBezTo>
                        <a:pt x="1283" y="1658"/>
                        <a:pt x="1658" y="1283"/>
                        <a:pt x="1658" y="824"/>
                      </a:cubicBezTo>
                      <a:cubicBezTo>
                        <a:pt x="1658" y="376"/>
                        <a:pt x="1283" y="1"/>
                        <a:pt x="82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05" name="Google Shape;3905;p78"/>
              <p:cNvGrpSpPr/>
              <p:nvPr/>
            </p:nvGrpSpPr>
            <p:grpSpPr>
              <a:xfrm>
                <a:off x="4255307" y="3431612"/>
                <a:ext cx="37776" cy="32451"/>
                <a:chOff x="4255307" y="3431612"/>
                <a:chExt cx="37776" cy="32451"/>
              </a:xfrm>
              <a:grpFill/>
            </p:grpSpPr>
            <p:sp>
              <p:nvSpPr>
                <p:cNvPr id="3906" name="Google Shape;3906;p78"/>
                <p:cNvSpPr/>
                <p:nvPr/>
              </p:nvSpPr>
              <p:spPr>
                <a:xfrm>
                  <a:off x="4255307" y="3431612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5" y="605"/>
                      </a:cubicBezTo>
                      <a:cubicBezTo>
                        <a:pt x="0" y="1912"/>
                        <a:pt x="920" y="4125"/>
                        <a:pt x="2758" y="4125"/>
                      </a:cubicBezTo>
                      <a:cubicBezTo>
                        <a:pt x="3883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7" name="Google Shape;3907;p78"/>
                <p:cNvSpPr/>
                <p:nvPr/>
              </p:nvSpPr>
              <p:spPr>
                <a:xfrm>
                  <a:off x="4270432" y="3441317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6" y="0"/>
                        <a:pt x="1" y="375"/>
                        <a:pt x="1" y="835"/>
                      </a:cubicBezTo>
                      <a:cubicBezTo>
                        <a:pt x="1" y="1295"/>
                        <a:pt x="376" y="1658"/>
                        <a:pt x="835" y="1658"/>
                      </a:cubicBezTo>
                      <a:cubicBezTo>
                        <a:pt x="1295" y="1658"/>
                        <a:pt x="1658" y="1295"/>
                        <a:pt x="1658" y="835"/>
                      </a:cubicBezTo>
                      <a:cubicBezTo>
                        <a:pt x="1658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08" name="Google Shape;3908;p78"/>
              <p:cNvGrpSpPr/>
              <p:nvPr/>
            </p:nvGrpSpPr>
            <p:grpSpPr>
              <a:xfrm>
                <a:off x="3853052" y="3577398"/>
                <a:ext cx="37776" cy="32420"/>
                <a:chOff x="3853052" y="3577398"/>
                <a:chExt cx="37776" cy="32420"/>
              </a:xfrm>
              <a:grpFill/>
            </p:grpSpPr>
            <p:sp>
              <p:nvSpPr>
                <p:cNvPr id="3909" name="Google Shape;3909;p78"/>
                <p:cNvSpPr/>
                <p:nvPr/>
              </p:nvSpPr>
              <p:spPr>
                <a:xfrm>
                  <a:off x="3853052" y="3577398"/>
                  <a:ext cx="37776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2" extrusionOk="0">
                      <a:moveTo>
                        <a:pt x="2737" y="0"/>
                      </a:moveTo>
                      <a:cubicBezTo>
                        <a:pt x="2231" y="0"/>
                        <a:pt x="1714" y="190"/>
                        <a:pt x="1294" y="614"/>
                      </a:cubicBezTo>
                      <a:cubicBezTo>
                        <a:pt x="0" y="1908"/>
                        <a:pt x="919" y="4122"/>
                        <a:pt x="2746" y="4122"/>
                      </a:cubicBezTo>
                      <a:cubicBezTo>
                        <a:pt x="3883" y="4122"/>
                        <a:pt x="4803" y="3202"/>
                        <a:pt x="4803" y="2065"/>
                      </a:cubicBezTo>
                      <a:cubicBezTo>
                        <a:pt x="4803" y="823"/>
                        <a:pt x="3792" y="0"/>
                        <a:pt x="2737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0" name="Google Shape;3910;p78"/>
                <p:cNvSpPr/>
                <p:nvPr/>
              </p:nvSpPr>
              <p:spPr>
                <a:xfrm>
                  <a:off x="3868176" y="358707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1" y="376"/>
                        <a:pt x="1" y="835"/>
                      </a:cubicBezTo>
                      <a:cubicBezTo>
                        <a:pt x="1" y="1295"/>
                        <a:pt x="363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5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11" name="Google Shape;3911;p78"/>
              <p:cNvGrpSpPr/>
              <p:nvPr/>
            </p:nvGrpSpPr>
            <p:grpSpPr>
              <a:xfrm>
                <a:off x="4039908" y="3412107"/>
                <a:ext cx="37776" cy="32357"/>
                <a:chOff x="4039908" y="3412107"/>
                <a:chExt cx="37776" cy="32357"/>
              </a:xfrm>
              <a:grpFill/>
            </p:grpSpPr>
            <p:sp>
              <p:nvSpPr>
                <p:cNvPr id="3912" name="Google Shape;3912;p78"/>
                <p:cNvSpPr/>
                <p:nvPr/>
              </p:nvSpPr>
              <p:spPr>
                <a:xfrm>
                  <a:off x="4039908" y="341210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3" name="Google Shape;3913;p78"/>
                <p:cNvSpPr/>
                <p:nvPr/>
              </p:nvSpPr>
              <p:spPr>
                <a:xfrm>
                  <a:off x="4055033" y="342181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1" y="363"/>
                        <a:pt x="1" y="823"/>
                      </a:cubicBezTo>
                      <a:cubicBezTo>
                        <a:pt x="1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14" name="Google Shape;3914;p78"/>
              <p:cNvGrpSpPr/>
              <p:nvPr/>
            </p:nvGrpSpPr>
            <p:grpSpPr>
              <a:xfrm>
                <a:off x="4017360" y="3342061"/>
                <a:ext cx="37870" cy="32380"/>
                <a:chOff x="4017360" y="3342061"/>
                <a:chExt cx="37870" cy="32380"/>
              </a:xfrm>
              <a:grpFill/>
            </p:grpSpPr>
            <p:sp>
              <p:nvSpPr>
                <p:cNvPr id="3915" name="Google Shape;3915;p78"/>
                <p:cNvSpPr/>
                <p:nvPr/>
              </p:nvSpPr>
              <p:spPr>
                <a:xfrm>
                  <a:off x="4017360" y="3342061"/>
                  <a:ext cx="37870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7" extrusionOk="0">
                      <a:moveTo>
                        <a:pt x="2749" y="0"/>
                      </a:moveTo>
                      <a:cubicBezTo>
                        <a:pt x="2243" y="0"/>
                        <a:pt x="1726" y="189"/>
                        <a:pt x="1307" y="608"/>
                      </a:cubicBezTo>
                      <a:cubicBezTo>
                        <a:pt x="0" y="1903"/>
                        <a:pt x="920" y="4116"/>
                        <a:pt x="2758" y="4116"/>
                      </a:cubicBezTo>
                      <a:cubicBezTo>
                        <a:pt x="3895" y="4116"/>
                        <a:pt x="4815" y="3197"/>
                        <a:pt x="4815" y="2060"/>
                      </a:cubicBezTo>
                      <a:cubicBezTo>
                        <a:pt x="4815" y="817"/>
                        <a:pt x="3804" y="0"/>
                        <a:pt x="274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6" name="Google Shape;3916;p78"/>
                <p:cNvSpPr/>
                <p:nvPr/>
              </p:nvSpPr>
              <p:spPr>
                <a:xfrm>
                  <a:off x="4032484" y="3351790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17" name="Google Shape;3917;p78"/>
              <p:cNvSpPr/>
              <p:nvPr/>
            </p:nvSpPr>
            <p:spPr>
              <a:xfrm>
                <a:off x="3998712" y="3520180"/>
                <a:ext cx="47764" cy="40929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5204" extrusionOk="0">
                    <a:moveTo>
                      <a:pt x="3457" y="0"/>
                    </a:moveTo>
                    <a:cubicBezTo>
                      <a:pt x="2821" y="0"/>
                      <a:pt x="2173" y="236"/>
                      <a:pt x="1645" y="764"/>
                    </a:cubicBezTo>
                    <a:cubicBezTo>
                      <a:pt x="0" y="2397"/>
                      <a:pt x="1162" y="5191"/>
                      <a:pt x="3472" y="5203"/>
                    </a:cubicBezTo>
                    <a:cubicBezTo>
                      <a:pt x="4899" y="5191"/>
                      <a:pt x="6061" y="4030"/>
                      <a:pt x="6073" y="2602"/>
                    </a:cubicBezTo>
                    <a:cubicBezTo>
                      <a:pt x="6073" y="1038"/>
                      <a:pt x="4792" y="0"/>
                      <a:pt x="3457" y="0"/>
                    </a:cubicBezTo>
                    <a:close/>
                  </a:path>
                </a:pathLst>
              </a:custGeom>
              <a:grpFill/>
              <a:ln>
                <a:solidFill>
                  <a:srgbClr val="D102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78"/>
              <p:cNvSpPr/>
              <p:nvPr/>
            </p:nvSpPr>
            <p:spPr>
              <a:xfrm>
                <a:off x="4011744" y="3529893"/>
                <a:ext cx="25026" cy="21448"/>
              </a:xfrm>
              <a:custGeom>
                <a:avLst/>
                <a:gdLst/>
                <a:ahLst/>
                <a:cxnLst/>
                <a:rect l="l" t="t" r="r" b="b"/>
                <a:pathLst>
                  <a:path w="3182" h="2727" extrusionOk="0">
                    <a:moveTo>
                      <a:pt x="1815" y="0"/>
                    </a:moveTo>
                    <a:cubicBezTo>
                      <a:pt x="605" y="0"/>
                      <a:pt x="1" y="1464"/>
                      <a:pt x="847" y="2323"/>
                    </a:cubicBezTo>
                    <a:cubicBezTo>
                      <a:pt x="1126" y="2601"/>
                      <a:pt x="1468" y="2726"/>
                      <a:pt x="1803" y="2726"/>
                    </a:cubicBezTo>
                    <a:cubicBezTo>
                      <a:pt x="2503" y="2726"/>
                      <a:pt x="3174" y="2185"/>
                      <a:pt x="3182" y="1367"/>
                    </a:cubicBezTo>
                    <a:cubicBezTo>
                      <a:pt x="3182" y="605"/>
                      <a:pt x="2565" y="0"/>
                      <a:pt x="1815" y="0"/>
                    </a:cubicBezTo>
                    <a:close/>
                  </a:path>
                </a:pathLst>
              </a:custGeom>
              <a:grpFill/>
              <a:ln>
                <a:solidFill>
                  <a:srgbClr val="D102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919" name="Google Shape;3919;p78"/>
              <p:cNvGrpSpPr/>
              <p:nvPr/>
            </p:nvGrpSpPr>
            <p:grpSpPr>
              <a:xfrm>
                <a:off x="3750870" y="3418650"/>
                <a:ext cx="37776" cy="32380"/>
                <a:chOff x="3750870" y="3418650"/>
                <a:chExt cx="37776" cy="32380"/>
              </a:xfrm>
              <a:grpFill/>
            </p:grpSpPr>
            <p:sp>
              <p:nvSpPr>
                <p:cNvPr id="3920" name="Google Shape;3920;p78"/>
                <p:cNvSpPr/>
                <p:nvPr/>
              </p:nvSpPr>
              <p:spPr>
                <a:xfrm>
                  <a:off x="3750870" y="3418650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0"/>
                      </a:moveTo>
                      <a:cubicBezTo>
                        <a:pt x="2231" y="0"/>
                        <a:pt x="1714" y="188"/>
                        <a:pt x="1295" y="608"/>
                      </a:cubicBezTo>
                      <a:cubicBezTo>
                        <a:pt x="0" y="1903"/>
                        <a:pt x="920" y="4116"/>
                        <a:pt x="2746" y="4116"/>
                      </a:cubicBezTo>
                      <a:cubicBezTo>
                        <a:pt x="3883" y="4104"/>
                        <a:pt x="4803" y="3185"/>
                        <a:pt x="4803" y="2060"/>
                      </a:cubicBezTo>
                      <a:cubicBezTo>
                        <a:pt x="4803" y="817"/>
                        <a:pt x="3792" y="0"/>
                        <a:pt x="2737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1" name="Google Shape;3921;p78"/>
                <p:cNvSpPr/>
                <p:nvPr/>
              </p:nvSpPr>
              <p:spPr>
                <a:xfrm>
                  <a:off x="3765994" y="3428285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1" y="375"/>
                        <a:pt x="1" y="835"/>
                      </a:cubicBezTo>
                      <a:cubicBezTo>
                        <a:pt x="1" y="1294"/>
                        <a:pt x="363" y="1657"/>
                        <a:pt x="823" y="1657"/>
                      </a:cubicBezTo>
                      <a:cubicBezTo>
                        <a:pt x="1283" y="1657"/>
                        <a:pt x="1658" y="1294"/>
                        <a:pt x="1658" y="835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22" name="Google Shape;3922;p78"/>
              <p:cNvGrpSpPr/>
              <p:nvPr/>
            </p:nvGrpSpPr>
            <p:grpSpPr>
              <a:xfrm>
                <a:off x="3632509" y="3274438"/>
                <a:ext cx="37783" cy="32357"/>
                <a:chOff x="3632509" y="3274438"/>
                <a:chExt cx="37783" cy="32357"/>
              </a:xfrm>
              <a:grpFill/>
            </p:grpSpPr>
            <p:sp>
              <p:nvSpPr>
                <p:cNvPr id="3923" name="Google Shape;3923;p78"/>
                <p:cNvSpPr/>
                <p:nvPr/>
              </p:nvSpPr>
              <p:spPr>
                <a:xfrm>
                  <a:off x="3632509" y="3274438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72" y="4114"/>
                        <a:pt x="4791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4" name="Google Shape;3924;p78"/>
                <p:cNvSpPr/>
                <p:nvPr/>
              </p:nvSpPr>
              <p:spPr>
                <a:xfrm>
                  <a:off x="3647547" y="3284049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25" name="Google Shape;3925;p78"/>
              <p:cNvGrpSpPr/>
              <p:nvPr/>
            </p:nvGrpSpPr>
            <p:grpSpPr>
              <a:xfrm>
                <a:off x="3906424" y="3297561"/>
                <a:ext cx="37776" cy="32451"/>
                <a:chOff x="3906424" y="3297561"/>
                <a:chExt cx="37776" cy="32451"/>
              </a:xfrm>
              <a:grpFill/>
            </p:grpSpPr>
            <p:sp>
              <p:nvSpPr>
                <p:cNvPr id="3926" name="Google Shape;3926;p78"/>
                <p:cNvSpPr/>
                <p:nvPr/>
              </p:nvSpPr>
              <p:spPr>
                <a:xfrm>
                  <a:off x="3906424" y="3297561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3" y="187"/>
                        <a:pt x="1295" y="605"/>
                      </a:cubicBezTo>
                      <a:cubicBezTo>
                        <a:pt x="0" y="1899"/>
                        <a:pt x="920" y="4125"/>
                        <a:pt x="2746" y="4125"/>
                      </a:cubicBezTo>
                      <a:cubicBezTo>
                        <a:pt x="3883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7" name="Google Shape;3927;p78"/>
                <p:cNvSpPr/>
                <p:nvPr/>
              </p:nvSpPr>
              <p:spPr>
                <a:xfrm>
                  <a:off x="3921548" y="3307361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23" y="0"/>
                      </a:moveTo>
                      <a:cubicBezTo>
                        <a:pt x="364" y="0"/>
                        <a:pt x="1" y="363"/>
                        <a:pt x="1" y="823"/>
                      </a:cubicBezTo>
                      <a:cubicBezTo>
                        <a:pt x="1" y="1282"/>
                        <a:pt x="364" y="1657"/>
                        <a:pt x="823" y="1657"/>
                      </a:cubicBezTo>
                      <a:cubicBezTo>
                        <a:pt x="1283" y="1657"/>
                        <a:pt x="1658" y="1282"/>
                        <a:pt x="1658" y="823"/>
                      </a:cubicBezTo>
                      <a:cubicBezTo>
                        <a:pt x="1658" y="363"/>
                        <a:pt x="1283" y="0"/>
                        <a:pt x="82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28" name="Google Shape;3928;p78"/>
              <p:cNvGrpSpPr/>
              <p:nvPr/>
            </p:nvGrpSpPr>
            <p:grpSpPr>
              <a:xfrm>
                <a:off x="3866084" y="3412107"/>
                <a:ext cx="37776" cy="32357"/>
                <a:chOff x="3866084" y="3412107"/>
                <a:chExt cx="37776" cy="32357"/>
              </a:xfrm>
              <a:grpFill/>
            </p:grpSpPr>
            <p:sp>
              <p:nvSpPr>
                <p:cNvPr id="3929" name="Google Shape;3929;p78"/>
                <p:cNvSpPr/>
                <p:nvPr/>
              </p:nvSpPr>
              <p:spPr>
                <a:xfrm>
                  <a:off x="3866084" y="341210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0" name="Google Shape;3930;p78"/>
                <p:cNvSpPr/>
                <p:nvPr/>
              </p:nvSpPr>
              <p:spPr>
                <a:xfrm>
                  <a:off x="3881208" y="3421812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23" y="1"/>
                      </a:moveTo>
                      <a:cubicBezTo>
                        <a:pt x="364" y="1"/>
                        <a:pt x="1" y="363"/>
                        <a:pt x="1" y="823"/>
                      </a:cubicBezTo>
                      <a:cubicBezTo>
                        <a:pt x="1" y="1283"/>
                        <a:pt x="364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31" name="Google Shape;3931;p78"/>
              <p:cNvGrpSpPr/>
              <p:nvPr/>
            </p:nvGrpSpPr>
            <p:grpSpPr>
              <a:xfrm>
                <a:off x="4023919" y="3766409"/>
                <a:ext cx="37783" cy="32357"/>
                <a:chOff x="4023919" y="3766409"/>
                <a:chExt cx="37783" cy="32357"/>
              </a:xfrm>
              <a:grpFill/>
            </p:grpSpPr>
            <p:sp>
              <p:nvSpPr>
                <p:cNvPr id="3932" name="Google Shape;3932;p78"/>
                <p:cNvSpPr/>
                <p:nvPr/>
              </p:nvSpPr>
              <p:spPr>
                <a:xfrm>
                  <a:off x="4023919" y="3766409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3" name="Google Shape;3933;p78"/>
                <p:cNvSpPr/>
                <p:nvPr/>
              </p:nvSpPr>
              <p:spPr>
                <a:xfrm>
                  <a:off x="4039051" y="3776115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63" y="1"/>
                        <a:pt x="0" y="376"/>
                        <a:pt x="0" y="823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34" name="Google Shape;3934;p78"/>
              <p:cNvGrpSpPr/>
              <p:nvPr/>
            </p:nvGrpSpPr>
            <p:grpSpPr>
              <a:xfrm>
                <a:off x="3973882" y="3779449"/>
                <a:ext cx="37776" cy="32357"/>
                <a:chOff x="3973882" y="3779449"/>
                <a:chExt cx="37776" cy="32357"/>
              </a:xfrm>
              <a:grpFill/>
            </p:grpSpPr>
            <p:sp>
              <p:nvSpPr>
                <p:cNvPr id="3935" name="Google Shape;3935;p78"/>
                <p:cNvSpPr/>
                <p:nvPr/>
              </p:nvSpPr>
              <p:spPr>
                <a:xfrm>
                  <a:off x="3973882" y="3779449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4" y="605"/>
                      </a:cubicBezTo>
                      <a:cubicBezTo>
                        <a:pt x="0" y="1899"/>
                        <a:pt x="919" y="4113"/>
                        <a:pt x="2746" y="4113"/>
                      </a:cubicBezTo>
                      <a:cubicBezTo>
                        <a:pt x="3883" y="4113"/>
                        <a:pt x="4802" y="3194"/>
                        <a:pt x="4802" y="2069"/>
                      </a:cubicBezTo>
                      <a:cubicBezTo>
                        <a:pt x="4802" y="824"/>
                        <a:pt x="3787" y="0"/>
                        <a:pt x="273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6" name="Google Shape;3936;p78"/>
                <p:cNvSpPr/>
                <p:nvPr/>
              </p:nvSpPr>
              <p:spPr>
                <a:xfrm>
                  <a:off x="3989006" y="3789155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0" y="375"/>
                        <a:pt x="0" y="823"/>
                      </a:cubicBezTo>
                      <a:cubicBezTo>
                        <a:pt x="0" y="1282"/>
                        <a:pt x="363" y="1657"/>
                        <a:pt x="823" y="1657"/>
                      </a:cubicBezTo>
                      <a:cubicBezTo>
                        <a:pt x="1283" y="1657"/>
                        <a:pt x="1658" y="1282"/>
                        <a:pt x="1658" y="823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37" name="Google Shape;3937;p78"/>
              <p:cNvGrpSpPr/>
              <p:nvPr/>
            </p:nvGrpSpPr>
            <p:grpSpPr>
              <a:xfrm>
                <a:off x="4073398" y="3838028"/>
                <a:ext cx="37776" cy="32380"/>
                <a:chOff x="4073398" y="3838028"/>
                <a:chExt cx="37776" cy="32380"/>
              </a:xfrm>
              <a:grpFill/>
            </p:grpSpPr>
            <p:sp>
              <p:nvSpPr>
                <p:cNvPr id="3938" name="Google Shape;3938;p78"/>
                <p:cNvSpPr/>
                <p:nvPr/>
              </p:nvSpPr>
              <p:spPr>
                <a:xfrm>
                  <a:off x="4073398" y="3838028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1"/>
                      </a:moveTo>
                      <a:cubicBezTo>
                        <a:pt x="2231" y="1"/>
                        <a:pt x="1714" y="189"/>
                        <a:pt x="1295" y="609"/>
                      </a:cubicBezTo>
                      <a:cubicBezTo>
                        <a:pt x="0" y="1891"/>
                        <a:pt x="920" y="4105"/>
                        <a:pt x="2746" y="4117"/>
                      </a:cubicBezTo>
                      <a:cubicBezTo>
                        <a:pt x="3883" y="4105"/>
                        <a:pt x="4803" y="3185"/>
                        <a:pt x="4803" y="2060"/>
                      </a:cubicBezTo>
                      <a:cubicBezTo>
                        <a:pt x="4803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9" name="Google Shape;3939;p78"/>
                <p:cNvSpPr/>
                <p:nvPr/>
              </p:nvSpPr>
              <p:spPr>
                <a:xfrm>
                  <a:off x="4088428" y="3847663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6" y="1"/>
                        <a:pt x="1" y="376"/>
                        <a:pt x="1" y="835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35"/>
                      </a:cubicBezTo>
                      <a:cubicBezTo>
                        <a:pt x="1658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40" name="Google Shape;3940;p78"/>
              <p:cNvGrpSpPr/>
              <p:nvPr/>
            </p:nvGrpSpPr>
            <p:grpSpPr>
              <a:xfrm>
                <a:off x="4342672" y="4144496"/>
                <a:ext cx="37752" cy="32364"/>
                <a:chOff x="4342672" y="4144496"/>
                <a:chExt cx="37752" cy="32364"/>
              </a:xfrm>
              <a:grpFill/>
            </p:grpSpPr>
            <p:sp>
              <p:nvSpPr>
                <p:cNvPr id="3941" name="Google Shape;3941;p78"/>
                <p:cNvSpPr/>
                <p:nvPr/>
              </p:nvSpPr>
              <p:spPr>
                <a:xfrm>
                  <a:off x="4342672" y="4144496"/>
                  <a:ext cx="37752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0" h="4115" extrusionOk="0">
                      <a:moveTo>
                        <a:pt x="2729" y="1"/>
                      </a:moveTo>
                      <a:cubicBezTo>
                        <a:pt x="2224" y="1"/>
                        <a:pt x="1710" y="188"/>
                        <a:pt x="1291" y="606"/>
                      </a:cubicBezTo>
                      <a:cubicBezTo>
                        <a:pt x="1" y="1897"/>
                        <a:pt x="912" y="4114"/>
                        <a:pt x="2740" y="4114"/>
                      </a:cubicBezTo>
                      <a:cubicBezTo>
                        <a:pt x="2745" y="4114"/>
                        <a:pt x="2750" y="4114"/>
                        <a:pt x="2755" y="4114"/>
                      </a:cubicBezTo>
                      <a:cubicBezTo>
                        <a:pt x="3880" y="4114"/>
                        <a:pt x="4800" y="3195"/>
                        <a:pt x="4800" y="2058"/>
                      </a:cubicBezTo>
                      <a:cubicBezTo>
                        <a:pt x="4800" y="822"/>
                        <a:pt x="3785" y="1"/>
                        <a:pt x="2729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2" name="Google Shape;3942;p78"/>
                <p:cNvSpPr/>
                <p:nvPr/>
              </p:nvSpPr>
              <p:spPr>
                <a:xfrm>
                  <a:off x="4355586" y="4154209"/>
                  <a:ext cx="15227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8" extrusionOk="0">
                      <a:moveTo>
                        <a:pt x="1101" y="0"/>
                      </a:moveTo>
                      <a:cubicBezTo>
                        <a:pt x="363" y="0"/>
                        <a:pt x="0" y="895"/>
                        <a:pt x="520" y="1416"/>
                      </a:cubicBezTo>
                      <a:cubicBezTo>
                        <a:pt x="688" y="1583"/>
                        <a:pt x="893" y="1657"/>
                        <a:pt x="1096" y="1657"/>
                      </a:cubicBezTo>
                      <a:cubicBezTo>
                        <a:pt x="1523" y="1657"/>
                        <a:pt x="1936" y="1324"/>
                        <a:pt x="1936" y="823"/>
                      </a:cubicBezTo>
                      <a:cubicBezTo>
                        <a:pt x="1936" y="375"/>
                        <a:pt x="1561" y="0"/>
                        <a:pt x="110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43" name="Google Shape;3943;p78"/>
              <p:cNvGrpSpPr/>
              <p:nvPr/>
            </p:nvGrpSpPr>
            <p:grpSpPr>
              <a:xfrm>
                <a:off x="4406386" y="4056872"/>
                <a:ext cx="37783" cy="32364"/>
                <a:chOff x="4406386" y="4056872"/>
                <a:chExt cx="37783" cy="32364"/>
              </a:xfrm>
              <a:grpFill/>
            </p:grpSpPr>
            <p:sp>
              <p:nvSpPr>
                <p:cNvPr id="3944" name="Google Shape;3944;p78"/>
                <p:cNvSpPr/>
                <p:nvPr/>
              </p:nvSpPr>
              <p:spPr>
                <a:xfrm>
                  <a:off x="4406386" y="4056872"/>
                  <a:ext cx="37783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5" extrusionOk="0">
                      <a:moveTo>
                        <a:pt x="2733" y="1"/>
                      </a:moveTo>
                      <a:cubicBezTo>
                        <a:pt x="2228" y="1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5" name="Google Shape;3945;p78"/>
                <p:cNvSpPr/>
                <p:nvPr/>
              </p:nvSpPr>
              <p:spPr>
                <a:xfrm>
                  <a:off x="4419332" y="4066577"/>
                  <a:ext cx="15227" cy="13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5" extrusionOk="0">
                      <a:moveTo>
                        <a:pt x="1123" y="1"/>
                      </a:moveTo>
                      <a:cubicBezTo>
                        <a:pt x="1115" y="1"/>
                        <a:pt x="1108" y="1"/>
                        <a:pt x="1101" y="1"/>
                      </a:cubicBezTo>
                      <a:cubicBezTo>
                        <a:pt x="363" y="1"/>
                        <a:pt x="0" y="884"/>
                        <a:pt x="520" y="1404"/>
                      </a:cubicBezTo>
                      <a:cubicBezTo>
                        <a:pt x="689" y="1577"/>
                        <a:pt x="898" y="1655"/>
                        <a:pt x="1103" y="1655"/>
                      </a:cubicBezTo>
                      <a:cubicBezTo>
                        <a:pt x="1528" y="1655"/>
                        <a:pt x="1936" y="1322"/>
                        <a:pt x="1936" y="824"/>
                      </a:cubicBezTo>
                      <a:cubicBezTo>
                        <a:pt x="1936" y="371"/>
                        <a:pt x="1572" y="1"/>
                        <a:pt x="11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46" name="Google Shape;3946;p78"/>
              <p:cNvGrpSpPr/>
              <p:nvPr/>
            </p:nvGrpSpPr>
            <p:grpSpPr>
              <a:xfrm>
                <a:off x="4284416" y="4245254"/>
                <a:ext cx="37783" cy="32357"/>
                <a:chOff x="4284416" y="4245254"/>
                <a:chExt cx="37783" cy="32357"/>
              </a:xfrm>
              <a:grpFill/>
            </p:grpSpPr>
            <p:sp>
              <p:nvSpPr>
                <p:cNvPr id="3947" name="Google Shape;3947;p78"/>
                <p:cNvSpPr/>
                <p:nvPr/>
              </p:nvSpPr>
              <p:spPr>
                <a:xfrm>
                  <a:off x="4284416" y="4245254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8" name="Google Shape;3948;p78"/>
                <p:cNvSpPr/>
                <p:nvPr/>
              </p:nvSpPr>
              <p:spPr>
                <a:xfrm>
                  <a:off x="4299548" y="4254959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0" y="364"/>
                        <a:pt x="0" y="823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49" name="Google Shape;3949;p78"/>
              <p:cNvGrpSpPr/>
              <p:nvPr/>
            </p:nvGrpSpPr>
            <p:grpSpPr>
              <a:xfrm>
                <a:off x="4219057" y="4331258"/>
                <a:ext cx="37776" cy="32364"/>
                <a:chOff x="4219057" y="4331258"/>
                <a:chExt cx="37776" cy="32364"/>
              </a:xfrm>
              <a:grpFill/>
            </p:grpSpPr>
            <p:sp>
              <p:nvSpPr>
                <p:cNvPr id="3950" name="Google Shape;3950;p78"/>
                <p:cNvSpPr/>
                <p:nvPr/>
              </p:nvSpPr>
              <p:spPr>
                <a:xfrm>
                  <a:off x="4219057" y="4331258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1" name="Google Shape;3951;p78"/>
                <p:cNvSpPr/>
                <p:nvPr/>
              </p:nvSpPr>
              <p:spPr>
                <a:xfrm>
                  <a:off x="4231995" y="4340971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13" y="0"/>
                      </a:moveTo>
                      <a:cubicBezTo>
                        <a:pt x="363" y="0"/>
                        <a:pt x="1" y="895"/>
                        <a:pt x="521" y="1416"/>
                      </a:cubicBezTo>
                      <a:cubicBezTo>
                        <a:pt x="688" y="1583"/>
                        <a:pt x="894" y="1657"/>
                        <a:pt x="1096" y="1657"/>
                      </a:cubicBezTo>
                      <a:cubicBezTo>
                        <a:pt x="1524" y="1657"/>
                        <a:pt x="1936" y="1324"/>
                        <a:pt x="1936" y="823"/>
                      </a:cubicBezTo>
                      <a:cubicBezTo>
                        <a:pt x="1936" y="375"/>
                        <a:pt x="1561" y="0"/>
                        <a:pt x="111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52" name="Google Shape;3952;p78"/>
              <p:cNvGrpSpPr/>
              <p:nvPr/>
            </p:nvGrpSpPr>
            <p:grpSpPr>
              <a:xfrm>
                <a:off x="4204122" y="4141688"/>
                <a:ext cx="33497" cy="28699"/>
                <a:chOff x="4204122" y="4141688"/>
                <a:chExt cx="33497" cy="28699"/>
              </a:xfrm>
              <a:grpFill/>
            </p:grpSpPr>
            <p:sp>
              <p:nvSpPr>
                <p:cNvPr id="3953" name="Google Shape;3953;p78"/>
                <p:cNvSpPr/>
                <p:nvPr/>
              </p:nvSpPr>
              <p:spPr>
                <a:xfrm>
                  <a:off x="4204122" y="4141688"/>
                  <a:ext cx="33497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9" extrusionOk="0">
                      <a:moveTo>
                        <a:pt x="2427" y="1"/>
                      </a:moveTo>
                      <a:cubicBezTo>
                        <a:pt x="1979" y="1"/>
                        <a:pt x="1522" y="168"/>
                        <a:pt x="1149" y="540"/>
                      </a:cubicBezTo>
                      <a:cubicBezTo>
                        <a:pt x="0" y="1677"/>
                        <a:pt x="811" y="3649"/>
                        <a:pt x="2432" y="3649"/>
                      </a:cubicBezTo>
                      <a:cubicBezTo>
                        <a:pt x="3448" y="3649"/>
                        <a:pt x="4258" y="2826"/>
                        <a:pt x="4258" y="1822"/>
                      </a:cubicBezTo>
                      <a:cubicBezTo>
                        <a:pt x="4258" y="726"/>
                        <a:pt x="3363" y="1"/>
                        <a:pt x="2427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4" name="Google Shape;3954;p78"/>
                <p:cNvSpPr/>
                <p:nvPr/>
              </p:nvSpPr>
              <p:spPr>
                <a:xfrm>
                  <a:off x="4216965" y="4151259"/>
                  <a:ext cx="11042" cy="9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1195" extrusionOk="0">
                      <a:moveTo>
                        <a:pt x="799" y="0"/>
                      </a:moveTo>
                      <a:cubicBezTo>
                        <a:pt x="266" y="0"/>
                        <a:pt x="0" y="641"/>
                        <a:pt x="375" y="1016"/>
                      </a:cubicBezTo>
                      <a:cubicBezTo>
                        <a:pt x="498" y="1139"/>
                        <a:pt x="650" y="1195"/>
                        <a:pt x="799" y="1195"/>
                      </a:cubicBezTo>
                      <a:cubicBezTo>
                        <a:pt x="1103" y="1195"/>
                        <a:pt x="1395" y="963"/>
                        <a:pt x="1404" y="605"/>
                      </a:cubicBezTo>
                      <a:cubicBezTo>
                        <a:pt x="1404" y="278"/>
                        <a:pt x="1137" y="0"/>
                        <a:pt x="79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55" name="Google Shape;3955;p78"/>
              <p:cNvGrpSpPr/>
              <p:nvPr/>
            </p:nvGrpSpPr>
            <p:grpSpPr>
              <a:xfrm>
                <a:off x="4301546" y="4003869"/>
                <a:ext cx="38916" cy="33324"/>
                <a:chOff x="4301546" y="4003869"/>
                <a:chExt cx="38916" cy="33324"/>
              </a:xfrm>
              <a:grpFill/>
            </p:grpSpPr>
            <p:sp>
              <p:nvSpPr>
                <p:cNvPr id="3956" name="Google Shape;3956;p78"/>
                <p:cNvSpPr/>
                <p:nvPr/>
              </p:nvSpPr>
              <p:spPr>
                <a:xfrm>
                  <a:off x="4301546" y="4003869"/>
                  <a:ext cx="38916" cy="33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8" h="4237" extrusionOk="0">
                      <a:moveTo>
                        <a:pt x="2818" y="1"/>
                      </a:moveTo>
                      <a:cubicBezTo>
                        <a:pt x="2295" y="1"/>
                        <a:pt x="1763" y="196"/>
                        <a:pt x="1331" y="631"/>
                      </a:cubicBezTo>
                      <a:cubicBezTo>
                        <a:pt x="0" y="1962"/>
                        <a:pt x="944" y="4236"/>
                        <a:pt x="2831" y="4236"/>
                      </a:cubicBezTo>
                      <a:cubicBezTo>
                        <a:pt x="3992" y="4236"/>
                        <a:pt x="4948" y="3293"/>
                        <a:pt x="4948" y="2119"/>
                      </a:cubicBezTo>
                      <a:cubicBezTo>
                        <a:pt x="4948" y="845"/>
                        <a:pt x="3905" y="1"/>
                        <a:pt x="2818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7" name="Google Shape;3957;p78"/>
                <p:cNvSpPr/>
                <p:nvPr/>
              </p:nvSpPr>
              <p:spPr>
                <a:xfrm>
                  <a:off x="4314389" y="4013590"/>
                  <a:ext cx="16469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1780" extrusionOk="0">
                      <a:moveTo>
                        <a:pt x="1220" y="0"/>
                      </a:moveTo>
                      <a:cubicBezTo>
                        <a:pt x="1213" y="0"/>
                        <a:pt x="1205" y="0"/>
                        <a:pt x="1198" y="0"/>
                      </a:cubicBezTo>
                      <a:cubicBezTo>
                        <a:pt x="400" y="0"/>
                        <a:pt x="0" y="956"/>
                        <a:pt x="569" y="1512"/>
                      </a:cubicBezTo>
                      <a:cubicBezTo>
                        <a:pt x="750" y="1697"/>
                        <a:pt x="974" y="1780"/>
                        <a:pt x="1194" y="1780"/>
                      </a:cubicBezTo>
                      <a:cubicBezTo>
                        <a:pt x="1652" y="1780"/>
                        <a:pt x="2093" y="1422"/>
                        <a:pt x="2093" y="883"/>
                      </a:cubicBezTo>
                      <a:cubicBezTo>
                        <a:pt x="2093" y="395"/>
                        <a:pt x="1706" y="0"/>
                        <a:pt x="122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58" name="Google Shape;3958;p78"/>
              <p:cNvGrpSpPr/>
              <p:nvPr/>
            </p:nvGrpSpPr>
            <p:grpSpPr>
              <a:xfrm>
                <a:off x="4210681" y="3924669"/>
                <a:ext cx="36549" cy="31366"/>
                <a:chOff x="4210681" y="3924669"/>
                <a:chExt cx="36549" cy="31366"/>
              </a:xfrm>
              <a:grpFill/>
            </p:grpSpPr>
            <p:sp>
              <p:nvSpPr>
                <p:cNvPr id="3959" name="Google Shape;3959;p78"/>
                <p:cNvSpPr/>
                <p:nvPr/>
              </p:nvSpPr>
              <p:spPr>
                <a:xfrm>
                  <a:off x="4210681" y="3924669"/>
                  <a:ext cx="36549" cy="31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3988" extrusionOk="0">
                      <a:moveTo>
                        <a:pt x="2642" y="0"/>
                      </a:moveTo>
                      <a:cubicBezTo>
                        <a:pt x="2152" y="0"/>
                        <a:pt x="1654" y="182"/>
                        <a:pt x="1247" y="589"/>
                      </a:cubicBezTo>
                      <a:cubicBezTo>
                        <a:pt x="1" y="1847"/>
                        <a:pt x="884" y="3988"/>
                        <a:pt x="2662" y="3988"/>
                      </a:cubicBezTo>
                      <a:cubicBezTo>
                        <a:pt x="3751" y="3976"/>
                        <a:pt x="4646" y="3093"/>
                        <a:pt x="4646" y="1992"/>
                      </a:cubicBezTo>
                      <a:cubicBezTo>
                        <a:pt x="4646" y="797"/>
                        <a:pt x="3665" y="0"/>
                        <a:pt x="264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0" name="Google Shape;3960;p78"/>
                <p:cNvSpPr/>
                <p:nvPr/>
              </p:nvSpPr>
              <p:spPr>
                <a:xfrm>
                  <a:off x="4225625" y="3934335"/>
                  <a:ext cx="11994" cy="11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1"/>
                      </a:moveTo>
                      <a:cubicBezTo>
                        <a:pt x="339" y="1"/>
                        <a:pt x="0" y="339"/>
                        <a:pt x="0" y="763"/>
                      </a:cubicBezTo>
                      <a:cubicBezTo>
                        <a:pt x="0" y="1186"/>
                        <a:pt x="339" y="1525"/>
                        <a:pt x="762" y="1525"/>
                      </a:cubicBezTo>
                      <a:cubicBezTo>
                        <a:pt x="1173" y="1525"/>
                        <a:pt x="1524" y="1186"/>
                        <a:pt x="1524" y="763"/>
                      </a:cubicBezTo>
                      <a:cubicBezTo>
                        <a:pt x="1524" y="339"/>
                        <a:pt x="1173" y="1"/>
                        <a:pt x="76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61" name="Google Shape;3961;p78"/>
              <p:cNvGrpSpPr/>
              <p:nvPr/>
            </p:nvGrpSpPr>
            <p:grpSpPr>
              <a:xfrm>
                <a:off x="3987771" y="3628874"/>
                <a:ext cx="31499" cy="26993"/>
                <a:chOff x="3987771" y="3628874"/>
                <a:chExt cx="31499" cy="26993"/>
              </a:xfrm>
              <a:grpFill/>
            </p:grpSpPr>
            <p:sp>
              <p:nvSpPr>
                <p:cNvPr id="3962" name="Google Shape;3962;p78"/>
                <p:cNvSpPr/>
                <p:nvPr/>
              </p:nvSpPr>
              <p:spPr>
                <a:xfrm>
                  <a:off x="3987771" y="3628874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84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32"/>
                        <a:pt x="2299" y="3432"/>
                      </a:cubicBezTo>
                      <a:cubicBezTo>
                        <a:pt x="3242" y="3419"/>
                        <a:pt x="4004" y="2657"/>
                        <a:pt x="4004" y="1714"/>
                      </a:cubicBezTo>
                      <a:cubicBezTo>
                        <a:pt x="4004" y="682"/>
                        <a:pt x="3162" y="0"/>
                        <a:pt x="228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3" name="Google Shape;3963;p78"/>
                <p:cNvSpPr/>
                <p:nvPr/>
              </p:nvSpPr>
              <p:spPr>
                <a:xfrm>
                  <a:off x="4000709" y="3638540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9"/>
                        <a:pt x="908" y="1"/>
                        <a:pt x="64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64" name="Google Shape;3964;p78"/>
              <p:cNvGrpSpPr/>
              <p:nvPr/>
            </p:nvGrpSpPr>
            <p:grpSpPr>
              <a:xfrm>
                <a:off x="4087382" y="3775674"/>
                <a:ext cx="31405" cy="26898"/>
                <a:chOff x="4087382" y="3775674"/>
                <a:chExt cx="31405" cy="26898"/>
              </a:xfrm>
              <a:grpFill/>
            </p:grpSpPr>
            <p:sp>
              <p:nvSpPr>
                <p:cNvPr id="3965" name="Google Shape;3965;p78"/>
                <p:cNvSpPr/>
                <p:nvPr/>
              </p:nvSpPr>
              <p:spPr>
                <a:xfrm>
                  <a:off x="4087382" y="3775674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50" y="3420"/>
                        <a:pt x="2275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6" name="Google Shape;3966;p78"/>
                <p:cNvSpPr/>
                <p:nvPr/>
              </p:nvSpPr>
              <p:spPr>
                <a:xfrm>
                  <a:off x="4101460" y="3785348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67" name="Google Shape;3967;p78"/>
              <p:cNvGrpSpPr/>
              <p:nvPr/>
            </p:nvGrpSpPr>
            <p:grpSpPr>
              <a:xfrm>
                <a:off x="4118873" y="3856637"/>
                <a:ext cx="31405" cy="26906"/>
                <a:chOff x="4118873" y="3856637"/>
                <a:chExt cx="31405" cy="26906"/>
              </a:xfrm>
              <a:grpFill/>
            </p:grpSpPr>
            <p:sp>
              <p:nvSpPr>
                <p:cNvPr id="3968" name="Google Shape;3968;p78"/>
                <p:cNvSpPr/>
                <p:nvPr/>
              </p:nvSpPr>
              <p:spPr>
                <a:xfrm>
                  <a:off x="4118873" y="3856637"/>
                  <a:ext cx="31405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1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9" name="Google Shape;3969;p78"/>
                <p:cNvSpPr/>
                <p:nvPr/>
              </p:nvSpPr>
              <p:spPr>
                <a:xfrm>
                  <a:off x="4133046" y="3866310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1"/>
                      </a:moveTo>
                      <a:cubicBezTo>
                        <a:pt x="219" y="1"/>
                        <a:pt x="1" y="218"/>
                        <a:pt x="1" y="484"/>
                      </a:cubicBezTo>
                      <a:cubicBezTo>
                        <a:pt x="1" y="751"/>
                        <a:pt x="219" y="968"/>
                        <a:pt x="485" y="968"/>
                      </a:cubicBezTo>
                      <a:cubicBezTo>
                        <a:pt x="751" y="968"/>
                        <a:pt x="969" y="751"/>
                        <a:pt x="969" y="484"/>
                      </a:cubicBezTo>
                      <a:cubicBezTo>
                        <a:pt x="969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70" name="Google Shape;3970;p78"/>
              <p:cNvGrpSpPr/>
              <p:nvPr/>
            </p:nvGrpSpPr>
            <p:grpSpPr>
              <a:xfrm>
                <a:off x="4168541" y="3639523"/>
                <a:ext cx="31499" cy="26906"/>
                <a:chOff x="4168541" y="3639523"/>
                <a:chExt cx="31499" cy="26906"/>
              </a:xfrm>
              <a:grpFill/>
            </p:grpSpPr>
            <p:sp>
              <p:nvSpPr>
                <p:cNvPr id="3971" name="Google Shape;3971;p78"/>
                <p:cNvSpPr/>
                <p:nvPr/>
              </p:nvSpPr>
              <p:spPr>
                <a:xfrm>
                  <a:off x="4168541" y="3639523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84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2"/>
                        <a:pt x="774" y="3420"/>
                        <a:pt x="2298" y="3420"/>
                      </a:cubicBezTo>
                      <a:cubicBezTo>
                        <a:pt x="3242" y="3420"/>
                        <a:pt x="4004" y="2658"/>
                        <a:pt x="4004" y="1715"/>
                      </a:cubicBezTo>
                      <a:cubicBezTo>
                        <a:pt x="4004" y="683"/>
                        <a:pt x="3162" y="1"/>
                        <a:pt x="228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2" name="Google Shape;3972;p78"/>
                <p:cNvSpPr/>
                <p:nvPr/>
              </p:nvSpPr>
              <p:spPr>
                <a:xfrm>
                  <a:off x="4182713" y="3649197"/>
                  <a:ext cx="7716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" h="969" extrusionOk="0">
                      <a:moveTo>
                        <a:pt x="496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96" y="968"/>
                      </a:cubicBezTo>
                      <a:cubicBezTo>
                        <a:pt x="763" y="968"/>
                        <a:pt x="980" y="751"/>
                        <a:pt x="980" y="485"/>
                      </a:cubicBezTo>
                      <a:cubicBezTo>
                        <a:pt x="980" y="218"/>
                        <a:pt x="763" y="1"/>
                        <a:pt x="49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73" name="Google Shape;3973;p78"/>
              <p:cNvGrpSpPr/>
              <p:nvPr/>
            </p:nvGrpSpPr>
            <p:grpSpPr>
              <a:xfrm>
                <a:off x="3965789" y="3393545"/>
                <a:ext cx="31405" cy="26945"/>
                <a:chOff x="3965789" y="3393545"/>
                <a:chExt cx="31405" cy="26945"/>
              </a:xfrm>
              <a:grpFill/>
            </p:grpSpPr>
            <p:sp>
              <p:nvSpPr>
                <p:cNvPr id="3974" name="Google Shape;3974;p78"/>
                <p:cNvSpPr/>
                <p:nvPr/>
              </p:nvSpPr>
              <p:spPr>
                <a:xfrm>
                  <a:off x="3965789" y="3393545"/>
                  <a:ext cx="31405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6" extrusionOk="0">
                      <a:moveTo>
                        <a:pt x="2273" y="0"/>
                      </a:moveTo>
                      <a:cubicBezTo>
                        <a:pt x="1854" y="0"/>
                        <a:pt x="1426" y="158"/>
                        <a:pt x="1077" y="510"/>
                      </a:cubicBezTo>
                      <a:cubicBezTo>
                        <a:pt x="1" y="1586"/>
                        <a:pt x="763" y="3425"/>
                        <a:pt x="2287" y="3425"/>
                      </a:cubicBezTo>
                      <a:cubicBezTo>
                        <a:pt x="3231" y="3425"/>
                        <a:pt x="3993" y="2663"/>
                        <a:pt x="3993" y="1720"/>
                      </a:cubicBezTo>
                      <a:cubicBezTo>
                        <a:pt x="3993" y="688"/>
                        <a:pt x="3151" y="0"/>
                        <a:pt x="227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5" name="Google Shape;3975;p78"/>
                <p:cNvSpPr/>
                <p:nvPr/>
              </p:nvSpPr>
              <p:spPr>
                <a:xfrm>
                  <a:off x="3978632" y="3403259"/>
                  <a:ext cx="8950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5" extrusionOk="0">
                      <a:moveTo>
                        <a:pt x="654" y="1"/>
                      </a:moveTo>
                      <a:cubicBezTo>
                        <a:pt x="219" y="1"/>
                        <a:pt x="1" y="509"/>
                        <a:pt x="315" y="823"/>
                      </a:cubicBezTo>
                      <a:cubicBezTo>
                        <a:pt x="413" y="921"/>
                        <a:pt x="533" y="964"/>
                        <a:pt x="651" y="964"/>
                      </a:cubicBezTo>
                      <a:cubicBezTo>
                        <a:pt x="899" y="964"/>
                        <a:pt x="1138" y="772"/>
                        <a:pt x="1138" y="485"/>
                      </a:cubicBezTo>
                      <a:cubicBezTo>
                        <a:pt x="1138" y="206"/>
                        <a:pt x="920" y="1"/>
                        <a:pt x="65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76" name="Google Shape;3976;p78"/>
              <p:cNvGrpSpPr/>
              <p:nvPr/>
            </p:nvGrpSpPr>
            <p:grpSpPr>
              <a:xfrm>
                <a:off x="3925166" y="3491008"/>
                <a:ext cx="31405" cy="27001"/>
                <a:chOff x="3925166" y="3491008"/>
                <a:chExt cx="31405" cy="27001"/>
              </a:xfrm>
              <a:grpFill/>
            </p:grpSpPr>
            <p:sp>
              <p:nvSpPr>
                <p:cNvPr id="3977" name="Google Shape;3977;p78"/>
                <p:cNvSpPr/>
                <p:nvPr/>
              </p:nvSpPr>
              <p:spPr>
                <a:xfrm>
                  <a:off x="3925166" y="3491008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2"/>
                        <a:pt x="763" y="3432"/>
                        <a:pt x="2287" y="3432"/>
                      </a:cubicBezTo>
                      <a:cubicBezTo>
                        <a:pt x="3230" y="3432"/>
                        <a:pt x="3992" y="2658"/>
                        <a:pt x="3992" y="1715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8" name="Google Shape;3978;p78"/>
                <p:cNvSpPr/>
                <p:nvPr/>
              </p:nvSpPr>
              <p:spPr>
                <a:xfrm>
                  <a:off x="3939339" y="3500682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1"/>
                      </a:moveTo>
                      <a:cubicBezTo>
                        <a:pt x="219" y="1"/>
                        <a:pt x="1" y="218"/>
                        <a:pt x="1" y="485"/>
                      </a:cubicBezTo>
                      <a:cubicBezTo>
                        <a:pt x="1" y="751"/>
                        <a:pt x="219" y="968"/>
                        <a:pt x="485" y="968"/>
                      </a:cubicBezTo>
                      <a:cubicBezTo>
                        <a:pt x="751" y="968"/>
                        <a:pt x="969" y="751"/>
                        <a:pt x="969" y="485"/>
                      </a:cubicBezTo>
                      <a:cubicBezTo>
                        <a:pt x="969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79" name="Google Shape;3979;p78"/>
              <p:cNvGrpSpPr/>
              <p:nvPr/>
            </p:nvGrpSpPr>
            <p:grpSpPr>
              <a:xfrm>
                <a:off x="3682845" y="3340976"/>
                <a:ext cx="31397" cy="26898"/>
                <a:chOff x="3682845" y="3340976"/>
                <a:chExt cx="31397" cy="26898"/>
              </a:xfrm>
              <a:grpFill/>
            </p:grpSpPr>
            <p:sp>
              <p:nvSpPr>
                <p:cNvPr id="3980" name="Google Shape;3980;p78"/>
                <p:cNvSpPr/>
                <p:nvPr/>
              </p:nvSpPr>
              <p:spPr>
                <a:xfrm>
                  <a:off x="3682845" y="3340976"/>
                  <a:ext cx="31397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2" h="3420" extrusionOk="0">
                      <a:moveTo>
                        <a:pt x="2272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0"/>
                        <a:pt x="227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1" name="Google Shape;3981;p78"/>
                <p:cNvSpPr/>
                <p:nvPr/>
              </p:nvSpPr>
              <p:spPr>
                <a:xfrm>
                  <a:off x="3695783" y="3350650"/>
                  <a:ext cx="8856" cy="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2" extrusionOk="0">
                      <a:moveTo>
                        <a:pt x="641" y="0"/>
                      </a:moveTo>
                      <a:cubicBezTo>
                        <a:pt x="206" y="0"/>
                        <a:pt x="0" y="520"/>
                        <a:pt x="303" y="823"/>
                      </a:cubicBezTo>
                      <a:cubicBezTo>
                        <a:pt x="401" y="926"/>
                        <a:pt x="524" y="972"/>
                        <a:pt x="643" y="972"/>
                      </a:cubicBezTo>
                      <a:cubicBezTo>
                        <a:pt x="890" y="972"/>
                        <a:pt x="1125" y="777"/>
                        <a:pt x="1125" y="484"/>
                      </a:cubicBezTo>
                      <a:cubicBezTo>
                        <a:pt x="1125" y="218"/>
                        <a:pt x="907" y="0"/>
                        <a:pt x="64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82" name="Google Shape;3982;p78"/>
              <p:cNvGrpSpPr/>
              <p:nvPr/>
            </p:nvGrpSpPr>
            <p:grpSpPr>
              <a:xfrm>
                <a:off x="3795393" y="3353725"/>
                <a:ext cx="31499" cy="26993"/>
                <a:chOff x="3795393" y="3353725"/>
                <a:chExt cx="31499" cy="26993"/>
              </a:xfrm>
              <a:grpFill/>
            </p:grpSpPr>
            <p:sp>
              <p:nvSpPr>
                <p:cNvPr id="3983" name="Google Shape;3983;p78"/>
                <p:cNvSpPr/>
                <p:nvPr/>
              </p:nvSpPr>
              <p:spPr>
                <a:xfrm>
                  <a:off x="3795393" y="3353725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5" y="3432"/>
                        <a:pt x="2299" y="3432"/>
                      </a:cubicBezTo>
                      <a:cubicBezTo>
                        <a:pt x="3242" y="3432"/>
                        <a:pt x="4005" y="2658"/>
                        <a:pt x="4005" y="1714"/>
                      </a:cubicBezTo>
                      <a:cubicBezTo>
                        <a:pt x="4005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4" name="Google Shape;3984;p78"/>
                <p:cNvSpPr/>
                <p:nvPr/>
              </p:nvSpPr>
              <p:spPr>
                <a:xfrm>
                  <a:off x="3809668" y="3363399"/>
                  <a:ext cx="7613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8" extrusionOk="0">
                      <a:moveTo>
                        <a:pt x="484" y="0"/>
                      </a:moveTo>
                      <a:cubicBezTo>
                        <a:pt x="206" y="0"/>
                        <a:pt x="0" y="218"/>
                        <a:pt x="0" y="484"/>
                      </a:cubicBezTo>
                      <a:cubicBezTo>
                        <a:pt x="0" y="750"/>
                        <a:pt x="206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85" name="Google Shape;3985;p78"/>
              <p:cNvGrpSpPr/>
              <p:nvPr/>
            </p:nvGrpSpPr>
            <p:grpSpPr>
              <a:xfrm>
                <a:off x="4176909" y="4363221"/>
                <a:ext cx="38924" cy="33316"/>
                <a:chOff x="4176909" y="4363221"/>
                <a:chExt cx="38924" cy="33316"/>
              </a:xfrm>
              <a:grpFill/>
            </p:grpSpPr>
            <p:sp>
              <p:nvSpPr>
                <p:cNvPr id="3986" name="Google Shape;3986;p78"/>
                <p:cNvSpPr/>
                <p:nvPr/>
              </p:nvSpPr>
              <p:spPr>
                <a:xfrm>
                  <a:off x="4176909" y="4363221"/>
                  <a:ext cx="38924" cy="33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9" h="4236" extrusionOk="0">
                      <a:moveTo>
                        <a:pt x="2823" y="0"/>
                      </a:moveTo>
                      <a:cubicBezTo>
                        <a:pt x="2301" y="0"/>
                        <a:pt x="1767" y="195"/>
                        <a:pt x="1331" y="631"/>
                      </a:cubicBezTo>
                      <a:cubicBezTo>
                        <a:pt x="1" y="1961"/>
                        <a:pt x="944" y="4236"/>
                        <a:pt x="2831" y="4236"/>
                      </a:cubicBezTo>
                      <a:cubicBezTo>
                        <a:pt x="4005" y="4236"/>
                        <a:pt x="4948" y="3292"/>
                        <a:pt x="4948" y="2119"/>
                      </a:cubicBezTo>
                      <a:cubicBezTo>
                        <a:pt x="4948" y="844"/>
                        <a:pt x="3911" y="0"/>
                        <a:pt x="282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7" name="Google Shape;3987;p78"/>
                <p:cNvSpPr/>
                <p:nvPr/>
              </p:nvSpPr>
              <p:spPr>
                <a:xfrm>
                  <a:off x="4192230" y="4372934"/>
                  <a:ext cx="13897" cy="1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7" h="1779" extrusionOk="0">
                      <a:moveTo>
                        <a:pt x="883" y="1"/>
                      </a:moveTo>
                      <a:cubicBezTo>
                        <a:pt x="399" y="1"/>
                        <a:pt x="0" y="400"/>
                        <a:pt x="0" y="896"/>
                      </a:cubicBezTo>
                      <a:cubicBezTo>
                        <a:pt x="0" y="1380"/>
                        <a:pt x="399" y="1779"/>
                        <a:pt x="883" y="1779"/>
                      </a:cubicBezTo>
                      <a:cubicBezTo>
                        <a:pt x="1379" y="1779"/>
                        <a:pt x="1766" y="1380"/>
                        <a:pt x="1766" y="896"/>
                      </a:cubicBezTo>
                      <a:cubicBezTo>
                        <a:pt x="1766" y="400"/>
                        <a:pt x="1379" y="1"/>
                        <a:pt x="88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88" name="Google Shape;3988;p78"/>
              <p:cNvGrpSpPr/>
              <p:nvPr/>
            </p:nvGrpSpPr>
            <p:grpSpPr>
              <a:xfrm>
                <a:off x="4226191" y="4007660"/>
                <a:ext cx="33560" cy="28770"/>
                <a:chOff x="4226191" y="4007660"/>
                <a:chExt cx="33560" cy="28770"/>
              </a:xfrm>
              <a:grpFill/>
            </p:grpSpPr>
            <p:sp>
              <p:nvSpPr>
                <p:cNvPr id="3989" name="Google Shape;3989;p78"/>
                <p:cNvSpPr/>
                <p:nvPr/>
              </p:nvSpPr>
              <p:spPr>
                <a:xfrm>
                  <a:off x="4226191" y="4007660"/>
                  <a:ext cx="33560" cy="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" h="3658" extrusionOk="0">
                      <a:moveTo>
                        <a:pt x="2427" y="1"/>
                      </a:moveTo>
                      <a:cubicBezTo>
                        <a:pt x="1980" y="1"/>
                        <a:pt x="1524" y="167"/>
                        <a:pt x="1150" y="537"/>
                      </a:cubicBezTo>
                      <a:cubicBezTo>
                        <a:pt x="1" y="1686"/>
                        <a:pt x="811" y="3645"/>
                        <a:pt x="2444" y="3658"/>
                      </a:cubicBezTo>
                      <a:cubicBezTo>
                        <a:pt x="3436" y="3645"/>
                        <a:pt x="4259" y="2835"/>
                        <a:pt x="4259" y="1843"/>
                      </a:cubicBezTo>
                      <a:cubicBezTo>
                        <a:pt x="4267" y="736"/>
                        <a:pt x="3369" y="1"/>
                        <a:pt x="2427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0" name="Google Shape;3990;p78"/>
                <p:cNvSpPr/>
                <p:nvPr/>
              </p:nvSpPr>
              <p:spPr>
                <a:xfrm>
                  <a:off x="4239129" y="4017397"/>
                  <a:ext cx="10948" cy="9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1193" extrusionOk="0">
                      <a:moveTo>
                        <a:pt x="787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7" y="1138"/>
                        <a:pt x="647" y="1192"/>
                        <a:pt x="794" y="1192"/>
                      </a:cubicBezTo>
                      <a:cubicBezTo>
                        <a:pt x="1099" y="1192"/>
                        <a:pt x="1392" y="957"/>
                        <a:pt x="1392" y="605"/>
                      </a:cubicBezTo>
                      <a:cubicBezTo>
                        <a:pt x="1392" y="266"/>
                        <a:pt x="1126" y="0"/>
                        <a:pt x="787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91" name="Google Shape;3991;p78"/>
              <p:cNvGrpSpPr/>
              <p:nvPr/>
            </p:nvGrpSpPr>
            <p:grpSpPr>
              <a:xfrm>
                <a:off x="3597785" y="3377045"/>
                <a:ext cx="33591" cy="28699"/>
                <a:chOff x="3597785" y="3377045"/>
                <a:chExt cx="33591" cy="28699"/>
              </a:xfrm>
              <a:grpFill/>
            </p:grpSpPr>
            <p:sp>
              <p:nvSpPr>
                <p:cNvPr id="3992" name="Google Shape;3992;p78"/>
                <p:cNvSpPr/>
                <p:nvPr/>
              </p:nvSpPr>
              <p:spPr>
                <a:xfrm>
                  <a:off x="3597785" y="3377045"/>
                  <a:ext cx="33591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49" extrusionOk="0">
                      <a:moveTo>
                        <a:pt x="2428" y="0"/>
                      </a:moveTo>
                      <a:cubicBezTo>
                        <a:pt x="1979" y="0"/>
                        <a:pt x="1522" y="167"/>
                        <a:pt x="1150" y="539"/>
                      </a:cubicBezTo>
                      <a:cubicBezTo>
                        <a:pt x="0" y="1676"/>
                        <a:pt x="811" y="3648"/>
                        <a:pt x="2444" y="3648"/>
                      </a:cubicBezTo>
                      <a:cubicBezTo>
                        <a:pt x="3448" y="3648"/>
                        <a:pt x="4259" y="2826"/>
                        <a:pt x="4271" y="1822"/>
                      </a:cubicBezTo>
                      <a:cubicBezTo>
                        <a:pt x="4262" y="726"/>
                        <a:pt x="3364" y="0"/>
                        <a:pt x="242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3" name="Google Shape;3993;p78"/>
                <p:cNvSpPr/>
                <p:nvPr/>
              </p:nvSpPr>
              <p:spPr>
                <a:xfrm>
                  <a:off x="3612343" y="3386703"/>
                  <a:ext cx="9328" cy="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1187" extrusionOk="0">
                      <a:moveTo>
                        <a:pt x="593" y="1"/>
                      </a:moveTo>
                      <a:cubicBezTo>
                        <a:pt x="266" y="1"/>
                        <a:pt x="0" y="267"/>
                        <a:pt x="0" y="594"/>
                      </a:cubicBezTo>
                      <a:cubicBezTo>
                        <a:pt x="0" y="920"/>
                        <a:pt x="266" y="1186"/>
                        <a:pt x="593" y="1186"/>
                      </a:cubicBezTo>
                      <a:cubicBezTo>
                        <a:pt x="920" y="1186"/>
                        <a:pt x="1186" y="920"/>
                        <a:pt x="1186" y="594"/>
                      </a:cubicBezTo>
                      <a:cubicBezTo>
                        <a:pt x="1186" y="267"/>
                        <a:pt x="920" y="1"/>
                        <a:pt x="59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94" name="Google Shape;3994;p78"/>
              <p:cNvGrpSpPr/>
              <p:nvPr/>
            </p:nvGrpSpPr>
            <p:grpSpPr>
              <a:xfrm>
                <a:off x="3887870" y="3669796"/>
                <a:ext cx="33591" cy="28692"/>
                <a:chOff x="3887870" y="3669796"/>
                <a:chExt cx="33591" cy="28692"/>
              </a:xfrm>
              <a:grpFill/>
            </p:grpSpPr>
            <p:sp>
              <p:nvSpPr>
                <p:cNvPr id="3995" name="Google Shape;3995;p78"/>
                <p:cNvSpPr/>
                <p:nvPr/>
              </p:nvSpPr>
              <p:spPr>
                <a:xfrm>
                  <a:off x="3887870" y="3669796"/>
                  <a:ext cx="33591" cy="28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48" extrusionOk="0">
                      <a:moveTo>
                        <a:pt x="2431" y="0"/>
                      </a:moveTo>
                      <a:cubicBezTo>
                        <a:pt x="1981" y="0"/>
                        <a:pt x="1522" y="167"/>
                        <a:pt x="1150" y="539"/>
                      </a:cubicBezTo>
                      <a:cubicBezTo>
                        <a:pt x="1" y="1676"/>
                        <a:pt x="823" y="3648"/>
                        <a:pt x="2444" y="3648"/>
                      </a:cubicBezTo>
                      <a:cubicBezTo>
                        <a:pt x="3448" y="3648"/>
                        <a:pt x="4271" y="2825"/>
                        <a:pt x="4271" y="1821"/>
                      </a:cubicBezTo>
                      <a:cubicBezTo>
                        <a:pt x="4271" y="725"/>
                        <a:pt x="3370" y="0"/>
                        <a:pt x="243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6" name="Google Shape;3996;p78"/>
                <p:cNvSpPr/>
                <p:nvPr/>
              </p:nvSpPr>
              <p:spPr>
                <a:xfrm>
                  <a:off x="3902428" y="3679454"/>
                  <a:ext cx="9422" cy="9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186" extrusionOk="0">
                      <a:moveTo>
                        <a:pt x="593" y="1"/>
                      </a:moveTo>
                      <a:cubicBezTo>
                        <a:pt x="266" y="1"/>
                        <a:pt x="0" y="267"/>
                        <a:pt x="0" y="593"/>
                      </a:cubicBezTo>
                      <a:cubicBezTo>
                        <a:pt x="0" y="920"/>
                        <a:pt x="266" y="1186"/>
                        <a:pt x="593" y="1186"/>
                      </a:cubicBezTo>
                      <a:cubicBezTo>
                        <a:pt x="932" y="1186"/>
                        <a:pt x="1198" y="920"/>
                        <a:pt x="1198" y="593"/>
                      </a:cubicBezTo>
                      <a:cubicBezTo>
                        <a:pt x="1198" y="267"/>
                        <a:pt x="932" y="1"/>
                        <a:pt x="59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97" name="Google Shape;3997;p78"/>
              <p:cNvGrpSpPr/>
              <p:nvPr/>
            </p:nvGrpSpPr>
            <p:grpSpPr>
              <a:xfrm>
                <a:off x="3818320" y="3481625"/>
                <a:ext cx="33497" cy="28770"/>
                <a:chOff x="3818320" y="3481625"/>
                <a:chExt cx="33497" cy="28770"/>
              </a:xfrm>
              <a:grpFill/>
            </p:grpSpPr>
            <p:sp>
              <p:nvSpPr>
                <p:cNvPr id="3998" name="Google Shape;3998;p78"/>
                <p:cNvSpPr/>
                <p:nvPr/>
              </p:nvSpPr>
              <p:spPr>
                <a:xfrm>
                  <a:off x="3818320" y="3481625"/>
                  <a:ext cx="33497" cy="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58" extrusionOk="0">
                      <a:moveTo>
                        <a:pt x="2421" y="1"/>
                      </a:moveTo>
                      <a:cubicBezTo>
                        <a:pt x="1975" y="1"/>
                        <a:pt x="1520" y="166"/>
                        <a:pt x="1150" y="537"/>
                      </a:cubicBezTo>
                      <a:cubicBezTo>
                        <a:pt x="1" y="1686"/>
                        <a:pt x="811" y="3658"/>
                        <a:pt x="2432" y="3658"/>
                      </a:cubicBezTo>
                      <a:cubicBezTo>
                        <a:pt x="3448" y="3658"/>
                        <a:pt x="4259" y="2835"/>
                        <a:pt x="4259" y="1831"/>
                      </a:cubicBezTo>
                      <a:cubicBezTo>
                        <a:pt x="4259" y="732"/>
                        <a:pt x="3359" y="1"/>
                        <a:pt x="242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9" name="Google Shape;3999;p78"/>
                <p:cNvSpPr/>
                <p:nvPr/>
              </p:nvSpPr>
              <p:spPr>
                <a:xfrm>
                  <a:off x="3831258" y="3491362"/>
                  <a:ext cx="10956" cy="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192" extrusionOk="0">
                      <a:moveTo>
                        <a:pt x="787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7" y="1137"/>
                        <a:pt x="646" y="1192"/>
                        <a:pt x="792" y="1192"/>
                      </a:cubicBezTo>
                      <a:cubicBezTo>
                        <a:pt x="1098" y="1192"/>
                        <a:pt x="1392" y="953"/>
                        <a:pt x="1392" y="593"/>
                      </a:cubicBezTo>
                      <a:cubicBezTo>
                        <a:pt x="1392" y="266"/>
                        <a:pt x="1126" y="0"/>
                        <a:pt x="787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00" name="Google Shape;4000;p78"/>
              <p:cNvGrpSpPr/>
              <p:nvPr/>
            </p:nvGrpSpPr>
            <p:grpSpPr>
              <a:xfrm>
                <a:off x="4278139" y="4120948"/>
                <a:ext cx="37492" cy="32129"/>
                <a:chOff x="4278139" y="4120948"/>
                <a:chExt cx="37492" cy="32129"/>
              </a:xfrm>
              <a:grpFill/>
            </p:grpSpPr>
            <p:sp>
              <p:nvSpPr>
                <p:cNvPr id="4001" name="Google Shape;4001;p78"/>
                <p:cNvSpPr/>
                <p:nvPr/>
              </p:nvSpPr>
              <p:spPr>
                <a:xfrm>
                  <a:off x="4278139" y="4120948"/>
                  <a:ext cx="37492" cy="32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" h="4085" extrusionOk="0">
                      <a:moveTo>
                        <a:pt x="2708" y="0"/>
                      </a:moveTo>
                      <a:cubicBezTo>
                        <a:pt x="2207" y="0"/>
                        <a:pt x="1697" y="186"/>
                        <a:pt x="1283" y="600"/>
                      </a:cubicBezTo>
                      <a:cubicBezTo>
                        <a:pt x="1" y="1895"/>
                        <a:pt x="908" y="4084"/>
                        <a:pt x="2722" y="4084"/>
                      </a:cubicBezTo>
                      <a:cubicBezTo>
                        <a:pt x="3847" y="4084"/>
                        <a:pt x="4755" y="3177"/>
                        <a:pt x="4767" y="2052"/>
                      </a:cubicBezTo>
                      <a:cubicBezTo>
                        <a:pt x="4767" y="815"/>
                        <a:pt x="3758" y="0"/>
                        <a:pt x="270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2" name="Google Shape;4002;p78"/>
                <p:cNvSpPr/>
                <p:nvPr/>
              </p:nvSpPr>
              <p:spPr>
                <a:xfrm>
                  <a:off x="4290983" y="4130614"/>
                  <a:ext cx="14943" cy="12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0" h="1629" extrusionOk="0">
                      <a:moveTo>
                        <a:pt x="1089" y="0"/>
                      </a:moveTo>
                      <a:cubicBezTo>
                        <a:pt x="363" y="0"/>
                        <a:pt x="1" y="883"/>
                        <a:pt x="509" y="1391"/>
                      </a:cubicBezTo>
                      <a:cubicBezTo>
                        <a:pt x="673" y="1555"/>
                        <a:pt x="876" y="1629"/>
                        <a:pt x="1076" y="1629"/>
                      </a:cubicBezTo>
                      <a:cubicBezTo>
                        <a:pt x="1495" y="1629"/>
                        <a:pt x="1900" y="1306"/>
                        <a:pt x="1900" y="823"/>
                      </a:cubicBezTo>
                      <a:cubicBezTo>
                        <a:pt x="1900" y="363"/>
                        <a:pt x="1537" y="0"/>
                        <a:pt x="108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03" name="Google Shape;4003;p78"/>
              <p:cNvGrpSpPr/>
              <p:nvPr/>
            </p:nvGrpSpPr>
            <p:grpSpPr>
              <a:xfrm>
                <a:off x="4419898" y="3977388"/>
                <a:ext cx="33497" cy="28692"/>
                <a:chOff x="4419898" y="3977388"/>
                <a:chExt cx="33497" cy="28692"/>
              </a:xfrm>
              <a:grpFill/>
            </p:grpSpPr>
            <p:sp>
              <p:nvSpPr>
                <p:cNvPr id="4004" name="Google Shape;4004;p78"/>
                <p:cNvSpPr/>
                <p:nvPr/>
              </p:nvSpPr>
              <p:spPr>
                <a:xfrm>
                  <a:off x="4419898" y="3977388"/>
                  <a:ext cx="33497" cy="28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8" extrusionOk="0">
                      <a:moveTo>
                        <a:pt x="2426" y="0"/>
                      </a:moveTo>
                      <a:cubicBezTo>
                        <a:pt x="1979" y="0"/>
                        <a:pt x="1522" y="167"/>
                        <a:pt x="1150" y="539"/>
                      </a:cubicBezTo>
                      <a:cubicBezTo>
                        <a:pt x="1" y="1688"/>
                        <a:pt x="811" y="3648"/>
                        <a:pt x="2432" y="3648"/>
                      </a:cubicBezTo>
                      <a:cubicBezTo>
                        <a:pt x="3448" y="3648"/>
                        <a:pt x="4259" y="2837"/>
                        <a:pt x="4259" y="1833"/>
                      </a:cubicBezTo>
                      <a:cubicBezTo>
                        <a:pt x="4259" y="729"/>
                        <a:pt x="3362" y="0"/>
                        <a:pt x="2426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5" name="Google Shape;4005;p78"/>
                <p:cNvSpPr/>
                <p:nvPr/>
              </p:nvSpPr>
              <p:spPr>
                <a:xfrm>
                  <a:off x="4432742" y="3987046"/>
                  <a:ext cx="11042" cy="9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1195" extrusionOk="0">
                      <a:moveTo>
                        <a:pt x="799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9" y="1139"/>
                        <a:pt x="650" y="1195"/>
                        <a:pt x="799" y="1195"/>
                      </a:cubicBezTo>
                      <a:cubicBezTo>
                        <a:pt x="1104" y="1195"/>
                        <a:pt x="1396" y="963"/>
                        <a:pt x="1404" y="605"/>
                      </a:cubicBezTo>
                      <a:cubicBezTo>
                        <a:pt x="1404" y="266"/>
                        <a:pt x="1138" y="0"/>
                        <a:pt x="79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06" name="Google Shape;4006;p78"/>
              <p:cNvGrpSpPr/>
              <p:nvPr/>
            </p:nvGrpSpPr>
            <p:grpSpPr>
              <a:xfrm>
                <a:off x="4158930" y="4034684"/>
                <a:ext cx="33497" cy="28762"/>
                <a:chOff x="4158930" y="4034684"/>
                <a:chExt cx="33497" cy="28762"/>
              </a:xfrm>
              <a:grpFill/>
            </p:grpSpPr>
            <p:sp>
              <p:nvSpPr>
                <p:cNvPr id="4007" name="Google Shape;4007;p78"/>
                <p:cNvSpPr/>
                <p:nvPr/>
              </p:nvSpPr>
              <p:spPr>
                <a:xfrm>
                  <a:off x="4158930" y="4034684"/>
                  <a:ext cx="33497" cy="2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57" extrusionOk="0">
                      <a:moveTo>
                        <a:pt x="2421" y="0"/>
                      </a:moveTo>
                      <a:cubicBezTo>
                        <a:pt x="1974" y="0"/>
                        <a:pt x="1520" y="166"/>
                        <a:pt x="1149" y="536"/>
                      </a:cubicBezTo>
                      <a:cubicBezTo>
                        <a:pt x="0" y="1685"/>
                        <a:pt x="811" y="3645"/>
                        <a:pt x="2432" y="3657"/>
                      </a:cubicBezTo>
                      <a:cubicBezTo>
                        <a:pt x="3436" y="3645"/>
                        <a:pt x="4258" y="2834"/>
                        <a:pt x="4258" y="1830"/>
                      </a:cubicBezTo>
                      <a:cubicBezTo>
                        <a:pt x="4258" y="732"/>
                        <a:pt x="3358" y="0"/>
                        <a:pt x="242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8" name="Google Shape;4008;p78"/>
                <p:cNvSpPr/>
                <p:nvPr/>
              </p:nvSpPr>
              <p:spPr>
                <a:xfrm>
                  <a:off x="4173385" y="4044319"/>
                  <a:ext cx="9336" cy="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1199" extrusionOk="0">
                      <a:moveTo>
                        <a:pt x="594" y="1"/>
                      </a:moveTo>
                      <a:cubicBezTo>
                        <a:pt x="267" y="1"/>
                        <a:pt x="1" y="279"/>
                        <a:pt x="1" y="605"/>
                      </a:cubicBezTo>
                      <a:cubicBezTo>
                        <a:pt x="1" y="932"/>
                        <a:pt x="267" y="1198"/>
                        <a:pt x="594" y="1198"/>
                      </a:cubicBezTo>
                      <a:cubicBezTo>
                        <a:pt x="920" y="1198"/>
                        <a:pt x="1186" y="932"/>
                        <a:pt x="1186" y="605"/>
                      </a:cubicBezTo>
                      <a:cubicBezTo>
                        <a:pt x="1186" y="279"/>
                        <a:pt x="920" y="1"/>
                        <a:pt x="59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09" name="Google Shape;4009;p78"/>
              <p:cNvGrpSpPr/>
              <p:nvPr/>
            </p:nvGrpSpPr>
            <p:grpSpPr>
              <a:xfrm>
                <a:off x="4134949" y="3957049"/>
                <a:ext cx="33497" cy="28770"/>
                <a:chOff x="4134949" y="3957049"/>
                <a:chExt cx="33497" cy="28770"/>
              </a:xfrm>
              <a:grpFill/>
            </p:grpSpPr>
            <p:sp>
              <p:nvSpPr>
                <p:cNvPr id="4010" name="Google Shape;4010;p78"/>
                <p:cNvSpPr/>
                <p:nvPr/>
              </p:nvSpPr>
              <p:spPr>
                <a:xfrm>
                  <a:off x="4134949" y="3957049"/>
                  <a:ext cx="33497" cy="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58" extrusionOk="0">
                      <a:moveTo>
                        <a:pt x="2421" y="0"/>
                      </a:moveTo>
                      <a:cubicBezTo>
                        <a:pt x="1975" y="0"/>
                        <a:pt x="1520" y="166"/>
                        <a:pt x="1150" y="536"/>
                      </a:cubicBezTo>
                      <a:cubicBezTo>
                        <a:pt x="1" y="1685"/>
                        <a:pt x="811" y="3657"/>
                        <a:pt x="2432" y="3657"/>
                      </a:cubicBezTo>
                      <a:cubicBezTo>
                        <a:pt x="3436" y="3657"/>
                        <a:pt x="4259" y="2834"/>
                        <a:pt x="4259" y="1830"/>
                      </a:cubicBezTo>
                      <a:cubicBezTo>
                        <a:pt x="4259" y="732"/>
                        <a:pt x="3359" y="0"/>
                        <a:pt x="242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1" name="Google Shape;4011;p78"/>
                <p:cNvSpPr/>
                <p:nvPr/>
              </p:nvSpPr>
              <p:spPr>
                <a:xfrm>
                  <a:off x="4147793" y="3966778"/>
                  <a:ext cx="10956" cy="9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193" extrusionOk="0">
                      <a:moveTo>
                        <a:pt x="799" y="1"/>
                      </a:moveTo>
                      <a:cubicBezTo>
                        <a:pt x="267" y="1"/>
                        <a:pt x="1" y="642"/>
                        <a:pt x="376" y="1017"/>
                      </a:cubicBezTo>
                      <a:cubicBezTo>
                        <a:pt x="497" y="1138"/>
                        <a:pt x="646" y="1192"/>
                        <a:pt x="792" y="1192"/>
                      </a:cubicBezTo>
                      <a:cubicBezTo>
                        <a:pt x="1098" y="1192"/>
                        <a:pt x="1392" y="954"/>
                        <a:pt x="1392" y="593"/>
                      </a:cubicBezTo>
                      <a:cubicBezTo>
                        <a:pt x="1392" y="267"/>
                        <a:pt x="1126" y="1"/>
                        <a:pt x="799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12" name="Google Shape;4012;p78"/>
              <p:cNvGrpSpPr/>
              <p:nvPr/>
            </p:nvGrpSpPr>
            <p:grpSpPr>
              <a:xfrm>
                <a:off x="4193653" y="4184403"/>
                <a:ext cx="43580" cy="37264"/>
                <a:chOff x="4193653" y="4184403"/>
                <a:chExt cx="43580" cy="37264"/>
              </a:xfrm>
              <a:grpFill/>
            </p:grpSpPr>
            <p:sp>
              <p:nvSpPr>
                <p:cNvPr id="4013" name="Google Shape;4013;p78"/>
                <p:cNvSpPr/>
                <p:nvPr/>
              </p:nvSpPr>
              <p:spPr>
                <a:xfrm>
                  <a:off x="4193653" y="4184403"/>
                  <a:ext cx="43580" cy="37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1" h="4738" extrusionOk="0">
                      <a:moveTo>
                        <a:pt x="3156" y="1"/>
                      </a:moveTo>
                      <a:cubicBezTo>
                        <a:pt x="2575" y="1"/>
                        <a:pt x="1982" y="216"/>
                        <a:pt x="1501" y="698"/>
                      </a:cubicBezTo>
                      <a:cubicBezTo>
                        <a:pt x="1" y="2185"/>
                        <a:pt x="1065" y="4738"/>
                        <a:pt x="3170" y="4738"/>
                      </a:cubicBezTo>
                      <a:cubicBezTo>
                        <a:pt x="4476" y="4738"/>
                        <a:pt x="5529" y="3673"/>
                        <a:pt x="5541" y="2367"/>
                      </a:cubicBezTo>
                      <a:cubicBezTo>
                        <a:pt x="5541" y="943"/>
                        <a:pt x="4373" y="1"/>
                        <a:pt x="315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4" name="Google Shape;4014;p78"/>
                <p:cNvSpPr/>
                <p:nvPr/>
              </p:nvSpPr>
              <p:spPr>
                <a:xfrm>
                  <a:off x="4206591" y="4194069"/>
                  <a:ext cx="20944" cy="17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3" h="2282" extrusionOk="0">
                      <a:moveTo>
                        <a:pt x="1525" y="1"/>
                      </a:moveTo>
                      <a:cubicBezTo>
                        <a:pt x="509" y="1"/>
                        <a:pt x="1" y="1223"/>
                        <a:pt x="714" y="1948"/>
                      </a:cubicBezTo>
                      <a:cubicBezTo>
                        <a:pt x="948" y="2179"/>
                        <a:pt x="1234" y="2282"/>
                        <a:pt x="1514" y="2282"/>
                      </a:cubicBezTo>
                      <a:cubicBezTo>
                        <a:pt x="2101" y="2282"/>
                        <a:pt x="2662" y="1826"/>
                        <a:pt x="2662" y="1138"/>
                      </a:cubicBezTo>
                      <a:cubicBezTo>
                        <a:pt x="2662" y="509"/>
                        <a:pt x="2154" y="1"/>
                        <a:pt x="152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15" name="Google Shape;4015;p78"/>
              <p:cNvGrpSpPr/>
              <p:nvPr/>
            </p:nvGrpSpPr>
            <p:grpSpPr>
              <a:xfrm>
                <a:off x="4343600" y="3943844"/>
                <a:ext cx="43580" cy="37312"/>
                <a:chOff x="4343600" y="3943844"/>
                <a:chExt cx="43580" cy="37312"/>
              </a:xfrm>
              <a:grpFill/>
            </p:grpSpPr>
            <p:sp>
              <p:nvSpPr>
                <p:cNvPr id="4016" name="Google Shape;4016;p78"/>
                <p:cNvSpPr/>
                <p:nvPr/>
              </p:nvSpPr>
              <p:spPr>
                <a:xfrm>
                  <a:off x="4343600" y="3943844"/>
                  <a:ext cx="43580" cy="3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1" h="4744" extrusionOk="0">
                      <a:moveTo>
                        <a:pt x="3156" y="1"/>
                      </a:moveTo>
                      <a:cubicBezTo>
                        <a:pt x="2574" y="1"/>
                        <a:pt x="1982" y="218"/>
                        <a:pt x="1500" y="703"/>
                      </a:cubicBezTo>
                      <a:cubicBezTo>
                        <a:pt x="0" y="2191"/>
                        <a:pt x="1065" y="4743"/>
                        <a:pt x="3169" y="4743"/>
                      </a:cubicBezTo>
                      <a:cubicBezTo>
                        <a:pt x="4476" y="4731"/>
                        <a:pt x="5528" y="3679"/>
                        <a:pt x="5540" y="2372"/>
                      </a:cubicBezTo>
                      <a:cubicBezTo>
                        <a:pt x="5540" y="949"/>
                        <a:pt x="4373" y="1"/>
                        <a:pt x="315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7" name="Google Shape;4017;p78"/>
                <p:cNvSpPr/>
                <p:nvPr/>
              </p:nvSpPr>
              <p:spPr>
                <a:xfrm>
                  <a:off x="4359581" y="3953557"/>
                  <a:ext cx="17893" cy="17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5" h="2275" extrusionOk="0">
                      <a:moveTo>
                        <a:pt x="1137" y="0"/>
                      </a:moveTo>
                      <a:cubicBezTo>
                        <a:pt x="508" y="0"/>
                        <a:pt x="0" y="508"/>
                        <a:pt x="0" y="1137"/>
                      </a:cubicBezTo>
                      <a:cubicBezTo>
                        <a:pt x="0" y="1766"/>
                        <a:pt x="508" y="2274"/>
                        <a:pt x="1137" y="2274"/>
                      </a:cubicBezTo>
                      <a:cubicBezTo>
                        <a:pt x="1766" y="2274"/>
                        <a:pt x="2275" y="1766"/>
                        <a:pt x="2275" y="1137"/>
                      </a:cubicBezTo>
                      <a:cubicBezTo>
                        <a:pt x="2275" y="508"/>
                        <a:pt x="1766" y="0"/>
                        <a:pt x="1137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18" name="Google Shape;4018;p78"/>
              <p:cNvGrpSpPr/>
              <p:nvPr/>
            </p:nvGrpSpPr>
            <p:grpSpPr>
              <a:xfrm>
                <a:off x="4172339" y="3381693"/>
                <a:ext cx="31499" cy="27001"/>
                <a:chOff x="4172339" y="3381693"/>
                <a:chExt cx="31499" cy="27001"/>
              </a:xfrm>
              <a:grpFill/>
            </p:grpSpPr>
            <p:sp>
              <p:nvSpPr>
                <p:cNvPr id="4019" name="Google Shape;4019;p78"/>
                <p:cNvSpPr/>
                <p:nvPr/>
              </p:nvSpPr>
              <p:spPr>
                <a:xfrm>
                  <a:off x="4172339" y="3381693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85" y="1"/>
                      </a:moveTo>
                      <a:cubicBezTo>
                        <a:pt x="1866" y="1"/>
                        <a:pt x="1438" y="157"/>
                        <a:pt x="1090" y="505"/>
                      </a:cubicBezTo>
                      <a:cubicBezTo>
                        <a:pt x="1" y="1581"/>
                        <a:pt x="775" y="3420"/>
                        <a:pt x="2299" y="3432"/>
                      </a:cubicBezTo>
                      <a:cubicBezTo>
                        <a:pt x="3243" y="3420"/>
                        <a:pt x="4005" y="2658"/>
                        <a:pt x="4005" y="1714"/>
                      </a:cubicBezTo>
                      <a:cubicBezTo>
                        <a:pt x="4005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0" name="Google Shape;4020;p78"/>
                <p:cNvSpPr/>
                <p:nvPr/>
              </p:nvSpPr>
              <p:spPr>
                <a:xfrm>
                  <a:off x="4185285" y="3391367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53" y="1"/>
                      </a:moveTo>
                      <a:cubicBezTo>
                        <a:pt x="218" y="1"/>
                        <a:pt x="0" y="521"/>
                        <a:pt x="302" y="823"/>
                      </a:cubicBezTo>
                      <a:cubicBezTo>
                        <a:pt x="401" y="922"/>
                        <a:pt x="523" y="967"/>
                        <a:pt x="643" y="967"/>
                      </a:cubicBezTo>
                      <a:cubicBezTo>
                        <a:pt x="889" y="967"/>
                        <a:pt x="1125" y="778"/>
                        <a:pt x="1125" y="484"/>
                      </a:cubicBezTo>
                      <a:cubicBezTo>
                        <a:pt x="1125" y="218"/>
                        <a:pt x="919" y="1"/>
                        <a:pt x="65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D1020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3" name="Straight Connector 782">
            <a:extLst>
              <a:ext uri="{FF2B5EF4-FFF2-40B4-BE49-F238E27FC236}">
                <a16:creationId xmlns:a16="http://schemas.microsoft.com/office/drawing/2014/main" id="{AC0848FE-B027-440D-9236-60A2F50058F9}"/>
              </a:ext>
            </a:extLst>
          </p:cNvPr>
          <p:cNvCxnSpPr>
            <a:cxnSpLocks/>
          </p:cNvCxnSpPr>
          <p:nvPr/>
        </p:nvCxnSpPr>
        <p:spPr>
          <a:xfrm flipH="1">
            <a:off x="528041" y="2940266"/>
            <a:ext cx="8158759" cy="0"/>
          </a:xfrm>
          <a:prstGeom prst="line">
            <a:avLst/>
          </a:prstGeom>
          <a:ln w="38100">
            <a:solidFill>
              <a:srgbClr val="FF0000"/>
            </a:solidFill>
            <a:headEnd type="none"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4" name="Oval 783">
            <a:extLst>
              <a:ext uri="{FF2B5EF4-FFF2-40B4-BE49-F238E27FC236}">
                <a16:creationId xmlns:a16="http://schemas.microsoft.com/office/drawing/2014/main" id="{03BA4774-E5B7-4B8F-906B-4CC3E98ECF8A}"/>
              </a:ext>
            </a:extLst>
          </p:cNvPr>
          <p:cNvSpPr>
            <a:spLocks noChangeAspect="1"/>
          </p:cNvSpPr>
          <p:nvPr/>
        </p:nvSpPr>
        <p:spPr>
          <a:xfrm>
            <a:off x="7807955" y="2833657"/>
            <a:ext cx="205740" cy="2057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ko-KR" altLang="en-US" sz="2025" dirty="0"/>
          </a:p>
        </p:txBody>
      </p:sp>
      <p:sp>
        <p:nvSpPr>
          <p:cNvPr id="785" name="Oval 784">
            <a:extLst>
              <a:ext uri="{FF2B5EF4-FFF2-40B4-BE49-F238E27FC236}">
                <a16:creationId xmlns:a16="http://schemas.microsoft.com/office/drawing/2014/main" id="{2FAA498B-7AFD-4A71-9C00-BD33B38F1250}"/>
              </a:ext>
            </a:extLst>
          </p:cNvPr>
          <p:cNvSpPr>
            <a:spLocks noChangeAspect="1"/>
          </p:cNvSpPr>
          <p:nvPr/>
        </p:nvSpPr>
        <p:spPr>
          <a:xfrm>
            <a:off x="2649966" y="2833657"/>
            <a:ext cx="205740" cy="2057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ko-KR" altLang="en-US" sz="2025" dirty="0"/>
          </a:p>
        </p:txBody>
      </p:sp>
      <p:sp>
        <p:nvSpPr>
          <p:cNvPr id="786" name="Oval 785">
            <a:extLst>
              <a:ext uri="{FF2B5EF4-FFF2-40B4-BE49-F238E27FC236}">
                <a16:creationId xmlns:a16="http://schemas.microsoft.com/office/drawing/2014/main" id="{F7823265-A846-418A-BEF0-C3B460D99E29}"/>
              </a:ext>
            </a:extLst>
          </p:cNvPr>
          <p:cNvSpPr>
            <a:spLocks noChangeAspect="1"/>
          </p:cNvSpPr>
          <p:nvPr/>
        </p:nvSpPr>
        <p:spPr>
          <a:xfrm>
            <a:off x="3939463" y="2833657"/>
            <a:ext cx="205740" cy="2057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ko-KR" altLang="en-US" sz="2025" dirty="0"/>
          </a:p>
        </p:txBody>
      </p:sp>
      <p:sp>
        <p:nvSpPr>
          <p:cNvPr id="787" name="Oval 786">
            <a:extLst>
              <a:ext uri="{FF2B5EF4-FFF2-40B4-BE49-F238E27FC236}">
                <a16:creationId xmlns:a16="http://schemas.microsoft.com/office/drawing/2014/main" id="{AB57FC80-37DC-4ED4-A08D-472BC7737D21}"/>
              </a:ext>
            </a:extLst>
          </p:cNvPr>
          <p:cNvSpPr>
            <a:spLocks noChangeAspect="1"/>
          </p:cNvSpPr>
          <p:nvPr/>
        </p:nvSpPr>
        <p:spPr>
          <a:xfrm>
            <a:off x="6518458" y="2833657"/>
            <a:ext cx="205740" cy="2057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ko-KR" altLang="en-US" sz="2025" dirty="0"/>
          </a:p>
        </p:txBody>
      </p:sp>
      <p:sp>
        <p:nvSpPr>
          <p:cNvPr id="788" name="Oval 787">
            <a:extLst>
              <a:ext uri="{FF2B5EF4-FFF2-40B4-BE49-F238E27FC236}">
                <a16:creationId xmlns:a16="http://schemas.microsoft.com/office/drawing/2014/main" id="{9AB842FB-1B25-46B6-BC49-231A149F8DF4}"/>
              </a:ext>
            </a:extLst>
          </p:cNvPr>
          <p:cNvSpPr>
            <a:spLocks noChangeAspect="1"/>
          </p:cNvSpPr>
          <p:nvPr/>
        </p:nvSpPr>
        <p:spPr>
          <a:xfrm>
            <a:off x="5228961" y="2833657"/>
            <a:ext cx="205740" cy="2057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ko-KR" altLang="en-US" sz="2025" dirty="0"/>
          </a:p>
        </p:txBody>
      </p:sp>
      <p:grpSp>
        <p:nvGrpSpPr>
          <p:cNvPr id="789" name="Group 788">
            <a:extLst>
              <a:ext uri="{FF2B5EF4-FFF2-40B4-BE49-F238E27FC236}">
                <a16:creationId xmlns:a16="http://schemas.microsoft.com/office/drawing/2014/main" id="{57479E79-6668-4467-85E8-1EC36ABF4231}"/>
              </a:ext>
            </a:extLst>
          </p:cNvPr>
          <p:cNvGrpSpPr/>
          <p:nvPr/>
        </p:nvGrpSpPr>
        <p:grpSpPr>
          <a:xfrm>
            <a:off x="506901" y="3266899"/>
            <a:ext cx="2401787" cy="1145442"/>
            <a:chOff x="-1337161" y="4291384"/>
            <a:chExt cx="3202392" cy="1527256"/>
          </a:xfrm>
        </p:grpSpPr>
        <p:sp>
          <p:nvSpPr>
            <p:cNvPr id="790" name="Rectangle: Rounded Corners 789">
              <a:extLst>
                <a:ext uri="{FF2B5EF4-FFF2-40B4-BE49-F238E27FC236}">
                  <a16:creationId xmlns:a16="http://schemas.microsoft.com/office/drawing/2014/main" id="{2E1934A6-A672-4324-8033-06375599C341}"/>
                </a:ext>
              </a:extLst>
            </p:cNvPr>
            <p:cNvSpPr/>
            <p:nvPr/>
          </p:nvSpPr>
          <p:spPr>
            <a:xfrm rot="16200000">
              <a:off x="905341" y="4816350"/>
              <a:ext cx="1484856" cy="43492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791" name="직사각형 113">
              <a:extLst>
                <a:ext uri="{FF2B5EF4-FFF2-40B4-BE49-F238E27FC236}">
                  <a16:creationId xmlns:a16="http://schemas.microsoft.com/office/drawing/2014/main" id="{F5553E3E-56AC-497B-A03F-FD1528ECB8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41903" y="4818367"/>
              <a:ext cx="1204291" cy="430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500" b="1" spc="450" dirty="0">
                  <a:solidFill>
                    <a:schemeClr val="bg1"/>
                  </a:solidFill>
                  <a:cs typeface="Arial" charset="0"/>
                </a:rPr>
                <a:t>2022</a:t>
              </a:r>
              <a:endParaRPr lang="ko-KR" altLang="en-US" sz="1500" spc="450" dirty="0">
                <a:solidFill>
                  <a:schemeClr val="bg1"/>
                </a:solidFill>
              </a:endParaRPr>
            </a:p>
          </p:txBody>
        </p:sp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6CD37348-B0F5-44CC-8868-EE169A1D4719}"/>
                </a:ext>
              </a:extLst>
            </p:cNvPr>
            <p:cNvGrpSpPr/>
            <p:nvPr/>
          </p:nvGrpSpPr>
          <p:grpSpPr>
            <a:xfrm>
              <a:off x="-1337161" y="4449036"/>
              <a:ext cx="2691172" cy="1369604"/>
              <a:chOff x="1098009" y="4433701"/>
              <a:chExt cx="1292073" cy="1369604"/>
            </a:xfrm>
          </p:grpSpPr>
          <p:sp>
            <p:nvSpPr>
              <p:cNvPr id="793" name="TextBox 792">
                <a:extLst>
                  <a:ext uri="{FF2B5EF4-FFF2-40B4-BE49-F238E27FC236}">
                    <a16:creationId xmlns:a16="http://schemas.microsoft.com/office/drawing/2014/main" id="{3E8013D2-DF2D-4B59-BD25-B94C4850A7E1}"/>
                  </a:ext>
                </a:extLst>
              </p:cNvPr>
              <p:cNvSpPr txBox="1"/>
              <p:nvPr/>
            </p:nvSpPr>
            <p:spPr>
              <a:xfrm>
                <a:off x="1098010" y="4756866"/>
                <a:ext cx="1292072" cy="1046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You can simply impress your audience and add a unique zing and appeal to your Presentations. Easy to change colors, photos and Text.       </a:t>
                </a:r>
                <a:endParaRPr lang="ko-KR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794" name="TextBox 793">
                <a:extLst>
                  <a:ext uri="{FF2B5EF4-FFF2-40B4-BE49-F238E27FC236}">
                    <a16:creationId xmlns:a16="http://schemas.microsoft.com/office/drawing/2014/main" id="{3BD38E3B-1450-4BF8-9EC1-A868179EEB73}"/>
                  </a:ext>
                </a:extLst>
              </p:cNvPr>
              <p:cNvSpPr txBox="1"/>
              <p:nvPr/>
            </p:nvSpPr>
            <p:spPr>
              <a:xfrm>
                <a:off x="1098009" y="4433701"/>
                <a:ext cx="1292072" cy="3385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n-US" altLang="ko-KR" sz="105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Your Text  Here</a:t>
                </a:r>
                <a:endParaRPr lang="ko-KR" alt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795" name="Group 794">
            <a:extLst>
              <a:ext uri="{FF2B5EF4-FFF2-40B4-BE49-F238E27FC236}">
                <a16:creationId xmlns:a16="http://schemas.microsoft.com/office/drawing/2014/main" id="{15BFCB89-2B2E-46F5-99E2-A1E162D811E1}"/>
              </a:ext>
            </a:extLst>
          </p:cNvPr>
          <p:cNvGrpSpPr/>
          <p:nvPr/>
        </p:nvGrpSpPr>
        <p:grpSpPr>
          <a:xfrm>
            <a:off x="1786280" y="1515989"/>
            <a:ext cx="2414414" cy="1145442"/>
            <a:chOff x="-1353988" y="4291384"/>
            <a:chExt cx="3219219" cy="1527256"/>
          </a:xfrm>
        </p:grpSpPr>
        <p:sp>
          <p:nvSpPr>
            <p:cNvPr id="796" name="Rectangle: Rounded Corners 795">
              <a:extLst>
                <a:ext uri="{FF2B5EF4-FFF2-40B4-BE49-F238E27FC236}">
                  <a16:creationId xmlns:a16="http://schemas.microsoft.com/office/drawing/2014/main" id="{223678D9-195A-41DC-9866-E00C312194D3}"/>
                </a:ext>
              </a:extLst>
            </p:cNvPr>
            <p:cNvSpPr/>
            <p:nvPr/>
          </p:nvSpPr>
          <p:spPr>
            <a:xfrm rot="16200000">
              <a:off x="905341" y="4816350"/>
              <a:ext cx="1484856" cy="43492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797" name="직사각형 113">
              <a:extLst>
                <a:ext uri="{FF2B5EF4-FFF2-40B4-BE49-F238E27FC236}">
                  <a16:creationId xmlns:a16="http://schemas.microsoft.com/office/drawing/2014/main" id="{F8F132A3-010A-4D4A-8C9D-64114B6463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41902" y="4818369"/>
              <a:ext cx="1204291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500" b="1" spc="450" dirty="0">
                  <a:solidFill>
                    <a:schemeClr val="bg1"/>
                  </a:solidFill>
                  <a:cs typeface="Arial" charset="0"/>
                </a:rPr>
                <a:t>2021</a:t>
              </a:r>
              <a:endParaRPr lang="ko-KR" altLang="en-US" sz="1500" spc="450" dirty="0">
                <a:solidFill>
                  <a:schemeClr val="bg1"/>
                </a:solidFill>
              </a:endParaRPr>
            </a:p>
          </p:txBody>
        </p:sp>
        <p:grpSp>
          <p:nvGrpSpPr>
            <p:cNvPr id="798" name="Group 797">
              <a:extLst>
                <a:ext uri="{FF2B5EF4-FFF2-40B4-BE49-F238E27FC236}">
                  <a16:creationId xmlns:a16="http://schemas.microsoft.com/office/drawing/2014/main" id="{4B07CA64-F671-4F4B-AF4B-3ED37735092D}"/>
                </a:ext>
              </a:extLst>
            </p:cNvPr>
            <p:cNvGrpSpPr/>
            <p:nvPr/>
          </p:nvGrpSpPr>
          <p:grpSpPr>
            <a:xfrm>
              <a:off x="-1353988" y="4449036"/>
              <a:ext cx="2691170" cy="1369604"/>
              <a:chOff x="1089929" y="4433701"/>
              <a:chExt cx="1292072" cy="1369604"/>
            </a:xfrm>
          </p:grpSpPr>
          <p:sp>
            <p:nvSpPr>
              <p:cNvPr id="799" name="TextBox 798">
                <a:extLst>
                  <a:ext uri="{FF2B5EF4-FFF2-40B4-BE49-F238E27FC236}">
                    <a16:creationId xmlns:a16="http://schemas.microsoft.com/office/drawing/2014/main" id="{F646DF45-E616-4B70-9964-04347349AF80}"/>
                  </a:ext>
                </a:extLst>
              </p:cNvPr>
              <p:cNvSpPr txBox="1"/>
              <p:nvPr/>
            </p:nvSpPr>
            <p:spPr>
              <a:xfrm>
                <a:off x="1089929" y="4756866"/>
                <a:ext cx="1292072" cy="1046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You can simply impress your audience and add a unique zing and appeal to your Presentations. Easy to change colors, photos and Text.       </a:t>
                </a:r>
                <a:endParaRPr lang="ko-KR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800" name="TextBox 799">
                <a:extLst>
                  <a:ext uri="{FF2B5EF4-FFF2-40B4-BE49-F238E27FC236}">
                    <a16:creationId xmlns:a16="http://schemas.microsoft.com/office/drawing/2014/main" id="{D4F94874-6358-4CC8-A458-45E811CF5B12}"/>
                  </a:ext>
                </a:extLst>
              </p:cNvPr>
              <p:cNvSpPr txBox="1"/>
              <p:nvPr/>
            </p:nvSpPr>
            <p:spPr>
              <a:xfrm>
                <a:off x="1089929" y="4433701"/>
                <a:ext cx="1292072" cy="3385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n-US" altLang="ko-KR" sz="105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Your Text  Here</a:t>
                </a:r>
                <a:endParaRPr lang="ko-KR" alt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801" name="Group 800">
            <a:extLst>
              <a:ext uri="{FF2B5EF4-FFF2-40B4-BE49-F238E27FC236}">
                <a16:creationId xmlns:a16="http://schemas.microsoft.com/office/drawing/2014/main" id="{7F642E4A-80A4-473D-AB7A-B13ADEA18CAC}"/>
              </a:ext>
            </a:extLst>
          </p:cNvPr>
          <p:cNvGrpSpPr/>
          <p:nvPr/>
        </p:nvGrpSpPr>
        <p:grpSpPr>
          <a:xfrm>
            <a:off x="3076870" y="3266899"/>
            <a:ext cx="2415831" cy="1145442"/>
            <a:chOff x="-1355877" y="4291384"/>
            <a:chExt cx="3221108" cy="1527256"/>
          </a:xfrm>
        </p:grpSpPr>
        <p:sp>
          <p:nvSpPr>
            <p:cNvPr id="802" name="Rectangle: Rounded Corners 801">
              <a:extLst>
                <a:ext uri="{FF2B5EF4-FFF2-40B4-BE49-F238E27FC236}">
                  <a16:creationId xmlns:a16="http://schemas.microsoft.com/office/drawing/2014/main" id="{37DE77DB-5960-47AF-81DD-83DF67F8A795}"/>
                </a:ext>
              </a:extLst>
            </p:cNvPr>
            <p:cNvSpPr/>
            <p:nvPr/>
          </p:nvSpPr>
          <p:spPr>
            <a:xfrm rot="16200000">
              <a:off x="905341" y="4816350"/>
              <a:ext cx="1484856" cy="43492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803" name="직사각형 113">
              <a:extLst>
                <a:ext uri="{FF2B5EF4-FFF2-40B4-BE49-F238E27FC236}">
                  <a16:creationId xmlns:a16="http://schemas.microsoft.com/office/drawing/2014/main" id="{C337CEA9-6B63-4F65-A029-FF57E9B550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41902" y="4818369"/>
              <a:ext cx="1204291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500" b="1" spc="450" dirty="0">
                  <a:solidFill>
                    <a:schemeClr val="bg1"/>
                  </a:solidFill>
                  <a:cs typeface="Arial" charset="0"/>
                </a:rPr>
                <a:t>2020</a:t>
              </a:r>
              <a:endParaRPr lang="ko-KR" altLang="en-US" sz="1500" spc="450" dirty="0">
                <a:solidFill>
                  <a:schemeClr val="bg1"/>
                </a:solidFill>
              </a:endParaRPr>
            </a:p>
          </p:txBody>
        </p:sp>
        <p:grpSp>
          <p:nvGrpSpPr>
            <p:cNvPr id="804" name="Group 803">
              <a:extLst>
                <a:ext uri="{FF2B5EF4-FFF2-40B4-BE49-F238E27FC236}">
                  <a16:creationId xmlns:a16="http://schemas.microsoft.com/office/drawing/2014/main" id="{70F5B41A-FF61-481E-9A5F-65E61FB2C269}"/>
                </a:ext>
              </a:extLst>
            </p:cNvPr>
            <p:cNvGrpSpPr/>
            <p:nvPr/>
          </p:nvGrpSpPr>
          <p:grpSpPr>
            <a:xfrm>
              <a:off x="-1355877" y="4449036"/>
              <a:ext cx="2691170" cy="1369604"/>
              <a:chOff x="1089022" y="4433701"/>
              <a:chExt cx="1292072" cy="1369604"/>
            </a:xfrm>
          </p:grpSpPr>
          <p:sp>
            <p:nvSpPr>
              <p:cNvPr id="805" name="TextBox 804">
                <a:extLst>
                  <a:ext uri="{FF2B5EF4-FFF2-40B4-BE49-F238E27FC236}">
                    <a16:creationId xmlns:a16="http://schemas.microsoft.com/office/drawing/2014/main" id="{1DC3ED2A-3F16-47F3-83C0-D77A257AF26D}"/>
                  </a:ext>
                </a:extLst>
              </p:cNvPr>
              <p:cNvSpPr txBox="1"/>
              <p:nvPr/>
            </p:nvSpPr>
            <p:spPr>
              <a:xfrm>
                <a:off x="1089022" y="4756866"/>
                <a:ext cx="1292072" cy="1046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You can simply impress your audience and add a unique zing and appeal to your Presentations. Easy to change colors, photos and Text.       </a:t>
                </a:r>
                <a:endParaRPr lang="ko-KR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806" name="TextBox 805">
                <a:extLst>
                  <a:ext uri="{FF2B5EF4-FFF2-40B4-BE49-F238E27FC236}">
                    <a16:creationId xmlns:a16="http://schemas.microsoft.com/office/drawing/2014/main" id="{3051C607-3F63-461E-8486-D93721D4BE8D}"/>
                  </a:ext>
                </a:extLst>
              </p:cNvPr>
              <p:cNvSpPr txBox="1"/>
              <p:nvPr/>
            </p:nvSpPr>
            <p:spPr>
              <a:xfrm>
                <a:off x="1089022" y="4433701"/>
                <a:ext cx="1292072" cy="3385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n-US" altLang="ko-KR" sz="105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Your Text  Here</a:t>
                </a:r>
                <a:endParaRPr lang="ko-KR" alt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807" name="Group 806">
            <a:extLst>
              <a:ext uri="{FF2B5EF4-FFF2-40B4-BE49-F238E27FC236}">
                <a16:creationId xmlns:a16="http://schemas.microsoft.com/office/drawing/2014/main" id="{E39BF525-9CF6-4AFA-89D0-5A366312BFD9}"/>
              </a:ext>
            </a:extLst>
          </p:cNvPr>
          <p:cNvGrpSpPr/>
          <p:nvPr/>
        </p:nvGrpSpPr>
        <p:grpSpPr>
          <a:xfrm>
            <a:off x="4327345" y="1515989"/>
            <a:ext cx="2457362" cy="1145442"/>
            <a:chOff x="-1411251" y="4291384"/>
            <a:chExt cx="3276482" cy="1527256"/>
          </a:xfrm>
        </p:grpSpPr>
        <p:sp>
          <p:nvSpPr>
            <p:cNvPr id="808" name="Rectangle: Rounded Corners 807">
              <a:extLst>
                <a:ext uri="{FF2B5EF4-FFF2-40B4-BE49-F238E27FC236}">
                  <a16:creationId xmlns:a16="http://schemas.microsoft.com/office/drawing/2014/main" id="{63A2E285-DEF3-480F-9013-8B0623FC6888}"/>
                </a:ext>
              </a:extLst>
            </p:cNvPr>
            <p:cNvSpPr/>
            <p:nvPr/>
          </p:nvSpPr>
          <p:spPr>
            <a:xfrm rot="16200000">
              <a:off x="905341" y="4816350"/>
              <a:ext cx="1484856" cy="43492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809" name="직사각형 113">
              <a:extLst>
                <a:ext uri="{FF2B5EF4-FFF2-40B4-BE49-F238E27FC236}">
                  <a16:creationId xmlns:a16="http://schemas.microsoft.com/office/drawing/2014/main" id="{BEB89FC0-58B0-4FBD-8003-32CA12B2B1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41902" y="4818369"/>
              <a:ext cx="1204291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500" b="1" spc="450" dirty="0">
                  <a:solidFill>
                    <a:schemeClr val="bg1"/>
                  </a:solidFill>
                  <a:cs typeface="Arial" charset="0"/>
                </a:rPr>
                <a:t>2019</a:t>
              </a:r>
              <a:endParaRPr lang="ko-KR" altLang="en-US" sz="1500" spc="450" dirty="0">
                <a:solidFill>
                  <a:schemeClr val="bg1"/>
                </a:solidFill>
              </a:endParaRPr>
            </a:p>
          </p:txBody>
        </p:sp>
        <p:grpSp>
          <p:nvGrpSpPr>
            <p:cNvPr id="810" name="Group 809">
              <a:extLst>
                <a:ext uri="{FF2B5EF4-FFF2-40B4-BE49-F238E27FC236}">
                  <a16:creationId xmlns:a16="http://schemas.microsoft.com/office/drawing/2014/main" id="{C01BEC20-8276-48FC-8EE7-D5FB54655CB9}"/>
                </a:ext>
              </a:extLst>
            </p:cNvPr>
            <p:cNvGrpSpPr/>
            <p:nvPr/>
          </p:nvGrpSpPr>
          <p:grpSpPr>
            <a:xfrm>
              <a:off x="-1411251" y="4449036"/>
              <a:ext cx="2691172" cy="1369604"/>
              <a:chOff x="1062436" y="4433701"/>
              <a:chExt cx="1292073" cy="1369604"/>
            </a:xfrm>
          </p:grpSpPr>
          <p:sp>
            <p:nvSpPr>
              <p:cNvPr id="811" name="TextBox 810">
                <a:extLst>
                  <a:ext uri="{FF2B5EF4-FFF2-40B4-BE49-F238E27FC236}">
                    <a16:creationId xmlns:a16="http://schemas.microsoft.com/office/drawing/2014/main" id="{CE8480D5-E6EC-4926-B362-89B44F5C8C50}"/>
                  </a:ext>
                </a:extLst>
              </p:cNvPr>
              <p:cNvSpPr txBox="1"/>
              <p:nvPr/>
            </p:nvSpPr>
            <p:spPr>
              <a:xfrm>
                <a:off x="1062436" y="4756866"/>
                <a:ext cx="1292072" cy="1046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You can simply impress your audience and add a unique zing and appeal to your Presentations. Easy to change colors, photos and Text.       </a:t>
                </a:r>
                <a:endParaRPr lang="ko-KR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812" name="TextBox 811">
                <a:extLst>
                  <a:ext uri="{FF2B5EF4-FFF2-40B4-BE49-F238E27FC236}">
                    <a16:creationId xmlns:a16="http://schemas.microsoft.com/office/drawing/2014/main" id="{8D3D12AB-94FE-415C-9919-F990E9E7BAE8}"/>
                  </a:ext>
                </a:extLst>
              </p:cNvPr>
              <p:cNvSpPr txBox="1"/>
              <p:nvPr/>
            </p:nvSpPr>
            <p:spPr>
              <a:xfrm>
                <a:off x="1062437" y="4433701"/>
                <a:ext cx="1292072" cy="3385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n-US" altLang="ko-KR" sz="105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Your Text  Here</a:t>
                </a:r>
                <a:endParaRPr lang="ko-KR" alt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813" name="Group 812">
            <a:extLst>
              <a:ext uri="{FF2B5EF4-FFF2-40B4-BE49-F238E27FC236}">
                <a16:creationId xmlns:a16="http://schemas.microsoft.com/office/drawing/2014/main" id="{24F408DE-251E-42D7-A6AF-487500668DDC}"/>
              </a:ext>
            </a:extLst>
          </p:cNvPr>
          <p:cNvGrpSpPr/>
          <p:nvPr/>
        </p:nvGrpSpPr>
        <p:grpSpPr>
          <a:xfrm>
            <a:off x="5715008" y="3266899"/>
            <a:ext cx="2361705" cy="1145442"/>
            <a:chOff x="-1283709" y="4291384"/>
            <a:chExt cx="3148940" cy="1527256"/>
          </a:xfrm>
        </p:grpSpPr>
        <p:sp>
          <p:nvSpPr>
            <p:cNvPr id="814" name="Rectangle: Rounded Corners 813">
              <a:extLst>
                <a:ext uri="{FF2B5EF4-FFF2-40B4-BE49-F238E27FC236}">
                  <a16:creationId xmlns:a16="http://schemas.microsoft.com/office/drawing/2014/main" id="{1233EA2A-D2AA-4C2A-AB18-E2D3B2FD9D96}"/>
                </a:ext>
              </a:extLst>
            </p:cNvPr>
            <p:cNvSpPr/>
            <p:nvPr/>
          </p:nvSpPr>
          <p:spPr>
            <a:xfrm rot="16200000">
              <a:off x="905341" y="4816350"/>
              <a:ext cx="1484856" cy="43492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815" name="직사각형 113">
              <a:extLst>
                <a:ext uri="{FF2B5EF4-FFF2-40B4-BE49-F238E27FC236}">
                  <a16:creationId xmlns:a16="http://schemas.microsoft.com/office/drawing/2014/main" id="{A1DEE729-0E50-44B5-86A0-A84E0F0C37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41902" y="4818369"/>
              <a:ext cx="1204291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500" b="1" spc="450" dirty="0">
                  <a:solidFill>
                    <a:schemeClr val="bg1"/>
                  </a:solidFill>
                  <a:cs typeface="Arial" charset="0"/>
                </a:rPr>
                <a:t>2018</a:t>
              </a:r>
              <a:endParaRPr lang="ko-KR" altLang="en-US" sz="1500" spc="450" dirty="0">
                <a:solidFill>
                  <a:schemeClr val="bg1"/>
                </a:solidFill>
              </a:endParaRPr>
            </a:p>
          </p:txBody>
        </p:sp>
        <p:grpSp>
          <p:nvGrpSpPr>
            <p:cNvPr id="816" name="Group 815">
              <a:extLst>
                <a:ext uri="{FF2B5EF4-FFF2-40B4-BE49-F238E27FC236}">
                  <a16:creationId xmlns:a16="http://schemas.microsoft.com/office/drawing/2014/main" id="{4191BBE7-95CA-4215-B678-998062BAD398}"/>
                </a:ext>
              </a:extLst>
            </p:cNvPr>
            <p:cNvGrpSpPr/>
            <p:nvPr/>
          </p:nvGrpSpPr>
          <p:grpSpPr>
            <a:xfrm>
              <a:off x="-1283709" y="4449036"/>
              <a:ext cx="2691172" cy="1369604"/>
              <a:chOff x="1123671" y="4433701"/>
              <a:chExt cx="1292073" cy="1369604"/>
            </a:xfrm>
          </p:grpSpPr>
          <p:sp>
            <p:nvSpPr>
              <p:cNvPr id="817" name="TextBox 816">
                <a:extLst>
                  <a:ext uri="{FF2B5EF4-FFF2-40B4-BE49-F238E27FC236}">
                    <a16:creationId xmlns:a16="http://schemas.microsoft.com/office/drawing/2014/main" id="{7F8E6220-4724-451A-B918-01BF6022310B}"/>
                  </a:ext>
                </a:extLst>
              </p:cNvPr>
              <p:cNvSpPr txBox="1"/>
              <p:nvPr/>
            </p:nvSpPr>
            <p:spPr>
              <a:xfrm>
                <a:off x="1123672" y="4756866"/>
                <a:ext cx="1292072" cy="1046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You can simply impress your audience and add a unique zing and appeal to your Presentations. Easy to change colors, photos and Text.       </a:t>
                </a:r>
                <a:endParaRPr lang="ko-KR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818" name="TextBox 817">
                <a:extLst>
                  <a:ext uri="{FF2B5EF4-FFF2-40B4-BE49-F238E27FC236}">
                    <a16:creationId xmlns:a16="http://schemas.microsoft.com/office/drawing/2014/main" id="{563A49B7-B1F6-46CB-B0D6-F473B475A71A}"/>
                  </a:ext>
                </a:extLst>
              </p:cNvPr>
              <p:cNvSpPr txBox="1"/>
              <p:nvPr/>
            </p:nvSpPr>
            <p:spPr>
              <a:xfrm>
                <a:off x="1123671" y="4433701"/>
                <a:ext cx="1292072" cy="3385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n-US" altLang="ko-KR" sz="105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Your Text  Here</a:t>
                </a:r>
                <a:endParaRPr lang="ko-KR" alt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8" name="כותרת 7">
            <a:extLst>
              <a:ext uri="{FF2B5EF4-FFF2-40B4-BE49-F238E27FC236}">
                <a16:creationId xmlns:a16="http://schemas.microsoft.com/office/drawing/2014/main" id="{13B330EB-6C36-4A4F-A242-CBFFDCF49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defTabSz="63889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he-IL" dirty="0"/>
              <a:t>ציר זמן כותרת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458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>
            <a:extLst>
              <a:ext uri="{FF2B5EF4-FFF2-40B4-BE49-F238E27FC236}">
                <a16:creationId xmlns:a16="http://schemas.microsoft.com/office/drawing/2014/main" id="{82336B3C-0982-49C2-85B3-D4D69E435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ציר זמן 2</a:t>
            </a:r>
            <a:endParaRPr lang="en-ZA" dirty="0"/>
          </a:p>
        </p:txBody>
      </p:sp>
      <p:grpSp>
        <p:nvGrpSpPr>
          <p:cNvPr id="14" name="Timeline" title="Timeline">
            <a:extLst>
              <a:ext uri="{FF2B5EF4-FFF2-40B4-BE49-F238E27FC236}">
                <a16:creationId xmlns:a16="http://schemas.microsoft.com/office/drawing/2014/main" id="{2293A239-C3C0-406B-A6DC-32FAE6832C82}"/>
              </a:ext>
            </a:extLst>
          </p:cNvPr>
          <p:cNvGrpSpPr/>
          <p:nvPr/>
        </p:nvGrpSpPr>
        <p:grpSpPr>
          <a:xfrm>
            <a:off x="429420" y="4139853"/>
            <a:ext cx="8255803" cy="630000"/>
            <a:chOff x="418011" y="5519804"/>
            <a:chExt cx="11007737" cy="835181"/>
          </a:xfrm>
        </p:grpSpPr>
        <p:grpSp>
          <p:nvGrpSpPr>
            <p:cNvPr id="12" name="Group 11" title="Timeline">
              <a:extLst>
                <a:ext uri="{FF2B5EF4-FFF2-40B4-BE49-F238E27FC236}">
                  <a16:creationId xmlns:a16="http://schemas.microsoft.com/office/drawing/2014/main" id="{AE365AE6-FB72-4992-B49A-329155F31934}"/>
                </a:ext>
              </a:extLst>
            </p:cNvPr>
            <p:cNvGrpSpPr/>
            <p:nvPr/>
          </p:nvGrpSpPr>
          <p:grpSpPr>
            <a:xfrm>
              <a:off x="418011" y="5519804"/>
              <a:ext cx="11007737" cy="165471"/>
              <a:chOff x="418011" y="3346265"/>
              <a:chExt cx="11007737" cy="165471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D8436AB7-777F-4E2A-9443-A66E25822F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8011" y="3429000"/>
                <a:ext cx="11007737" cy="0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190EE01-B30F-4CAC-8C6A-FD17EDED6E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7476" y="3346265"/>
                <a:ext cx="0" cy="165471"/>
              </a:xfrm>
              <a:prstGeom prst="line">
                <a:avLst/>
              </a:prstGeom>
              <a:ln w="15875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E9CA8B8-1F78-45CA-B7BB-8FD11A969E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4868" y="3346265"/>
                <a:ext cx="0" cy="165471"/>
              </a:xfrm>
              <a:prstGeom prst="line">
                <a:avLst/>
              </a:prstGeom>
              <a:ln cmpd="sng">
                <a:solidFill>
                  <a:schemeClr val="bg1">
                    <a:lumMod val="85000"/>
                  </a:schemeClr>
                </a:solidFill>
                <a:prstDash val="sysDash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95D6F0B-DF34-40DB-AB6A-1DF127E269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2260" y="3346265"/>
                <a:ext cx="0" cy="165471"/>
              </a:xfrm>
              <a:prstGeom prst="line">
                <a:avLst/>
              </a:prstGeom>
              <a:ln cmpd="sng">
                <a:solidFill>
                  <a:schemeClr val="bg1">
                    <a:lumMod val="85000"/>
                  </a:schemeClr>
                </a:solidFill>
                <a:prstDash val="sysDash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B8B0E64-F638-410E-B55B-23FF670F97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09652" y="3346265"/>
                <a:ext cx="0" cy="165471"/>
              </a:xfrm>
              <a:prstGeom prst="line">
                <a:avLst/>
              </a:prstGeom>
              <a:ln cmpd="sng">
                <a:solidFill>
                  <a:schemeClr val="bg1">
                    <a:lumMod val="85000"/>
                  </a:schemeClr>
                </a:solidFill>
                <a:prstDash val="sysDash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F8B8BAA-B7B7-419D-B159-3760CB7AE5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044" y="3346265"/>
                <a:ext cx="0" cy="165471"/>
              </a:xfrm>
              <a:prstGeom prst="line">
                <a:avLst/>
              </a:prstGeom>
              <a:ln w="15875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CEE23F6-603B-4DB5-A968-8F086AA2AF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4436" y="3346265"/>
                <a:ext cx="0" cy="165471"/>
              </a:xfrm>
              <a:prstGeom prst="line">
                <a:avLst/>
              </a:prstGeom>
              <a:ln cmpd="sng">
                <a:solidFill>
                  <a:schemeClr val="bg1">
                    <a:lumMod val="85000"/>
                  </a:schemeClr>
                </a:solidFill>
                <a:prstDash val="sysDash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0EC7A32-A13D-40FD-8FCB-9A2616556D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51828" y="3346265"/>
                <a:ext cx="0" cy="165471"/>
              </a:xfrm>
              <a:prstGeom prst="line">
                <a:avLst/>
              </a:prstGeom>
              <a:ln cmpd="sng">
                <a:solidFill>
                  <a:schemeClr val="bg1">
                    <a:lumMod val="85000"/>
                  </a:schemeClr>
                </a:solidFill>
                <a:prstDash val="sysDash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62638A0-3098-431F-BE5E-612EF4623E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99220" y="3346265"/>
                <a:ext cx="0" cy="165471"/>
              </a:xfrm>
              <a:prstGeom prst="line">
                <a:avLst/>
              </a:prstGeom>
              <a:ln cmpd="sng">
                <a:solidFill>
                  <a:schemeClr val="bg1">
                    <a:lumMod val="85000"/>
                  </a:schemeClr>
                </a:solidFill>
                <a:prstDash val="sysDash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21F9259-091E-4E50-AC57-3FA326D587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6612" y="3346265"/>
                <a:ext cx="0" cy="165471"/>
              </a:xfrm>
              <a:prstGeom prst="line">
                <a:avLst/>
              </a:prstGeom>
              <a:ln w="15875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FB681480-BC34-4FA5-A187-0898969EA5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94004" y="3346265"/>
                <a:ext cx="0" cy="165471"/>
              </a:xfrm>
              <a:prstGeom prst="line">
                <a:avLst/>
              </a:prstGeom>
              <a:ln cmpd="sng">
                <a:solidFill>
                  <a:schemeClr val="bg1">
                    <a:lumMod val="85000"/>
                  </a:schemeClr>
                </a:solidFill>
                <a:prstDash val="sysDash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54047B2-9C08-4A8C-A924-AA676C29FB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1396" y="3346265"/>
                <a:ext cx="0" cy="165471"/>
              </a:xfrm>
              <a:prstGeom prst="line">
                <a:avLst/>
              </a:prstGeom>
              <a:ln cmpd="sng">
                <a:solidFill>
                  <a:schemeClr val="bg1">
                    <a:lumMod val="85000"/>
                  </a:schemeClr>
                </a:solidFill>
                <a:prstDash val="sysDash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B503BE8-868F-4660-8AFA-BE353AB48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8788" y="3346265"/>
                <a:ext cx="0" cy="165471"/>
              </a:xfrm>
              <a:prstGeom prst="line">
                <a:avLst/>
              </a:prstGeom>
              <a:ln cmpd="sng">
                <a:solidFill>
                  <a:schemeClr val="bg1">
                    <a:lumMod val="85000"/>
                  </a:schemeClr>
                </a:solidFill>
                <a:prstDash val="sysDash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6A1E96A-0A5C-4A53-B4EC-B6FD837F5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36180" y="3346265"/>
                <a:ext cx="0" cy="165471"/>
              </a:xfrm>
              <a:prstGeom prst="line">
                <a:avLst/>
              </a:prstGeom>
              <a:ln w="15875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BEDC694-4388-424B-9F42-757603E0A2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83572" y="3346265"/>
                <a:ext cx="0" cy="165471"/>
              </a:xfrm>
              <a:prstGeom prst="line">
                <a:avLst/>
              </a:prstGeom>
              <a:ln cmpd="sng">
                <a:solidFill>
                  <a:schemeClr val="bg1">
                    <a:lumMod val="85000"/>
                  </a:schemeClr>
                </a:solidFill>
                <a:prstDash val="sysDash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8CC268F-92F4-41DE-866F-F6BF296668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30964" y="3346265"/>
                <a:ext cx="0" cy="165471"/>
              </a:xfrm>
              <a:prstGeom prst="line">
                <a:avLst/>
              </a:prstGeom>
              <a:ln cmpd="sng">
                <a:solidFill>
                  <a:schemeClr val="bg1">
                    <a:lumMod val="85000"/>
                  </a:schemeClr>
                </a:solidFill>
                <a:prstDash val="sysDash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1FED6D9-594D-4786-859A-E8458EFBC6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78356" y="3346265"/>
                <a:ext cx="0" cy="165471"/>
              </a:xfrm>
              <a:prstGeom prst="line">
                <a:avLst/>
              </a:prstGeom>
              <a:ln cmpd="sng">
                <a:solidFill>
                  <a:schemeClr val="bg1">
                    <a:lumMod val="85000"/>
                  </a:schemeClr>
                </a:solidFill>
                <a:prstDash val="sysDash"/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 title="Timeline Text">
              <a:extLst>
                <a:ext uri="{FF2B5EF4-FFF2-40B4-BE49-F238E27FC236}">
                  <a16:creationId xmlns:a16="http://schemas.microsoft.com/office/drawing/2014/main" id="{8C25915F-0EC0-4154-8B06-E2B081847707}"/>
                </a:ext>
              </a:extLst>
            </p:cNvPr>
            <p:cNvGrpSpPr/>
            <p:nvPr/>
          </p:nvGrpSpPr>
          <p:grpSpPr>
            <a:xfrm>
              <a:off x="782971" y="5817314"/>
              <a:ext cx="10208790" cy="537671"/>
              <a:chOff x="782971" y="5817314"/>
              <a:chExt cx="10208790" cy="537671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E8CE979-A9B5-418A-BC22-CF6E42776816}"/>
                  </a:ext>
                </a:extLst>
              </p:cNvPr>
              <p:cNvSpPr txBox="1"/>
              <p:nvPr/>
            </p:nvSpPr>
            <p:spPr>
              <a:xfrm>
                <a:off x="782971" y="5817314"/>
                <a:ext cx="569010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Q1</a:t>
                </a:r>
                <a:endParaRPr lang="en-ZA" sz="75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6DF41A29-164B-42EC-9F68-19D2E3AEC527}"/>
                  </a:ext>
                </a:extLst>
              </p:cNvPr>
              <p:cNvSpPr txBox="1"/>
              <p:nvPr/>
            </p:nvSpPr>
            <p:spPr>
              <a:xfrm>
                <a:off x="1510890" y="5817314"/>
                <a:ext cx="407956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</a:t>
                </a:r>
                <a:r>
                  <a:rPr lang="he-IL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4</a:t>
                </a:r>
                <a:endParaRPr lang="en-ZA" sz="75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162BA43-FD37-4686-8437-28F117A90A25}"/>
                  </a:ext>
                </a:extLst>
              </p:cNvPr>
              <p:cNvSpPr txBox="1"/>
              <p:nvPr/>
            </p:nvSpPr>
            <p:spPr>
              <a:xfrm>
                <a:off x="2158282" y="5817314"/>
                <a:ext cx="407956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Q3</a:t>
                </a:r>
                <a:endParaRPr lang="en-ZA" sz="75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717FE78-5079-4505-AEB2-D90CAE956F0A}"/>
                  </a:ext>
                </a:extLst>
              </p:cNvPr>
              <p:cNvSpPr txBox="1"/>
              <p:nvPr/>
            </p:nvSpPr>
            <p:spPr>
              <a:xfrm>
                <a:off x="2805674" y="5817314"/>
                <a:ext cx="407956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</a:t>
                </a:r>
                <a:r>
                  <a:rPr lang="he-IL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</a:t>
                </a:r>
                <a:endParaRPr lang="en-ZA" sz="75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316E8E00-CDAC-4884-B354-EEC46B99951A}"/>
                  </a:ext>
                </a:extLst>
              </p:cNvPr>
              <p:cNvSpPr txBox="1"/>
              <p:nvPr/>
            </p:nvSpPr>
            <p:spPr>
              <a:xfrm>
                <a:off x="3381966" y="5817314"/>
                <a:ext cx="569010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Q1</a:t>
                </a:r>
                <a:endParaRPr lang="en-ZA" sz="75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9123C15-08DD-4459-98C8-FB1D88A48434}"/>
                  </a:ext>
                </a:extLst>
              </p:cNvPr>
              <p:cNvSpPr txBox="1"/>
              <p:nvPr/>
            </p:nvSpPr>
            <p:spPr>
              <a:xfrm>
                <a:off x="4109885" y="5817314"/>
                <a:ext cx="407956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</a:t>
                </a:r>
                <a:r>
                  <a:rPr lang="he-IL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4</a:t>
                </a:r>
                <a:endParaRPr lang="en-ZA" sz="75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02C22D6-E9B8-49C2-813B-3220EF5976F5}"/>
                  </a:ext>
                </a:extLst>
              </p:cNvPr>
              <p:cNvSpPr txBox="1"/>
              <p:nvPr/>
            </p:nvSpPr>
            <p:spPr>
              <a:xfrm>
                <a:off x="4757277" y="5817314"/>
                <a:ext cx="407956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Q3</a:t>
                </a:r>
                <a:endParaRPr lang="en-ZA" sz="75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71DFD606-8479-465C-B5A5-ACC2FD6A05AD}"/>
                  </a:ext>
                </a:extLst>
              </p:cNvPr>
              <p:cNvSpPr txBox="1"/>
              <p:nvPr/>
            </p:nvSpPr>
            <p:spPr>
              <a:xfrm>
                <a:off x="5404669" y="5817314"/>
                <a:ext cx="407956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</a:t>
                </a:r>
                <a:r>
                  <a:rPr lang="he-IL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</a:t>
                </a:r>
                <a:endParaRPr lang="en-ZA" sz="75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6EAD50A-0933-4C9C-95E6-08A076B32041}"/>
                  </a:ext>
                </a:extLst>
              </p:cNvPr>
              <p:cNvSpPr txBox="1"/>
              <p:nvPr/>
            </p:nvSpPr>
            <p:spPr>
              <a:xfrm>
                <a:off x="5971534" y="5817314"/>
                <a:ext cx="569010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Q1</a:t>
                </a:r>
                <a:endParaRPr lang="en-ZA" sz="75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A5CBF37-8585-4DC5-9107-7C048ACE4F6B}"/>
                  </a:ext>
                </a:extLst>
              </p:cNvPr>
              <p:cNvSpPr txBox="1"/>
              <p:nvPr/>
            </p:nvSpPr>
            <p:spPr>
              <a:xfrm>
                <a:off x="6699453" y="5817314"/>
                <a:ext cx="407956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</a:t>
                </a:r>
                <a:r>
                  <a:rPr lang="he-IL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4</a:t>
                </a:r>
                <a:endParaRPr lang="en-ZA" sz="75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B2A0732-77CE-4CCD-9584-C8A3BD068222}"/>
                  </a:ext>
                </a:extLst>
              </p:cNvPr>
              <p:cNvSpPr txBox="1"/>
              <p:nvPr/>
            </p:nvSpPr>
            <p:spPr>
              <a:xfrm>
                <a:off x="7346845" y="5817314"/>
                <a:ext cx="407956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Q3</a:t>
                </a:r>
                <a:endParaRPr lang="en-ZA" sz="75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D56C61BF-4889-44FB-9251-6B314A0F79CE}"/>
                  </a:ext>
                </a:extLst>
              </p:cNvPr>
              <p:cNvSpPr txBox="1"/>
              <p:nvPr/>
            </p:nvSpPr>
            <p:spPr>
              <a:xfrm>
                <a:off x="7994237" y="5817314"/>
                <a:ext cx="407956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</a:t>
                </a:r>
                <a:r>
                  <a:rPr lang="he-IL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</a:t>
                </a:r>
                <a:endParaRPr lang="en-ZA" sz="75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611F0B67-8314-4DF8-99E7-108753641C77}"/>
                  </a:ext>
                </a:extLst>
              </p:cNvPr>
              <p:cNvSpPr txBox="1"/>
              <p:nvPr/>
            </p:nvSpPr>
            <p:spPr>
              <a:xfrm>
                <a:off x="8561102" y="5817314"/>
                <a:ext cx="569010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Q1</a:t>
                </a:r>
                <a:endParaRPr lang="en-ZA" sz="75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AA83CD7-1992-4845-9916-79B3A6737423}"/>
                  </a:ext>
                </a:extLst>
              </p:cNvPr>
              <p:cNvSpPr txBox="1"/>
              <p:nvPr/>
            </p:nvSpPr>
            <p:spPr>
              <a:xfrm>
                <a:off x="9289021" y="5817314"/>
                <a:ext cx="407956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</a:t>
                </a:r>
                <a:r>
                  <a:rPr lang="he-IL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4</a:t>
                </a:r>
                <a:endParaRPr lang="en-ZA" sz="75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2F2B6738-A856-4DBF-B465-BC5964B0D7BC}"/>
                  </a:ext>
                </a:extLst>
              </p:cNvPr>
              <p:cNvSpPr txBox="1"/>
              <p:nvPr/>
            </p:nvSpPr>
            <p:spPr>
              <a:xfrm>
                <a:off x="9936413" y="5817314"/>
                <a:ext cx="407956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Q3</a:t>
                </a:r>
                <a:endParaRPr lang="en-ZA" sz="75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941D233-C1E8-47A4-83C7-CEDB158017C3}"/>
                  </a:ext>
                </a:extLst>
              </p:cNvPr>
              <p:cNvSpPr txBox="1"/>
              <p:nvPr/>
            </p:nvSpPr>
            <p:spPr>
              <a:xfrm>
                <a:off x="10583805" y="5817314"/>
                <a:ext cx="407956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</a:t>
                </a:r>
                <a:r>
                  <a:rPr lang="he-IL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</a:t>
                </a:r>
                <a:endParaRPr lang="en-ZA" sz="75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2BD778E6-D334-4389-B4C0-6C793B6E1E82}"/>
                  </a:ext>
                </a:extLst>
              </p:cNvPr>
              <p:cNvSpPr txBox="1"/>
              <p:nvPr/>
            </p:nvSpPr>
            <p:spPr>
              <a:xfrm>
                <a:off x="791680" y="6119248"/>
                <a:ext cx="569010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20YY</a:t>
                </a: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9E24B3E5-9E8A-4B3A-ADB6-4481250B3F2A}"/>
                  </a:ext>
                </a:extLst>
              </p:cNvPr>
              <p:cNvSpPr txBox="1"/>
              <p:nvPr/>
            </p:nvSpPr>
            <p:spPr>
              <a:xfrm>
                <a:off x="3382576" y="6119248"/>
                <a:ext cx="569010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20YY</a:t>
                </a:r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3984115C-22F4-41EB-BF04-E71D3503F2B5}"/>
                  </a:ext>
                </a:extLst>
              </p:cNvPr>
              <p:cNvSpPr txBox="1"/>
              <p:nvPr/>
            </p:nvSpPr>
            <p:spPr>
              <a:xfrm>
                <a:off x="5972144" y="6119248"/>
                <a:ext cx="569010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20YY</a:t>
                </a:r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384B4D5E-DF22-4556-9F7B-E0627361D734}"/>
                  </a:ext>
                </a:extLst>
              </p:cNvPr>
              <p:cNvSpPr txBox="1"/>
              <p:nvPr/>
            </p:nvSpPr>
            <p:spPr>
              <a:xfrm>
                <a:off x="8561712" y="6119248"/>
                <a:ext cx="569010" cy="235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ZA" sz="7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20YY</a:t>
                </a:r>
              </a:p>
            </p:txBody>
          </p:sp>
        </p:grpSp>
      </p:grpSp>
      <p:cxnSp>
        <p:nvCxnSpPr>
          <p:cNvPr id="130" name="Straight Connector 53">
            <a:extLst>
              <a:ext uri="{FF2B5EF4-FFF2-40B4-BE49-F238E27FC236}">
                <a16:creationId xmlns:a16="http://schemas.microsoft.com/office/drawing/2014/main" id="{76A1165A-9183-3B47-8BDF-8A90CBF2C3B5}"/>
              </a:ext>
            </a:extLst>
          </p:cNvPr>
          <p:cNvCxnSpPr>
            <a:cxnSpLocks/>
          </p:cNvCxnSpPr>
          <p:nvPr/>
        </p:nvCxnSpPr>
        <p:spPr>
          <a:xfrm>
            <a:off x="8685223" y="4139853"/>
            <a:ext cx="0" cy="124819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08">
            <a:extLst>
              <a:ext uri="{FF2B5EF4-FFF2-40B4-BE49-F238E27FC236}">
                <a16:creationId xmlns:a16="http://schemas.microsoft.com/office/drawing/2014/main" id="{4A92F434-953D-514B-96CB-525D25AC7AF5}"/>
              </a:ext>
            </a:extLst>
          </p:cNvPr>
          <p:cNvSpPr txBox="1"/>
          <p:nvPr/>
        </p:nvSpPr>
        <p:spPr>
          <a:xfrm>
            <a:off x="8478915" y="4364273"/>
            <a:ext cx="426758" cy="177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7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Q1</a:t>
            </a:r>
            <a:endParaRPr lang="en-ZA" sz="75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2" name="TextBox 197">
            <a:extLst>
              <a:ext uri="{FF2B5EF4-FFF2-40B4-BE49-F238E27FC236}">
                <a16:creationId xmlns:a16="http://schemas.microsoft.com/office/drawing/2014/main" id="{17583E4E-05BD-ED4C-AC47-5CADB9C21924}"/>
              </a:ext>
            </a:extLst>
          </p:cNvPr>
          <p:cNvSpPr txBox="1"/>
          <p:nvPr/>
        </p:nvSpPr>
        <p:spPr>
          <a:xfrm>
            <a:off x="8479372" y="4592030"/>
            <a:ext cx="426758" cy="177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7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133" name="TextBox 810">
            <a:extLst>
              <a:ext uri="{FF2B5EF4-FFF2-40B4-BE49-F238E27FC236}">
                <a16:creationId xmlns:a16="http://schemas.microsoft.com/office/drawing/2014/main" id="{3501DACC-296F-FA45-AEA0-C9240315CFC8}"/>
              </a:ext>
            </a:extLst>
          </p:cNvPr>
          <p:cNvSpPr txBox="1"/>
          <p:nvPr/>
        </p:nvSpPr>
        <p:spPr>
          <a:xfrm>
            <a:off x="6304488" y="1636861"/>
            <a:ext cx="1712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SimplerPro_V3" pitchFamily="2" charset="-79"/>
                <a:cs typeface="SimplerPro_V3" pitchFamily="2" charset="-79"/>
              </a:rPr>
              <a:t>You can simply impress your audience and add a unique zing and appeal to your Presentations. Easy to change colors, photos and Text.       </a:t>
            </a:r>
            <a:endParaRPr lang="ko-KR" altLang="en-US" sz="800" dirty="0">
              <a:solidFill>
                <a:schemeClr val="tx1">
                  <a:lumMod val="85000"/>
                  <a:lumOff val="15000"/>
                </a:schemeClr>
              </a:solidFill>
              <a:latin typeface="SimplerPro_V3" pitchFamily="2" charset="-79"/>
              <a:cs typeface="SimplerPro_V3" pitchFamily="2" charset="-79"/>
            </a:endParaRPr>
          </a:p>
        </p:txBody>
      </p:sp>
      <p:sp>
        <p:nvSpPr>
          <p:cNvPr id="134" name="TextBox 811">
            <a:extLst>
              <a:ext uri="{FF2B5EF4-FFF2-40B4-BE49-F238E27FC236}">
                <a16:creationId xmlns:a16="http://schemas.microsoft.com/office/drawing/2014/main" id="{60116EF0-5E34-694A-95F4-58040018360D}"/>
              </a:ext>
            </a:extLst>
          </p:cNvPr>
          <p:cNvSpPr txBox="1"/>
          <p:nvPr/>
        </p:nvSpPr>
        <p:spPr>
          <a:xfrm>
            <a:off x="5998523" y="1394487"/>
            <a:ext cx="2018377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erPro_V3 Black" pitchFamily="2" charset="-79"/>
                <a:cs typeface="SimplerPro_V3 Black" pitchFamily="2" charset="-79"/>
              </a:rPr>
              <a:t>Your Text  Here</a:t>
            </a:r>
            <a:endParaRPr lang="ko-KR" alt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SimplerPro_V3 Black" pitchFamily="2" charset="-79"/>
              <a:cs typeface="SimplerPro_V3 Black" pitchFamily="2" charset="-79"/>
            </a:endParaRPr>
          </a:p>
        </p:txBody>
      </p:sp>
      <p:sp>
        <p:nvSpPr>
          <p:cNvPr id="157" name="TextBox 810">
            <a:extLst>
              <a:ext uri="{FF2B5EF4-FFF2-40B4-BE49-F238E27FC236}">
                <a16:creationId xmlns:a16="http://schemas.microsoft.com/office/drawing/2014/main" id="{64FC5397-487A-0C48-990B-54677C92C1FD}"/>
              </a:ext>
            </a:extLst>
          </p:cNvPr>
          <p:cNvSpPr txBox="1"/>
          <p:nvPr/>
        </p:nvSpPr>
        <p:spPr>
          <a:xfrm>
            <a:off x="4890011" y="2804084"/>
            <a:ext cx="1712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SimplerPro_V3" pitchFamily="2" charset="-79"/>
                <a:cs typeface="SimplerPro_V3" pitchFamily="2" charset="-79"/>
              </a:rPr>
              <a:t>You can simply impress your audience and add a unique zing and appeal to your Presentations. Easy to change colors, photos and Text.       </a:t>
            </a:r>
            <a:endParaRPr lang="ko-KR" altLang="en-US" sz="800" dirty="0">
              <a:solidFill>
                <a:schemeClr val="tx1">
                  <a:lumMod val="85000"/>
                  <a:lumOff val="15000"/>
                </a:schemeClr>
              </a:solidFill>
              <a:latin typeface="SimplerPro_V3" pitchFamily="2" charset="-79"/>
              <a:cs typeface="SimplerPro_V3" pitchFamily="2" charset="-79"/>
            </a:endParaRPr>
          </a:p>
        </p:txBody>
      </p:sp>
      <p:sp>
        <p:nvSpPr>
          <p:cNvPr id="158" name="TextBox 811">
            <a:extLst>
              <a:ext uri="{FF2B5EF4-FFF2-40B4-BE49-F238E27FC236}">
                <a16:creationId xmlns:a16="http://schemas.microsoft.com/office/drawing/2014/main" id="{C80A965D-5084-994A-A938-21BDEC0666AC}"/>
              </a:ext>
            </a:extLst>
          </p:cNvPr>
          <p:cNvSpPr txBox="1"/>
          <p:nvPr/>
        </p:nvSpPr>
        <p:spPr>
          <a:xfrm>
            <a:off x="4584046" y="2561710"/>
            <a:ext cx="2018377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erPro_V3" pitchFamily="2" charset="-79"/>
                <a:cs typeface="SimplerPro_V3" pitchFamily="2" charset="-79"/>
              </a:rPr>
              <a:t>Your Text  Here</a:t>
            </a:r>
            <a:endParaRPr lang="ko-KR" alt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SimplerPro_V3" pitchFamily="2" charset="-79"/>
              <a:cs typeface="SimplerPro_V3" pitchFamily="2" charset="-79"/>
            </a:endParaRPr>
          </a:p>
        </p:txBody>
      </p:sp>
      <p:sp>
        <p:nvSpPr>
          <p:cNvPr id="160" name="TextBox 810">
            <a:extLst>
              <a:ext uri="{FF2B5EF4-FFF2-40B4-BE49-F238E27FC236}">
                <a16:creationId xmlns:a16="http://schemas.microsoft.com/office/drawing/2014/main" id="{C68FEADC-CB00-8E47-BA0A-3AA802E5105D}"/>
              </a:ext>
            </a:extLst>
          </p:cNvPr>
          <p:cNvSpPr txBox="1"/>
          <p:nvPr/>
        </p:nvSpPr>
        <p:spPr>
          <a:xfrm>
            <a:off x="2708126" y="2342358"/>
            <a:ext cx="1712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SimplerPro_V3" pitchFamily="2" charset="-79"/>
                <a:cs typeface="SimplerPro_V3" pitchFamily="2" charset="-79"/>
              </a:rPr>
              <a:t>You can simply impress your audience and add a unique zing and appeal to your Presentations. Easy to change colors, photos and Text.       </a:t>
            </a:r>
            <a:endParaRPr lang="ko-KR" altLang="en-US" sz="800" dirty="0">
              <a:solidFill>
                <a:schemeClr val="tx1">
                  <a:lumMod val="85000"/>
                  <a:lumOff val="15000"/>
                </a:schemeClr>
              </a:solidFill>
              <a:latin typeface="SimplerPro_V3" pitchFamily="2" charset="-79"/>
              <a:cs typeface="SimplerPro_V3" pitchFamily="2" charset="-79"/>
            </a:endParaRPr>
          </a:p>
        </p:txBody>
      </p:sp>
      <p:sp>
        <p:nvSpPr>
          <p:cNvPr id="161" name="TextBox 811">
            <a:extLst>
              <a:ext uri="{FF2B5EF4-FFF2-40B4-BE49-F238E27FC236}">
                <a16:creationId xmlns:a16="http://schemas.microsoft.com/office/drawing/2014/main" id="{DE427521-FBFB-9C4A-8DD7-B90BEF69D912}"/>
              </a:ext>
            </a:extLst>
          </p:cNvPr>
          <p:cNvSpPr txBox="1"/>
          <p:nvPr/>
        </p:nvSpPr>
        <p:spPr>
          <a:xfrm>
            <a:off x="2402161" y="2099984"/>
            <a:ext cx="2018377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erPro_V3" pitchFamily="2" charset="-79"/>
                <a:cs typeface="SimplerPro_V3" pitchFamily="2" charset="-79"/>
              </a:rPr>
              <a:t>Your Text  Here</a:t>
            </a:r>
            <a:endParaRPr lang="ko-KR" alt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SimplerPro_V3" pitchFamily="2" charset="-79"/>
              <a:cs typeface="SimplerPro_V3" pitchFamily="2" charset="-79"/>
            </a:endParaRPr>
          </a:p>
        </p:txBody>
      </p:sp>
      <p:sp>
        <p:nvSpPr>
          <p:cNvPr id="163" name="TextBox 810">
            <a:extLst>
              <a:ext uri="{FF2B5EF4-FFF2-40B4-BE49-F238E27FC236}">
                <a16:creationId xmlns:a16="http://schemas.microsoft.com/office/drawing/2014/main" id="{8EC3ABFF-C8CD-A049-B29B-26D8401A1A51}"/>
              </a:ext>
            </a:extLst>
          </p:cNvPr>
          <p:cNvSpPr txBox="1"/>
          <p:nvPr/>
        </p:nvSpPr>
        <p:spPr>
          <a:xfrm>
            <a:off x="544347" y="3120956"/>
            <a:ext cx="1712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SimplerPro_V3" pitchFamily="2" charset="-79"/>
                <a:cs typeface="SimplerPro_V3" pitchFamily="2" charset="-79"/>
              </a:rPr>
              <a:t>You can simply impress your audience and add a unique zing and appeal to your Presentations. Easy to change colors, photos and Text.       </a:t>
            </a:r>
            <a:endParaRPr lang="ko-KR" altLang="en-US" sz="800" dirty="0">
              <a:solidFill>
                <a:schemeClr val="tx1">
                  <a:lumMod val="85000"/>
                  <a:lumOff val="15000"/>
                </a:schemeClr>
              </a:solidFill>
              <a:latin typeface="SimplerPro_V3" pitchFamily="2" charset="-79"/>
              <a:cs typeface="SimplerPro_V3" pitchFamily="2" charset="-79"/>
            </a:endParaRPr>
          </a:p>
        </p:txBody>
      </p:sp>
      <p:sp>
        <p:nvSpPr>
          <p:cNvPr id="164" name="TextBox 811">
            <a:extLst>
              <a:ext uri="{FF2B5EF4-FFF2-40B4-BE49-F238E27FC236}">
                <a16:creationId xmlns:a16="http://schemas.microsoft.com/office/drawing/2014/main" id="{F656B1F5-98D0-6C4D-9B30-D5E04D0F7304}"/>
              </a:ext>
            </a:extLst>
          </p:cNvPr>
          <p:cNvSpPr txBox="1"/>
          <p:nvPr/>
        </p:nvSpPr>
        <p:spPr>
          <a:xfrm>
            <a:off x="238382" y="2878582"/>
            <a:ext cx="2018377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erPro_V3" pitchFamily="2" charset="-79"/>
                <a:cs typeface="SimplerPro_V3" pitchFamily="2" charset="-79"/>
              </a:rPr>
              <a:t>Your Text  Here</a:t>
            </a:r>
            <a:endParaRPr lang="ko-KR" alt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SimplerPro_V3" pitchFamily="2" charset="-79"/>
              <a:cs typeface="SimplerPro_V3" pitchFamily="2" charset="-79"/>
            </a:endParaRPr>
          </a:p>
        </p:txBody>
      </p: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90E05672-FF51-6D45-9CB3-0F8BA79464D3}"/>
              </a:ext>
            </a:extLst>
          </p:cNvPr>
          <p:cNvCxnSpPr>
            <a:cxnSpLocks/>
          </p:cNvCxnSpPr>
          <p:nvPr/>
        </p:nvCxnSpPr>
        <p:spPr>
          <a:xfrm flipV="1">
            <a:off x="8096809" y="1520982"/>
            <a:ext cx="0" cy="2680473"/>
          </a:xfrm>
          <a:prstGeom prst="line">
            <a:avLst/>
          </a:prstGeom>
          <a:ln>
            <a:solidFill>
              <a:srgbClr val="FF0000"/>
            </a:solidFill>
            <a:headEnd type="oval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מחבר ישר 165">
            <a:extLst>
              <a:ext uri="{FF2B5EF4-FFF2-40B4-BE49-F238E27FC236}">
                <a16:creationId xmlns:a16="http://schemas.microsoft.com/office/drawing/2014/main" id="{38DE6C3E-7425-CA48-976F-F373B9385A07}"/>
              </a:ext>
            </a:extLst>
          </p:cNvPr>
          <p:cNvCxnSpPr>
            <a:cxnSpLocks/>
          </p:cNvCxnSpPr>
          <p:nvPr/>
        </p:nvCxnSpPr>
        <p:spPr>
          <a:xfrm flipV="1">
            <a:off x="6666362" y="2667000"/>
            <a:ext cx="0" cy="1534455"/>
          </a:xfrm>
          <a:prstGeom prst="line">
            <a:avLst/>
          </a:prstGeom>
          <a:ln>
            <a:solidFill>
              <a:srgbClr val="FF0000"/>
            </a:solidFill>
            <a:headEnd type="oval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מחבר ישר 166">
            <a:extLst>
              <a:ext uri="{FF2B5EF4-FFF2-40B4-BE49-F238E27FC236}">
                <a16:creationId xmlns:a16="http://schemas.microsoft.com/office/drawing/2014/main" id="{B2B7AAFC-BF53-6B49-99FD-83C720349F1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192613" y="2864323"/>
            <a:ext cx="1974302" cy="699962"/>
          </a:xfrm>
          <a:prstGeom prst="bentConnector3">
            <a:avLst>
              <a:gd name="adj1" fmla="val 54271"/>
            </a:avLst>
          </a:prstGeom>
          <a:ln>
            <a:solidFill>
              <a:srgbClr val="FF0000"/>
            </a:solidFill>
            <a:headEnd type="oval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מחבר ישר 166">
            <a:extLst>
              <a:ext uri="{FF2B5EF4-FFF2-40B4-BE49-F238E27FC236}">
                <a16:creationId xmlns:a16="http://schemas.microsoft.com/office/drawing/2014/main" id="{5C11F5F6-4D81-1540-9439-807AE4369470}"/>
              </a:ext>
            </a:extLst>
          </p:cNvPr>
          <p:cNvCxnSpPr>
            <a:cxnSpLocks/>
          </p:cNvCxnSpPr>
          <p:nvPr/>
        </p:nvCxnSpPr>
        <p:spPr>
          <a:xfrm flipV="1">
            <a:off x="2373150" y="2992699"/>
            <a:ext cx="8817" cy="1208757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489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 descr="timeline">
            <a:extLst>
              <a:ext uri="{FF2B5EF4-FFF2-40B4-BE49-F238E27FC236}">
                <a16:creationId xmlns:a16="http://schemas.microsoft.com/office/drawing/2014/main" id="{03EF01C1-5F44-4071-A9AA-CE6ADA1A5F59}"/>
              </a:ext>
            </a:extLst>
          </p:cNvPr>
          <p:cNvCxnSpPr>
            <a:cxnSpLocks/>
          </p:cNvCxnSpPr>
          <p:nvPr/>
        </p:nvCxnSpPr>
        <p:spPr>
          <a:xfrm flipH="1" flipV="1">
            <a:off x="664275" y="2756835"/>
            <a:ext cx="7998543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Oval 16" descr="timeline markers">
            <a:extLst>
              <a:ext uri="{FF2B5EF4-FFF2-40B4-BE49-F238E27FC236}">
                <a16:creationId xmlns:a16="http://schemas.microsoft.com/office/drawing/2014/main" id="{685160D7-D23E-4878-8060-E663BA970B55}"/>
              </a:ext>
            </a:extLst>
          </p:cNvPr>
          <p:cNvSpPr/>
          <p:nvPr/>
        </p:nvSpPr>
        <p:spPr>
          <a:xfrm>
            <a:off x="1308815" y="2693474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39" name="Oval 38" descr="timeline markers">
            <a:extLst>
              <a:ext uri="{FF2B5EF4-FFF2-40B4-BE49-F238E27FC236}">
                <a16:creationId xmlns:a16="http://schemas.microsoft.com/office/drawing/2014/main" id="{D71B5693-DD1D-45E8-899F-7698F4F9E0CB}"/>
              </a:ext>
            </a:extLst>
          </p:cNvPr>
          <p:cNvSpPr/>
          <p:nvPr/>
        </p:nvSpPr>
        <p:spPr>
          <a:xfrm>
            <a:off x="3508143" y="2693474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9" name="Oval 48" descr="timeline markers">
            <a:extLst>
              <a:ext uri="{FF2B5EF4-FFF2-40B4-BE49-F238E27FC236}">
                <a16:creationId xmlns:a16="http://schemas.microsoft.com/office/drawing/2014/main" id="{5B5DE130-A1BB-4953-B61E-0F2854B4BF5A}"/>
              </a:ext>
            </a:extLst>
          </p:cNvPr>
          <p:cNvSpPr/>
          <p:nvPr/>
        </p:nvSpPr>
        <p:spPr>
          <a:xfrm>
            <a:off x="5627891" y="2693474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52" name="Oval 51" descr="timeline markers">
            <a:extLst>
              <a:ext uri="{FF2B5EF4-FFF2-40B4-BE49-F238E27FC236}">
                <a16:creationId xmlns:a16="http://schemas.microsoft.com/office/drawing/2014/main" id="{800A5842-C1EA-4797-9271-15E9E00DB4E5}"/>
              </a:ext>
            </a:extLst>
          </p:cNvPr>
          <p:cNvSpPr/>
          <p:nvPr/>
        </p:nvSpPr>
        <p:spPr>
          <a:xfrm>
            <a:off x="7823578" y="2693474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  <p:pic>
        <p:nvPicPr>
          <p:cNvPr id="35" name="מציין מיקום של תמונה 34">
            <a:extLst>
              <a:ext uri="{FF2B5EF4-FFF2-40B4-BE49-F238E27FC236}">
                <a16:creationId xmlns:a16="http://schemas.microsoft.com/office/drawing/2014/main" id="{41ABDBD4-ABF3-3E4B-BBEE-0CBB6C9666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" r="275"/>
          <a:stretch/>
        </p:blipFill>
        <p:spPr>
          <a:prstGeom prst="rect">
            <a:avLst/>
          </a:prstGeom>
        </p:spPr>
      </p:pic>
      <p:pic>
        <p:nvPicPr>
          <p:cNvPr id="34" name="מציין מיקום של תמונה 33">
            <a:extLst>
              <a:ext uri="{FF2B5EF4-FFF2-40B4-BE49-F238E27FC236}">
                <a16:creationId xmlns:a16="http://schemas.microsoft.com/office/drawing/2014/main" id="{9CE0CFC9-3E4F-E04A-BF70-67F99A64775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" r="275"/>
          <a:stretch/>
        </p:blipFill>
        <p:spPr>
          <a:prstGeom prst="rect">
            <a:avLst/>
          </a:prstGeom>
        </p:spPr>
      </p:pic>
      <p:pic>
        <p:nvPicPr>
          <p:cNvPr id="33" name="מציין מיקום של תמונה 32">
            <a:extLst>
              <a:ext uri="{FF2B5EF4-FFF2-40B4-BE49-F238E27FC236}">
                <a16:creationId xmlns:a16="http://schemas.microsoft.com/office/drawing/2014/main" id="{BF63DD7B-240E-C94A-8D52-3EAF00D337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" r="275"/>
          <a:stretch/>
        </p:blipFill>
        <p:spPr>
          <a:prstGeom prst="rect">
            <a:avLst/>
          </a:prstGeom>
        </p:spPr>
      </p:pic>
      <p:pic>
        <p:nvPicPr>
          <p:cNvPr id="32" name="מציין מיקום של תמונה 31">
            <a:extLst>
              <a:ext uri="{FF2B5EF4-FFF2-40B4-BE49-F238E27FC236}">
                <a16:creationId xmlns:a16="http://schemas.microsoft.com/office/drawing/2014/main" id="{6760907F-0F1F-9C40-B5EF-5FA3EA172E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13A59-8009-405C-B473-F659F4B46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r"/>
            <a:r>
              <a:rPr lang="en-US" dirty="0"/>
              <a:t>Lorem ipsum dolor sit amet, consectetur adipiscing elit. Aliquam non varius ipsum.</a:t>
            </a:r>
          </a:p>
          <a:p>
            <a:pPr algn="r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3FFC51-169D-49BB-A779-7EFB4D82AD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r"/>
            <a:r>
              <a:rPr lang="en-US" dirty="0"/>
              <a:t>Lorem ipsum dolor sit amet, consectetur adipiscing elit. Aliquam non varius ipsum.</a:t>
            </a:r>
          </a:p>
          <a:p>
            <a:pPr algn="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62FF5CE-711D-42E8-B7EA-B1A1F77253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en-US" dirty="0"/>
              <a:t>Lorem ipsum dolor sit amet, consectetur adipiscing elit. Aliquam non varius ipsum.</a:t>
            </a:r>
          </a:p>
          <a:p>
            <a:pPr algn="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433887D-8F27-4450-A714-B160672FA7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r"/>
            <a:r>
              <a:rPr lang="en-US" dirty="0"/>
              <a:t>Lorem ipsum dolor sit amet, consectetur adipiscing elit. Aliquam non varius ipsum.</a:t>
            </a:r>
          </a:p>
          <a:p>
            <a:pPr algn="r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E091A31-7866-4F47-B0CF-3293835EED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he-IL" dirty="0"/>
              <a:t>נושא 4</a:t>
            </a:r>
            <a:endParaRPr lang="en-US" dirty="0"/>
          </a:p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350F797-AA8E-422D-B1BE-31919E5E854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he-IL" dirty="0"/>
              <a:t>נושא 3</a:t>
            </a:r>
            <a:endParaRPr lang="en-US" dirty="0"/>
          </a:p>
          <a:p>
            <a:endParaRPr lang="en-US" b="1" dirty="0">
              <a:latin typeface="+mj-lt"/>
            </a:endParaRPr>
          </a:p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A642F3E-3C03-4E20-ABCA-E003162FC0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he-IL" dirty="0"/>
              <a:t>נושא 2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7D8C714-BC59-4848-A254-B9834EBACE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0" indent="0" algn="ctr" defTabSz="63889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e-IL" dirty="0"/>
              <a:t>נושא 1</a:t>
            </a:r>
            <a:endParaRPr lang="en-US" dirty="0"/>
          </a:p>
        </p:txBody>
      </p:sp>
      <p:sp>
        <p:nvSpPr>
          <p:cNvPr id="28" name="כותרת 27">
            <a:extLst>
              <a:ext uri="{FF2B5EF4-FFF2-40B4-BE49-F238E27FC236}">
                <a16:creationId xmlns:a16="http://schemas.microsoft.com/office/drawing/2014/main" id="{B8E37343-E16F-7C4A-9653-54170C126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ציר זמן כותרת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310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משנה 3">
            <a:extLst>
              <a:ext uri="{FF2B5EF4-FFF2-40B4-BE49-F238E27FC236}">
                <a16:creationId xmlns:a16="http://schemas.microsoft.com/office/drawing/2014/main" id="{31140395-3250-7C4C-B5DF-0FF66764B4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59723" indent="-159723" algn="ctr" defTabSz="6388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</a:pPr>
            <a:r>
              <a:rPr lang="he-IL" dirty="0"/>
              <a:t>נושא 2</a:t>
            </a:r>
            <a:endParaRPr lang="en-US" dirty="0"/>
          </a:p>
        </p:txBody>
      </p:sp>
      <p:sp>
        <p:nvSpPr>
          <p:cNvPr id="5" name="כותרת משנה 4">
            <a:extLst>
              <a:ext uri="{FF2B5EF4-FFF2-40B4-BE49-F238E27FC236}">
                <a16:creationId xmlns:a16="http://schemas.microsoft.com/office/drawing/2014/main" id="{52993D24-6960-0D46-8E86-7E9B85772068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pPr marL="159723" indent="-159723" algn="ctr" defTabSz="6388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</a:pPr>
            <a:r>
              <a:rPr lang="he-IL" dirty="0"/>
              <a:t>תת כותרת נושא 2</a:t>
            </a:r>
            <a:endParaRPr lang="en-US" dirty="0"/>
          </a:p>
        </p:txBody>
      </p:sp>
      <p:sp>
        <p:nvSpPr>
          <p:cNvPr id="6" name="כותרת משנה 5">
            <a:extLst>
              <a:ext uri="{FF2B5EF4-FFF2-40B4-BE49-F238E27FC236}">
                <a16:creationId xmlns:a16="http://schemas.microsoft.com/office/drawing/2014/main" id="{35081253-288A-D741-A443-F7D6A0CC8A7B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pPr marL="159723" indent="-159723" algn="ctr" defTabSz="6388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</a:pPr>
            <a:r>
              <a:rPr lang="he-IL" dirty="0"/>
              <a:t>נושא 3</a:t>
            </a:r>
            <a:endParaRPr lang="en-US" dirty="0"/>
          </a:p>
        </p:txBody>
      </p:sp>
      <p:sp>
        <p:nvSpPr>
          <p:cNvPr id="7" name="כותרת משנה 6">
            <a:extLst>
              <a:ext uri="{FF2B5EF4-FFF2-40B4-BE49-F238E27FC236}">
                <a16:creationId xmlns:a16="http://schemas.microsoft.com/office/drawing/2014/main" id="{EFBD6E41-ABE9-DF43-90D9-D3783BBC69AF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pPr rtl="1"/>
            <a:r>
              <a:rPr lang="he-IL" dirty="0"/>
              <a:t>תת כותרת נושא 3</a:t>
            </a:r>
            <a:endParaRPr lang="en-US" dirty="0"/>
          </a:p>
          <a:p>
            <a:pPr marL="159723" indent="-159723" algn="ctr" defTabSz="6388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כותרת משנה 7">
            <a:extLst>
              <a:ext uri="{FF2B5EF4-FFF2-40B4-BE49-F238E27FC236}">
                <a16:creationId xmlns:a16="http://schemas.microsoft.com/office/drawing/2014/main" id="{A4EC11D0-BBB4-C645-A828-19CAF8778C9C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pPr marL="159723" indent="-159723" algn="ctr" defTabSz="6388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</a:pPr>
            <a:r>
              <a:rPr lang="he-IL" dirty="0"/>
              <a:t>נושא 1</a:t>
            </a:r>
            <a:endParaRPr lang="en-US" dirty="0"/>
          </a:p>
        </p:txBody>
      </p:sp>
      <p:sp>
        <p:nvSpPr>
          <p:cNvPr id="9" name="כותרת משנה 8">
            <a:extLst>
              <a:ext uri="{FF2B5EF4-FFF2-40B4-BE49-F238E27FC236}">
                <a16:creationId xmlns:a16="http://schemas.microsoft.com/office/drawing/2014/main" id="{065D342D-ADC6-BC48-82CF-0646C6624E79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pPr marL="159723" indent="-159723" algn="ctr" defTabSz="6388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</a:pPr>
            <a:r>
              <a:rPr lang="he-IL" dirty="0"/>
              <a:t>תת כותרת נושא 1</a:t>
            </a:r>
            <a:endParaRPr lang="en-US" dirty="0"/>
          </a:p>
        </p:txBody>
      </p:sp>
      <p:sp>
        <p:nvSpPr>
          <p:cNvPr id="10" name="כותרת משנה 9">
            <a:extLst>
              <a:ext uri="{FF2B5EF4-FFF2-40B4-BE49-F238E27FC236}">
                <a16:creationId xmlns:a16="http://schemas.microsoft.com/office/drawing/2014/main" id="{2715B27F-AE17-0A42-880E-D069A0865817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pPr marL="159723" indent="-159723" algn="ctr" defTabSz="6388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</a:pPr>
            <a:r>
              <a:rPr lang="he-IL" dirty="0"/>
              <a:t>נושא 5</a:t>
            </a:r>
            <a:endParaRPr lang="en-US" dirty="0"/>
          </a:p>
        </p:txBody>
      </p:sp>
      <p:sp>
        <p:nvSpPr>
          <p:cNvPr id="11" name="כותרת משנה 10">
            <a:extLst>
              <a:ext uri="{FF2B5EF4-FFF2-40B4-BE49-F238E27FC236}">
                <a16:creationId xmlns:a16="http://schemas.microsoft.com/office/drawing/2014/main" id="{5860370E-DB6E-584D-AD0D-C61108B1DD88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pPr rtl="1"/>
            <a:r>
              <a:rPr lang="he-IL" dirty="0"/>
              <a:t>תת כותרת נושא 5</a:t>
            </a:r>
            <a:endParaRPr lang="en-US" dirty="0"/>
          </a:p>
          <a:p>
            <a:pPr marL="159723" indent="-159723" algn="ctr" defTabSz="6388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2" name="כותרת משנה 11">
            <a:extLst>
              <a:ext uri="{FF2B5EF4-FFF2-40B4-BE49-F238E27FC236}">
                <a16:creationId xmlns:a16="http://schemas.microsoft.com/office/drawing/2014/main" id="{C2BD2F22-9E90-8D4D-BCBB-E58563B026C3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pPr marL="159723" indent="-159723" algn="ctr" defTabSz="6388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</a:pPr>
            <a:r>
              <a:rPr lang="he-IL" dirty="0"/>
              <a:t>נושא 6</a:t>
            </a:r>
            <a:endParaRPr lang="en-US" dirty="0"/>
          </a:p>
        </p:txBody>
      </p:sp>
      <p:sp>
        <p:nvSpPr>
          <p:cNvPr id="13" name="כותרת משנה 12">
            <a:extLst>
              <a:ext uri="{FF2B5EF4-FFF2-40B4-BE49-F238E27FC236}">
                <a16:creationId xmlns:a16="http://schemas.microsoft.com/office/drawing/2014/main" id="{F1EE534D-3D4E-D145-BBAB-C7BB52A0736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pPr rtl="1"/>
            <a:r>
              <a:rPr lang="he-IL" dirty="0"/>
              <a:t>תת כותרת נושא 6</a:t>
            </a:r>
            <a:endParaRPr lang="en-US" dirty="0"/>
          </a:p>
          <a:p>
            <a:pPr marL="159723" indent="-159723" algn="ctr" defTabSz="6388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4" name="כותרת משנה 13">
            <a:extLst>
              <a:ext uri="{FF2B5EF4-FFF2-40B4-BE49-F238E27FC236}">
                <a16:creationId xmlns:a16="http://schemas.microsoft.com/office/drawing/2014/main" id="{744FDA0B-4242-1E4C-B1C4-509ED0803324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pPr marL="159723" indent="-159723" algn="ctr" defTabSz="6388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</a:pPr>
            <a:r>
              <a:rPr lang="he-IL" dirty="0"/>
              <a:t>נושא 4</a:t>
            </a:r>
            <a:endParaRPr lang="en-US" dirty="0"/>
          </a:p>
        </p:txBody>
      </p:sp>
      <p:sp>
        <p:nvSpPr>
          <p:cNvPr id="15" name="כותרת משנה 14">
            <a:extLst>
              <a:ext uri="{FF2B5EF4-FFF2-40B4-BE49-F238E27FC236}">
                <a16:creationId xmlns:a16="http://schemas.microsoft.com/office/drawing/2014/main" id="{605E7FA2-8D13-E143-BCDF-DFBB1A65F59D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pPr rtl="1"/>
            <a:r>
              <a:rPr lang="he-IL" dirty="0"/>
              <a:t>תת כותרת נושא 4</a:t>
            </a:r>
            <a:endParaRPr lang="en-US" dirty="0"/>
          </a:p>
          <a:p>
            <a:pPr marL="159723" indent="-159723" algn="ctr" defTabSz="6388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6" name="מציין מיקום טקסט 15">
            <a:extLst>
              <a:ext uri="{FF2B5EF4-FFF2-40B4-BE49-F238E27FC236}">
                <a16:creationId xmlns:a16="http://schemas.microsoft.com/office/drawing/2014/main" id="{A7BBECAB-09C7-FD4C-8B03-53F9EA0620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he-IL" dirty="0"/>
              <a:t>02</a:t>
            </a:r>
            <a:endParaRPr lang="en-US" dirty="0"/>
          </a:p>
        </p:txBody>
      </p:sp>
      <p:sp>
        <p:nvSpPr>
          <p:cNvPr id="17" name="מציין מיקום טקסט 16">
            <a:extLst>
              <a:ext uri="{FF2B5EF4-FFF2-40B4-BE49-F238E27FC236}">
                <a16:creationId xmlns:a16="http://schemas.microsoft.com/office/drawing/2014/main" id="{1C9F8441-C7A8-6B46-9692-4AA3032E18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he-IL" dirty="0"/>
              <a:t>03</a:t>
            </a:r>
            <a:endParaRPr lang="en-US" dirty="0"/>
          </a:p>
        </p:txBody>
      </p:sp>
      <p:sp>
        <p:nvSpPr>
          <p:cNvPr id="18" name="מציין מיקום טקסט 17">
            <a:extLst>
              <a:ext uri="{FF2B5EF4-FFF2-40B4-BE49-F238E27FC236}">
                <a16:creationId xmlns:a16="http://schemas.microsoft.com/office/drawing/2014/main" id="{169C33A0-AA14-D047-B164-A12E0A77BA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he-IL" dirty="0"/>
              <a:t>06</a:t>
            </a:r>
            <a:endParaRPr lang="en-US" dirty="0"/>
          </a:p>
        </p:txBody>
      </p:sp>
      <p:sp>
        <p:nvSpPr>
          <p:cNvPr id="19" name="מציין מיקום טקסט 18">
            <a:extLst>
              <a:ext uri="{FF2B5EF4-FFF2-40B4-BE49-F238E27FC236}">
                <a16:creationId xmlns:a16="http://schemas.microsoft.com/office/drawing/2014/main" id="{A5411316-8304-9C4D-9AD3-8F10ACF404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he-IL" dirty="0"/>
              <a:t>05</a:t>
            </a:r>
            <a:endParaRPr lang="en-US" dirty="0"/>
          </a:p>
        </p:txBody>
      </p:sp>
      <p:sp>
        <p:nvSpPr>
          <p:cNvPr id="20" name="מציין מיקום טקסט 19">
            <a:extLst>
              <a:ext uri="{FF2B5EF4-FFF2-40B4-BE49-F238E27FC236}">
                <a16:creationId xmlns:a16="http://schemas.microsoft.com/office/drawing/2014/main" id="{30C7D8D3-5A1B-1246-AE88-16D3CC35B2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he-IL" dirty="0"/>
              <a:t>04</a:t>
            </a:r>
            <a:endParaRPr lang="en-US" dirty="0"/>
          </a:p>
        </p:txBody>
      </p:sp>
      <p:sp>
        <p:nvSpPr>
          <p:cNvPr id="21" name="מציין מיקום טקסט 20">
            <a:extLst>
              <a:ext uri="{FF2B5EF4-FFF2-40B4-BE49-F238E27FC236}">
                <a16:creationId xmlns:a16="http://schemas.microsoft.com/office/drawing/2014/main" id="{744EFA1D-C6F6-304E-8DCD-1046C87F4D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he-IL" dirty="0"/>
              <a:t>01</a:t>
            </a:r>
            <a:endParaRPr lang="en-US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24E11CC3-32E8-D14F-B604-5B0003AB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4038"/>
            <a:ext cx="7886700" cy="994172"/>
          </a:xfrm>
        </p:spPr>
        <p:txBody>
          <a:bodyPr/>
          <a:lstStyle/>
          <a:p>
            <a:r>
              <a:rPr lang="he-IL" dirty="0"/>
              <a:t>תוכן עניינים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13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 descr="timeline">
            <a:extLst>
              <a:ext uri="{FF2B5EF4-FFF2-40B4-BE49-F238E27FC236}">
                <a16:creationId xmlns:a16="http://schemas.microsoft.com/office/drawing/2014/main" id="{915DE441-0B8B-4BCE-8E3B-4246BC09E7A1}"/>
              </a:ext>
            </a:extLst>
          </p:cNvPr>
          <p:cNvGrpSpPr/>
          <p:nvPr/>
        </p:nvGrpSpPr>
        <p:grpSpPr>
          <a:xfrm flipH="1">
            <a:off x="732411" y="928800"/>
            <a:ext cx="7708642" cy="4423170"/>
            <a:chOff x="976547" y="1313659"/>
            <a:chExt cx="10278189" cy="589756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6FAB540-C491-4F6D-A6FE-A267705EEA5B}"/>
                </a:ext>
              </a:extLst>
            </p:cNvPr>
            <p:cNvGrpSpPr/>
            <p:nvPr/>
          </p:nvGrpSpPr>
          <p:grpSpPr>
            <a:xfrm rot="5400000" flipH="1">
              <a:off x="9555848" y="2219844"/>
              <a:ext cx="1624126" cy="1773651"/>
              <a:chOff x="6415077" y="1171530"/>
              <a:chExt cx="1890380" cy="1890380"/>
            </a:xfrm>
          </p:grpSpPr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8065E7CB-23F1-435F-AF44-714D3ED3AEEC}"/>
                  </a:ext>
                </a:extLst>
              </p:cNvPr>
              <p:cNvSpPr/>
              <p:nvPr/>
            </p:nvSpPr>
            <p:spPr>
              <a:xfrm>
                <a:off x="6415077" y="1171530"/>
                <a:ext cx="1890380" cy="1890380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35E4FBCD-37DC-40E0-9AC8-B2466900D8BE}"/>
                  </a:ext>
                </a:extLst>
              </p:cNvPr>
              <p:cNvSpPr/>
              <p:nvPr/>
            </p:nvSpPr>
            <p:spPr>
              <a:xfrm flipH="1">
                <a:off x="6415077" y="1171530"/>
                <a:ext cx="1890380" cy="1890380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CFEE95A-087F-4F9C-876F-9F92595763B6}"/>
                </a:ext>
              </a:extLst>
            </p:cNvPr>
            <p:cNvGrpSpPr/>
            <p:nvPr/>
          </p:nvGrpSpPr>
          <p:grpSpPr>
            <a:xfrm rot="16200000" flipH="1">
              <a:off x="1051310" y="3843465"/>
              <a:ext cx="1624126" cy="1773651"/>
              <a:chOff x="6415077" y="1171530"/>
              <a:chExt cx="1890380" cy="1890380"/>
            </a:xfrm>
          </p:grpSpPr>
          <p:sp>
            <p:nvSpPr>
              <p:cNvPr id="47" name="Arc 46">
                <a:extLst>
                  <a:ext uri="{FF2B5EF4-FFF2-40B4-BE49-F238E27FC236}">
                    <a16:creationId xmlns:a16="http://schemas.microsoft.com/office/drawing/2014/main" id="{0BEF374B-D633-4C49-A916-320DB8732251}"/>
                  </a:ext>
                </a:extLst>
              </p:cNvPr>
              <p:cNvSpPr/>
              <p:nvPr/>
            </p:nvSpPr>
            <p:spPr>
              <a:xfrm>
                <a:off x="6415077" y="1171530"/>
                <a:ext cx="1890380" cy="1890380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48" name="Arc 47">
                <a:extLst>
                  <a:ext uri="{FF2B5EF4-FFF2-40B4-BE49-F238E27FC236}">
                    <a16:creationId xmlns:a16="http://schemas.microsoft.com/office/drawing/2014/main" id="{7EA3C2CD-982C-4EAD-AF27-8F363D90EDB9}"/>
                  </a:ext>
                </a:extLst>
              </p:cNvPr>
              <p:cNvSpPr/>
              <p:nvPr/>
            </p:nvSpPr>
            <p:spPr>
              <a:xfrm flipH="1">
                <a:off x="6415077" y="1171530"/>
                <a:ext cx="1890380" cy="1890380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AF71C86D-5144-4D25-B6A2-918DC4160A1F}"/>
                </a:ext>
              </a:extLst>
            </p:cNvPr>
            <p:cNvSpPr/>
            <p:nvPr/>
          </p:nvSpPr>
          <p:spPr>
            <a:xfrm rot="16200000" flipH="1">
              <a:off x="1633342" y="1406051"/>
              <a:ext cx="979741" cy="794957"/>
            </a:xfrm>
            <a:custGeom>
              <a:avLst/>
              <a:gdLst>
                <a:gd name="connsiteX0" fmla="*/ 834432 w 1668865"/>
                <a:gd name="connsiteY0" fmla="*/ 0 h 1589914"/>
                <a:gd name="connsiteX1" fmla="*/ 1668865 w 1668865"/>
                <a:gd name="connsiteY1" fmla="*/ 794957 h 1589914"/>
                <a:gd name="connsiteX2" fmla="*/ 834433 w 1668865"/>
                <a:gd name="connsiteY2" fmla="*/ 794957 h 1589914"/>
                <a:gd name="connsiteX3" fmla="*/ 834432 w 1668865"/>
                <a:gd name="connsiteY3" fmla="*/ 0 h 1589914"/>
                <a:gd name="connsiteX0" fmla="*/ 834432 w 1668865"/>
                <a:gd name="connsiteY0" fmla="*/ 0 h 1589914"/>
                <a:gd name="connsiteX1" fmla="*/ 1668865 w 1668865"/>
                <a:gd name="connsiteY1" fmla="*/ 794957 h 1589914"/>
                <a:gd name="connsiteX0" fmla="*/ 0 w 834433"/>
                <a:gd name="connsiteY0" fmla="*/ 0 h 794957"/>
                <a:gd name="connsiteX1" fmla="*/ 834433 w 834433"/>
                <a:gd name="connsiteY1" fmla="*/ 794957 h 794957"/>
                <a:gd name="connsiteX2" fmla="*/ 1 w 834433"/>
                <a:gd name="connsiteY2" fmla="*/ 794957 h 794957"/>
                <a:gd name="connsiteX3" fmla="*/ 0 w 834433"/>
                <a:gd name="connsiteY3" fmla="*/ 0 h 794957"/>
                <a:gd name="connsiteX0" fmla="*/ 64295 w 834433"/>
                <a:gd name="connsiteY0" fmla="*/ 0 h 794957"/>
                <a:gd name="connsiteX1" fmla="*/ 834433 w 834433"/>
                <a:gd name="connsiteY1" fmla="*/ 794957 h 79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4433" h="794957" stroke="0" extrusionOk="0">
                  <a:moveTo>
                    <a:pt x="0" y="0"/>
                  </a:moveTo>
                  <a:cubicBezTo>
                    <a:pt x="460845" y="0"/>
                    <a:pt x="834433" y="355914"/>
                    <a:pt x="834433" y="794957"/>
                  </a:cubicBezTo>
                  <a:lnTo>
                    <a:pt x="1" y="794957"/>
                  </a:lnTo>
                  <a:cubicBezTo>
                    <a:pt x="1" y="529971"/>
                    <a:pt x="0" y="264986"/>
                    <a:pt x="0" y="0"/>
                  </a:cubicBezTo>
                  <a:close/>
                </a:path>
                <a:path w="834433" h="794957" fill="none">
                  <a:moveTo>
                    <a:pt x="64295" y="0"/>
                  </a:moveTo>
                  <a:cubicBezTo>
                    <a:pt x="525140" y="0"/>
                    <a:pt x="834433" y="355914"/>
                    <a:pt x="834433" y="794957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5507F1A1-1EB3-4835-A723-6E0CC155369B}"/>
                </a:ext>
              </a:extLst>
            </p:cNvPr>
            <p:cNvSpPr/>
            <p:nvPr/>
          </p:nvSpPr>
          <p:spPr>
            <a:xfrm rot="5400000" flipH="1">
              <a:off x="5908738" y="5581830"/>
              <a:ext cx="1668865" cy="158991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91AC131-C2D0-4567-9511-EA65CA7EE2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9536" y="2293398"/>
              <a:ext cx="78959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A0A091F-631C-4120-B174-67D45A6A13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9703" y="3918227"/>
              <a:ext cx="853579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BF890A1-93BF-4879-9ED9-E25DBB7E6053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flipH="1" flipV="1">
              <a:off x="1849705" y="5542113"/>
              <a:ext cx="4893466" cy="2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מציין מיקום של תמונה 31">
            <a:extLst>
              <a:ext uri="{FF2B5EF4-FFF2-40B4-BE49-F238E27FC236}">
                <a16:creationId xmlns:a16="http://schemas.microsoft.com/office/drawing/2014/main" id="{A373EAED-804C-B24F-9668-CC2E0D9319D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" r="275"/>
          <a:stretch/>
        </p:blipFill>
        <p:spPr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C25C378-80FF-4681-8B38-CD93033F258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/>
              <a:t>Lorem ipsum dolor sit amet, consectetur adipiscing elit. Aliquam non varius ipsum.</a:t>
            </a:r>
          </a:p>
          <a:p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A655D06-4225-4A2B-AEF8-4E2C18FE017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he-IL" dirty="0"/>
              <a:t>נושא 1</a:t>
            </a:r>
            <a:endParaRPr lang="en-US" dirty="0"/>
          </a:p>
          <a:p>
            <a:endParaRPr lang="en-US" dirty="0"/>
          </a:p>
        </p:txBody>
      </p:sp>
      <p:pic>
        <p:nvPicPr>
          <p:cNvPr id="65" name="מציין מיקום של תמונה 31">
            <a:extLst>
              <a:ext uri="{FF2B5EF4-FFF2-40B4-BE49-F238E27FC236}">
                <a16:creationId xmlns:a16="http://schemas.microsoft.com/office/drawing/2014/main" id="{26228A99-5F94-A34D-A212-A924E0DF15A2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C9B9DFF3-1270-46CD-83D5-5C0F3710735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 dirty="0"/>
              <a:t>Lorem ipsum dolor sit amet, consectetur adipiscing elit. Aliquam non varius ipsum.</a:t>
            </a:r>
          </a:p>
          <a:p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788CAD0-F091-43AE-9E0B-C44D9BCFFDB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he-IL" dirty="0"/>
              <a:t>נושא 3</a:t>
            </a:r>
            <a:endParaRPr lang="en-US" dirty="0"/>
          </a:p>
        </p:txBody>
      </p:sp>
      <p:pic>
        <p:nvPicPr>
          <p:cNvPr id="63" name="מציין מיקום של תמונה 31">
            <a:extLst>
              <a:ext uri="{FF2B5EF4-FFF2-40B4-BE49-F238E27FC236}">
                <a16:creationId xmlns:a16="http://schemas.microsoft.com/office/drawing/2014/main" id="{DF2BEEC1-10AB-E84E-85D3-1AE62970F720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8CA8C-F8B5-45B2-8FCA-3A6F8DF40E9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US" dirty="0"/>
              <a:t>Lorem ipsum dolor sit amet, consectetur adipiscing elit. Aliquam non varius ipsum.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0E64BD-FC67-4B26-8FED-8E078A3CF22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he-IL" dirty="0"/>
              <a:t>נושא 2</a:t>
            </a:r>
            <a:endParaRPr lang="en-US" dirty="0"/>
          </a:p>
          <a:p>
            <a:endParaRPr lang="en-US" dirty="0"/>
          </a:p>
        </p:txBody>
      </p:sp>
      <p:pic>
        <p:nvPicPr>
          <p:cNvPr id="69" name="מציין מיקום של תמונה 31">
            <a:extLst>
              <a:ext uri="{FF2B5EF4-FFF2-40B4-BE49-F238E27FC236}">
                <a16:creationId xmlns:a16="http://schemas.microsoft.com/office/drawing/2014/main" id="{4DBED438-D7BA-C845-921E-FA56AB89F883}"/>
              </a:ext>
            </a:extLst>
          </p:cNvPr>
          <p:cNvPicPr>
            <a:picLocks noGrp="1" noChangeAspect="1"/>
          </p:cNvPicPr>
          <p:nvPr>
            <p:ph type="pic" sz="quarter" idx="46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" r="275"/>
          <a:stretch/>
        </p:blipFill>
        <p:spPr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97D2850-98E7-4919-B0CF-C3FCCCD1B00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US" dirty="0"/>
              <a:t>Lorem ipsum dolor sit amet, consectetur adipiscing elit. Aliquam non varius ipsum.</a:t>
            </a:r>
          </a:p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A0F53B-4BED-46EF-9057-6334F372F67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he-IL" dirty="0"/>
              <a:t>נושא 5</a:t>
            </a:r>
            <a:endParaRPr lang="en-US" dirty="0"/>
          </a:p>
        </p:txBody>
      </p:sp>
      <p:pic>
        <p:nvPicPr>
          <p:cNvPr id="66" name="מציין מיקום של תמונה 31">
            <a:extLst>
              <a:ext uri="{FF2B5EF4-FFF2-40B4-BE49-F238E27FC236}">
                <a16:creationId xmlns:a16="http://schemas.microsoft.com/office/drawing/2014/main" id="{5C1C0BE0-8FE2-104D-BD33-CAF805E0AD91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6B23F16-63C4-4CE4-9CB8-640B2DFFBE5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en-US" dirty="0"/>
              <a:t>Lorem ipsum dolor sit amet, consectetur adipiscing elit. Aliquam non varius ipsum.</a:t>
            </a:r>
          </a:p>
          <a:p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0B357ED-D4DE-4947-9921-0142523A768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he-IL" dirty="0"/>
              <a:t>נושא 4</a:t>
            </a:r>
            <a:endParaRPr lang="en-US" dirty="0"/>
          </a:p>
        </p:txBody>
      </p:sp>
      <p:pic>
        <p:nvPicPr>
          <p:cNvPr id="70" name="מציין מיקום של תמונה 31">
            <a:extLst>
              <a:ext uri="{FF2B5EF4-FFF2-40B4-BE49-F238E27FC236}">
                <a16:creationId xmlns:a16="http://schemas.microsoft.com/office/drawing/2014/main" id="{24A8001D-C8D9-C94A-A8FA-30EF845E3118}"/>
              </a:ext>
            </a:extLst>
          </p:cNvPr>
          <p:cNvPicPr>
            <a:picLocks noGrp="1" noChangeAspect="1"/>
          </p:cNvPicPr>
          <p:nvPr>
            <p:ph type="pic" sz="quarter" idx="52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A19BD99-1FDD-406D-B94B-E97493647B4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r>
              <a:rPr lang="en-US" dirty="0"/>
              <a:t>Lorem ipsum dolor sit amet, consectetur adipiscing elit. Aliquam non varius ipsum.</a:t>
            </a:r>
          </a:p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F5D9E13-3778-4E76-95F1-32465C1D6C9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he-IL" dirty="0"/>
              <a:t>נושא 6</a:t>
            </a:r>
            <a:endParaRPr lang="en-US" dirty="0"/>
          </a:p>
        </p:txBody>
      </p:sp>
      <p:sp>
        <p:nvSpPr>
          <p:cNvPr id="54" name="Oval 53" descr="timeline markers">
            <a:extLst>
              <a:ext uri="{FF2B5EF4-FFF2-40B4-BE49-F238E27FC236}">
                <a16:creationId xmlns:a16="http://schemas.microsoft.com/office/drawing/2014/main" id="{860921B8-3D91-48AB-A236-95079DA8AD01}"/>
              </a:ext>
            </a:extLst>
          </p:cNvPr>
          <p:cNvSpPr/>
          <p:nvPr/>
        </p:nvSpPr>
        <p:spPr>
          <a:xfrm>
            <a:off x="7815801" y="887678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05" name="Oval 104" descr="timeline markers">
            <a:extLst>
              <a:ext uri="{FF2B5EF4-FFF2-40B4-BE49-F238E27FC236}">
                <a16:creationId xmlns:a16="http://schemas.microsoft.com/office/drawing/2014/main" id="{E92417A0-A309-465F-88E7-0DED361313C1}"/>
              </a:ext>
            </a:extLst>
          </p:cNvPr>
          <p:cNvSpPr/>
          <p:nvPr/>
        </p:nvSpPr>
        <p:spPr>
          <a:xfrm>
            <a:off x="3459642" y="4639894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06" name="Oval 105" descr="timeline markers">
            <a:extLst>
              <a:ext uri="{FF2B5EF4-FFF2-40B4-BE49-F238E27FC236}">
                <a16:creationId xmlns:a16="http://schemas.microsoft.com/office/drawing/2014/main" id="{9E78D0A5-5816-4D38-925E-3537C6B2CF07}"/>
              </a:ext>
            </a:extLst>
          </p:cNvPr>
          <p:cNvSpPr/>
          <p:nvPr/>
        </p:nvSpPr>
        <p:spPr>
          <a:xfrm>
            <a:off x="5844428" y="1601331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08" name="Oval 107" descr="timeline markers">
            <a:extLst>
              <a:ext uri="{FF2B5EF4-FFF2-40B4-BE49-F238E27FC236}">
                <a16:creationId xmlns:a16="http://schemas.microsoft.com/office/drawing/2014/main" id="{857D08D2-A1C9-489D-8348-CFB47CDE3AB1}"/>
              </a:ext>
            </a:extLst>
          </p:cNvPr>
          <p:cNvSpPr/>
          <p:nvPr/>
        </p:nvSpPr>
        <p:spPr>
          <a:xfrm>
            <a:off x="3007216" y="1601332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10" name="Oval 109" descr="timeline markers">
            <a:extLst>
              <a:ext uri="{FF2B5EF4-FFF2-40B4-BE49-F238E27FC236}">
                <a16:creationId xmlns:a16="http://schemas.microsoft.com/office/drawing/2014/main" id="{19A80ABD-E90D-411F-BF88-7E1ED68E1846}"/>
              </a:ext>
            </a:extLst>
          </p:cNvPr>
          <p:cNvSpPr/>
          <p:nvPr/>
        </p:nvSpPr>
        <p:spPr>
          <a:xfrm>
            <a:off x="4356455" y="2812353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11" name="Oval 110" descr="timeline markers">
            <a:extLst>
              <a:ext uri="{FF2B5EF4-FFF2-40B4-BE49-F238E27FC236}">
                <a16:creationId xmlns:a16="http://schemas.microsoft.com/office/drawing/2014/main" id="{467F323A-16F5-4015-85F9-EED889A6702A}"/>
              </a:ext>
            </a:extLst>
          </p:cNvPr>
          <p:cNvSpPr/>
          <p:nvPr/>
        </p:nvSpPr>
        <p:spPr>
          <a:xfrm>
            <a:off x="7429024" y="2812353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7300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descr="timeline">
            <a:extLst>
              <a:ext uri="{FF2B5EF4-FFF2-40B4-BE49-F238E27FC236}">
                <a16:creationId xmlns:a16="http://schemas.microsoft.com/office/drawing/2014/main" id="{83532B1B-6F65-43E8-93A9-7C8923238520}"/>
              </a:ext>
            </a:extLst>
          </p:cNvPr>
          <p:cNvGrpSpPr/>
          <p:nvPr/>
        </p:nvGrpSpPr>
        <p:grpSpPr>
          <a:xfrm flipH="1">
            <a:off x="259118" y="383613"/>
            <a:ext cx="8724899" cy="4779208"/>
            <a:chOff x="228601" y="485723"/>
            <a:chExt cx="11633199" cy="63722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6FAB540-C491-4F6D-A6FE-A267705EEA5B}"/>
                </a:ext>
              </a:extLst>
            </p:cNvPr>
            <p:cNvGrpSpPr/>
            <p:nvPr/>
          </p:nvGrpSpPr>
          <p:grpSpPr>
            <a:xfrm rot="5400000" flipH="1">
              <a:off x="10012548" y="2066363"/>
              <a:ext cx="1691026" cy="2007478"/>
              <a:chOff x="6415077" y="1171530"/>
              <a:chExt cx="1890380" cy="1890380"/>
            </a:xfrm>
          </p:grpSpPr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8065E7CB-23F1-435F-AF44-714D3ED3AEEC}"/>
                  </a:ext>
                </a:extLst>
              </p:cNvPr>
              <p:cNvSpPr/>
              <p:nvPr/>
            </p:nvSpPr>
            <p:spPr>
              <a:xfrm>
                <a:off x="6415077" y="1171530"/>
                <a:ext cx="1890380" cy="1890380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35E4FBCD-37DC-40E0-9AC8-B2466900D8BE}"/>
                  </a:ext>
                </a:extLst>
              </p:cNvPr>
              <p:cNvSpPr/>
              <p:nvPr/>
            </p:nvSpPr>
            <p:spPr>
              <a:xfrm flipH="1">
                <a:off x="6415077" y="1171530"/>
                <a:ext cx="1890380" cy="1890380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B75C7B1-766D-4711-8CB1-1D3AD4142E3F}"/>
                </a:ext>
              </a:extLst>
            </p:cNvPr>
            <p:cNvGrpSpPr/>
            <p:nvPr/>
          </p:nvGrpSpPr>
          <p:grpSpPr>
            <a:xfrm>
              <a:off x="228601" y="485723"/>
              <a:ext cx="10649366" cy="6372277"/>
              <a:chOff x="228601" y="485723"/>
              <a:chExt cx="10649366" cy="6372277"/>
            </a:xfrm>
          </p:grpSpPr>
          <p:sp>
            <p:nvSpPr>
              <p:cNvPr id="7" name="Arc 6">
                <a:extLst>
                  <a:ext uri="{FF2B5EF4-FFF2-40B4-BE49-F238E27FC236}">
                    <a16:creationId xmlns:a16="http://schemas.microsoft.com/office/drawing/2014/main" id="{AF71C86D-5144-4D25-B6A2-918DC4160A1F}"/>
                  </a:ext>
                </a:extLst>
              </p:cNvPr>
              <p:cNvSpPr/>
              <p:nvPr/>
            </p:nvSpPr>
            <p:spPr>
              <a:xfrm rot="16200000" flipH="1">
                <a:off x="1107510" y="454768"/>
                <a:ext cx="1737608" cy="1799518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2D2F24B-3BD6-4803-B697-1C078E89C915}"/>
                  </a:ext>
                </a:extLst>
              </p:cNvPr>
              <p:cNvGrpSpPr/>
              <p:nvPr/>
            </p:nvGrpSpPr>
            <p:grpSpPr>
              <a:xfrm>
                <a:off x="228601" y="2223331"/>
                <a:ext cx="10649366" cy="4634669"/>
                <a:chOff x="228601" y="2223331"/>
                <a:chExt cx="10649366" cy="4634669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CFEE95A-087F-4F9C-876F-9F92595763B6}"/>
                    </a:ext>
                  </a:extLst>
                </p:cNvPr>
                <p:cNvGrpSpPr/>
                <p:nvPr/>
              </p:nvGrpSpPr>
              <p:grpSpPr>
                <a:xfrm rot="16200000" flipH="1">
                  <a:off x="386827" y="3756863"/>
                  <a:ext cx="1691026" cy="2007478"/>
                  <a:chOff x="6415077" y="1171530"/>
                  <a:chExt cx="1890380" cy="1890380"/>
                </a:xfrm>
              </p:grpSpPr>
              <p:sp>
                <p:nvSpPr>
                  <p:cNvPr id="47" name="Arc 46">
                    <a:extLst>
                      <a:ext uri="{FF2B5EF4-FFF2-40B4-BE49-F238E27FC236}">
                        <a16:creationId xmlns:a16="http://schemas.microsoft.com/office/drawing/2014/main" id="{0BEF374B-D633-4C49-A916-320DB8732251}"/>
                      </a:ext>
                    </a:extLst>
                  </p:cNvPr>
                  <p:cNvSpPr/>
                  <p:nvPr/>
                </p:nvSpPr>
                <p:spPr>
                  <a:xfrm>
                    <a:off x="6415077" y="1171530"/>
                    <a:ext cx="1890380" cy="1890380"/>
                  </a:xfrm>
                  <a:prstGeom prst="arc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/>
                  </a:p>
                </p:txBody>
              </p:sp>
              <p:sp>
                <p:nvSpPr>
                  <p:cNvPr id="48" name="Arc 47">
                    <a:extLst>
                      <a:ext uri="{FF2B5EF4-FFF2-40B4-BE49-F238E27FC236}">
                        <a16:creationId xmlns:a16="http://schemas.microsoft.com/office/drawing/2014/main" id="{7EA3C2CD-982C-4EAD-AF27-8F363D90EDB9}"/>
                      </a:ext>
                    </a:extLst>
                  </p:cNvPr>
                  <p:cNvSpPr/>
                  <p:nvPr/>
                </p:nvSpPr>
                <p:spPr>
                  <a:xfrm flipH="1">
                    <a:off x="6415077" y="1171530"/>
                    <a:ext cx="1890380" cy="1890380"/>
                  </a:xfrm>
                  <a:prstGeom prst="arc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/>
                  </a:p>
                </p:txBody>
              </p:sp>
            </p:grpSp>
            <p:sp>
              <p:nvSpPr>
                <p:cNvPr id="13" name="Arc 12">
                  <a:extLst>
                    <a:ext uri="{FF2B5EF4-FFF2-40B4-BE49-F238E27FC236}">
                      <a16:creationId xmlns:a16="http://schemas.microsoft.com/office/drawing/2014/main" id="{5507F1A1-1EB3-4835-A723-6E0CC155369B}"/>
                    </a:ext>
                  </a:extLst>
                </p:cNvPr>
                <p:cNvSpPr/>
                <p:nvPr/>
              </p:nvSpPr>
              <p:spPr>
                <a:xfrm rot="5400000" flipH="1">
                  <a:off x="3114163" y="5332299"/>
                  <a:ext cx="1251885" cy="1799518"/>
                </a:xfrm>
                <a:prstGeom prst="arc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91AC131-C2D0-4567-9511-EA65CA7EE2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41052" y="2223331"/>
                  <a:ext cx="893691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CA0A091F-631C-4120-B174-67D45A6A13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16868" y="3915088"/>
                  <a:ext cx="966109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9BF890A1-93BF-4879-9ED9-E25DBB7E6053}"/>
                    </a:ext>
                  </a:extLst>
                </p:cNvPr>
                <p:cNvCxnSpPr>
                  <a:cxnSpLocks/>
                  <a:stCxn id="13" idx="2"/>
                </p:cNvCxnSpPr>
                <p:nvPr/>
              </p:nvCxnSpPr>
              <p:spPr>
                <a:xfrm flipH="1" flipV="1">
                  <a:off x="1216868" y="5605864"/>
                  <a:ext cx="2523238" cy="25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65" name="מציין מיקום של תמונה 31">
            <a:extLst>
              <a:ext uri="{FF2B5EF4-FFF2-40B4-BE49-F238E27FC236}">
                <a16:creationId xmlns:a16="http://schemas.microsoft.com/office/drawing/2014/main" id="{4D42CE37-E6A2-7B45-A791-B0030C5E84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" r="275"/>
          <a:stretch/>
        </p:blipFill>
        <p:spPr>
          <a:prstGeom prst="rect">
            <a:avLst/>
          </a:prstGeom>
        </p:spPr>
      </p:pic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00FB9DAF-36D7-4F4D-8A84-233E60A07F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Lorem ipsum dolor sit amet, consectetur adipiscing elit. Aliquam non varius ipsum.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F5D27-BEFB-4DBA-8F9B-A036D4DFCB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he-IL" dirty="0"/>
              <a:t>נושא 5</a:t>
            </a:r>
            <a:endParaRPr lang="en-US" dirty="0"/>
          </a:p>
        </p:txBody>
      </p:sp>
      <p:pic>
        <p:nvPicPr>
          <p:cNvPr id="69" name="מציין מיקום של תמונה 31">
            <a:extLst>
              <a:ext uri="{FF2B5EF4-FFF2-40B4-BE49-F238E27FC236}">
                <a16:creationId xmlns:a16="http://schemas.microsoft.com/office/drawing/2014/main" id="{076CAC30-BEA8-A44E-985A-61767C12EBF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" r="275"/>
          <a:stretch/>
        </p:blipFill>
        <p:spPr>
          <a:prstGeom prst="rect">
            <a:avLst/>
          </a:prstGeom>
        </p:spPr>
      </p:pic>
      <p:pic>
        <p:nvPicPr>
          <p:cNvPr id="71" name="מציין מיקום של תמונה 31">
            <a:extLst>
              <a:ext uri="{FF2B5EF4-FFF2-40B4-BE49-F238E27FC236}">
                <a16:creationId xmlns:a16="http://schemas.microsoft.com/office/drawing/2014/main" id="{1A4FC17C-A5A0-154E-8E61-0753DA2EDE9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" r="275"/>
          <a:stretch/>
        </p:blipFill>
        <p:spPr>
          <a:prstGeom prst="rect">
            <a:avLst/>
          </a:prstGeom>
        </p:spPr>
      </p:pic>
      <p:pic>
        <p:nvPicPr>
          <p:cNvPr id="75" name="מציין מיקום של תמונה 31">
            <a:extLst>
              <a:ext uri="{FF2B5EF4-FFF2-40B4-BE49-F238E27FC236}">
                <a16:creationId xmlns:a16="http://schemas.microsoft.com/office/drawing/2014/main" id="{5ACD7160-63A0-264D-B427-AE9CB15B698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77" name="מציין מיקום של תמונה 31">
            <a:extLst>
              <a:ext uri="{FF2B5EF4-FFF2-40B4-BE49-F238E27FC236}">
                <a16:creationId xmlns:a16="http://schemas.microsoft.com/office/drawing/2014/main" id="{60ABF19F-EB13-AC4D-9103-523718EB430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81" name="מציין מיקום של תמונה 31">
            <a:extLst>
              <a:ext uri="{FF2B5EF4-FFF2-40B4-BE49-F238E27FC236}">
                <a16:creationId xmlns:a16="http://schemas.microsoft.com/office/drawing/2014/main" id="{5C7ACC01-0D04-164D-BAAE-BBAB8F57193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" r="275"/>
          <a:stretch/>
        </p:blipFill>
        <p:spPr>
          <a:prstGeom prst="rect">
            <a:avLst/>
          </a:prstGeom>
        </p:spPr>
      </p:pic>
      <p:pic>
        <p:nvPicPr>
          <p:cNvPr id="62" name="מציין מיקום של תמונה 31">
            <a:extLst>
              <a:ext uri="{FF2B5EF4-FFF2-40B4-BE49-F238E27FC236}">
                <a16:creationId xmlns:a16="http://schemas.microsoft.com/office/drawing/2014/main" id="{3026517A-11D5-4548-BEFF-7DBF1EC3028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" r="275"/>
          <a:stretch/>
        </p:blipFill>
        <p:spPr>
          <a:prstGeom prst="rect">
            <a:avLst/>
          </a:prstGeom>
        </p:spPr>
      </p:pic>
      <p:pic>
        <p:nvPicPr>
          <p:cNvPr id="83" name="מציין מיקום של תמונה 31">
            <a:extLst>
              <a:ext uri="{FF2B5EF4-FFF2-40B4-BE49-F238E27FC236}">
                <a16:creationId xmlns:a16="http://schemas.microsoft.com/office/drawing/2014/main" id="{F956F6C6-2D5E-0549-AA34-71D1718BB9E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5" b="275"/>
          <a:stretch/>
        </p:blipFill>
        <p:spPr>
          <a:prstGeom prst="rect">
            <a:avLst/>
          </a:prstGeom>
        </p:spPr>
      </p:pic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F66120C2-DDED-4D22-AA71-CD5A3473067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Lorem ipsum dolor sit amet, consectetur adipiscing elit. Aliquam non varius ipsum.</a:t>
            </a:r>
          </a:p>
        </p:txBody>
      </p:sp>
      <p:sp>
        <p:nvSpPr>
          <p:cNvPr id="97" name="Text Placeholder 96">
            <a:extLst>
              <a:ext uri="{FF2B5EF4-FFF2-40B4-BE49-F238E27FC236}">
                <a16:creationId xmlns:a16="http://schemas.microsoft.com/office/drawing/2014/main" id="{FDAEC997-C3C2-4121-9089-C71E413A96A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he-IL" dirty="0"/>
              <a:t>נושא 2</a:t>
            </a:r>
            <a:endParaRPr lang="en-US" dirty="0"/>
          </a:p>
        </p:txBody>
      </p:sp>
      <p:sp>
        <p:nvSpPr>
          <p:cNvPr id="101" name="Text Placeholder 100">
            <a:extLst>
              <a:ext uri="{FF2B5EF4-FFF2-40B4-BE49-F238E27FC236}">
                <a16:creationId xmlns:a16="http://schemas.microsoft.com/office/drawing/2014/main" id="{A04F1AC7-A84C-45DB-918C-1477688C9B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Lorem ipsum dolor sit amet, consectetur adipiscing elit. Aliquam non varius ipsum.</a:t>
            </a:r>
          </a:p>
          <a:p>
            <a:endParaRPr lang="en-US" dirty="0"/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39987E6E-52C0-420F-806B-28FB4667373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he-IL" dirty="0"/>
              <a:t>נושא 6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C49072C-2200-4AF7-AC0E-3058E8C0FD9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Lorem ipsum dolor sit amet, consectetur adipiscing elit. Aliquam non varius ipsum.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7C8CD10-3C66-4C32-B8C2-9A234B82C7D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Autofit/>
          </a:bodyPr>
          <a:lstStyle/>
          <a:p>
            <a:r>
              <a:rPr lang="he-IL" dirty="0"/>
              <a:t>נושא 3</a:t>
            </a:r>
            <a:endParaRPr lang="en-US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6E8FFBB1-96D1-4BB8-B78A-48F63F974AB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Lorem ipsum dolor sit amet, consectetur adipiscing elit. Aliquam non varius ipsum.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E06C67B9-B15A-43D7-A1C8-0C3286C3EB2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he-IL" dirty="0"/>
              <a:t>נושא 8</a:t>
            </a:r>
            <a:endParaRPr lang="en-US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10A69E6E-8A67-4A04-9F91-5B4A0BD0922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Lorem ipsum dolor sit amet, consectetur adipiscing elit. Aliquam non varius ipsum.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A56BB950-474F-48B8-B96A-19AD258EC1A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he-IL" dirty="0"/>
              <a:t>נושא 4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4E5915FD-DB3A-45C0-B86A-5D5A8111600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dirty="0"/>
              <a:t>Lorem ipsum dolor sit amet, consectetur adipiscing elit. Aliquam non varius ipsum.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57539E1A-9B29-402B-A46D-E0F212E1B50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he-IL" dirty="0"/>
              <a:t>נושא 7</a:t>
            </a:r>
            <a:endParaRPr lang="en-US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CCD516C7-925C-4455-9350-3A7DAA07194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/>
              <a:t>Lorem ipsum dolor sit amet, consectetur adipiscing elit. Aliquam non varius ipsum.</a:t>
            </a:r>
          </a:p>
          <a:p>
            <a:endParaRPr lang="en-US" dirty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280721E-D8F5-469E-B021-B2428B82D28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he-IL" dirty="0"/>
              <a:t>נושא 1</a:t>
            </a:r>
            <a:endParaRPr lang="en-US" dirty="0"/>
          </a:p>
        </p:txBody>
      </p:sp>
      <p:sp>
        <p:nvSpPr>
          <p:cNvPr id="54" name="Oval 53" descr="timeline markers">
            <a:extLst>
              <a:ext uri="{FF2B5EF4-FFF2-40B4-BE49-F238E27FC236}">
                <a16:creationId xmlns:a16="http://schemas.microsoft.com/office/drawing/2014/main" id="{860921B8-3D91-48AB-A236-95079DA8AD01}"/>
              </a:ext>
            </a:extLst>
          </p:cNvPr>
          <p:cNvSpPr/>
          <p:nvPr/>
        </p:nvSpPr>
        <p:spPr>
          <a:xfrm>
            <a:off x="8284690" y="921974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05" name="Oval 104" descr="timeline markers">
            <a:extLst>
              <a:ext uri="{FF2B5EF4-FFF2-40B4-BE49-F238E27FC236}">
                <a16:creationId xmlns:a16="http://schemas.microsoft.com/office/drawing/2014/main" id="{E92417A0-A309-465F-88E7-0DED361313C1}"/>
              </a:ext>
            </a:extLst>
          </p:cNvPr>
          <p:cNvSpPr/>
          <p:nvPr/>
        </p:nvSpPr>
        <p:spPr>
          <a:xfrm>
            <a:off x="5612208" y="4693363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07" name="Oval 106" descr="timeline markers">
            <a:extLst>
              <a:ext uri="{FF2B5EF4-FFF2-40B4-BE49-F238E27FC236}">
                <a16:creationId xmlns:a16="http://schemas.microsoft.com/office/drawing/2014/main" id="{13511587-7FCB-40F6-8E34-178AF7381975}"/>
              </a:ext>
            </a:extLst>
          </p:cNvPr>
          <p:cNvSpPr/>
          <p:nvPr/>
        </p:nvSpPr>
        <p:spPr>
          <a:xfrm>
            <a:off x="5248605" y="1622992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08" name="Oval 107" descr="timeline markers">
            <a:extLst>
              <a:ext uri="{FF2B5EF4-FFF2-40B4-BE49-F238E27FC236}">
                <a16:creationId xmlns:a16="http://schemas.microsoft.com/office/drawing/2014/main" id="{857D08D2-A1C9-489D-8348-CFB47CDE3AB1}"/>
              </a:ext>
            </a:extLst>
          </p:cNvPr>
          <p:cNvSpPr/>
          <p:nvPr/>
        </p:nvSpPr>
        <p:spPr>
          <a:xfrm>
            <a:off x="7880126" y="1567078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09" name="Oval 108" descr="timeline markers">
            <a:extLst>
              <a:ext uri="{FF2B5EF4-FFF2-40B4-BE49-F238E27FC236}">
                <a16:creationId xmlns:a16="http://schemas.microsoft.com/office/drawing/2014/main" id="{E245448C-0204-44B2-B971-A22E9D2DFACE}"/>
              </a:ext>
            </a:extLst>
          </p:cNvPr>
          <p:cNvSpPr/>
          <p:nvPr/>
        </p:nvSpPr>
        <p:spPr>
          <a:xfrm>
            <a:off x="7904456" y="2889515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10" name="Oval 109" descr="timeline markers">
            <a:extLst>
              <a:ext uri="{FF2B5EF4-FFF2-40B4-BE49-F238E27FC236}">
                <a16:creationId xmlns:a16="http://schemas.microsoft.com/office/drawing/2014/main" id="{19A80ABD-E90D-411F-BF88-7E1ED68E1846}"/>
              </a:ext>
            </a:extLst>
          </p:cNvPr>
          <p:cNvSpPr/>
          <p:nvPr/>
        </p:nvSpPr>
        <p:spPr>
          <a:xfrm>
            <a:off x="5247941" y="2911659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11" name="Oval 110" descr="timeline markers">
            <a:extLst>
              <a:ext uri="{FF2B5EF4-FFF2-40B4-BE49-F238E27FC236}">
                <a16:creationId xmlns:a16="http://schemas.microsoft.com/office/drawing/2014/main" id="{467F323A-16F5-4015-85F9-EED889A6702A}"/>
              </a:ext>
            </a:extLst>
          </p:cNvPr>
          <p:cNvSpPr/>
          <p:nvPr/>
        </p:nvSpPr>
        <p:spPr>
          <a:xfrm>
            <a:off x="2570371" y="2872015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60" name="Oval 106" descr="timeline markers">
            <a:extLst>
              <a:ext uri="{FF2B5EF4-FFF2-40B4-BE49-F238E27FC236}">
                <a16:creationId xmlns:a16="http://schemas.microsoft.com/office/drawing/2014/main" id="{09B85DB2-F216-AF4A-8428-74EB68F6E05F}"/>
              </a:ext>
            </a:extLst>
          </p:cNvPr>
          <p:cNvSpPr/>
          <p:nvPr/>
        </p:nvSpPr>
        <p:spPr>
          <a:xfrm>
            <a:off x="2606761" y="1608076"/>
            <a:ext cx="126723" cy="12672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n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04126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גרפיקה 4">
            <a:extLst>
              <a:ext uri="{FF2B5EF4-FFF2-40B4-BE49-F238E27FC236}">
                <a16:creationId xmlns:a16="http://schemas.microsoft.com/office/drawing/2014/main" id="{BBC0A178-C9DF-0F47-A7EC-A15538990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7681" y="1545720"/>
            <a:ext cx="228600" cy="228600"/>
          </a:xfrm>
          <a:prstGeom prst="rect">
            <a:avLst/>
          </a:prstGeom>
        </p:spPr>
      </p:pic>
      <p:pic>
        <p:nvPicPr>
          <p:cNvPr id="7" name="גרפיקה 6">
            <a:extLst>
              <a:ext uri="{FF2B5EF4-FFF2-40B4-BE49-F238E27FC236}">
                <a16:creationId xmlns:a16="http://schemas.microsoft.com/office/drawing/2014/main" id="{7E1A817C-E08C-D549-ABEB-8BB74B9D2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7235" y="1545720"/>
            <a:ext cx="228600" cy="228600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AD52B452-D3DF-414F-B836-17E65B62D9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56789" y="1545720"/>
            <a:ext cx="228600" cy="22860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60C6D48-341B-C548-852E-20F15E2D54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76343" y="1545720"/>
            <a:ext cx="228600" cy="2286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52E143A3-D0AD-CD4D-B80B-EFE7C38506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95897" y="1545720"/>
            <a:ext cx="228600" cy="228600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62936348-60B4-9B46-8632-DEE40D44F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15451" y="1545720"/>
            <a:ext cx="228600" cy="228600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E455FE31-8D9A-9746-8202-381AC48CD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35005" y="1545720"/>
            <a:ext cx="228600" cy="228600"/>
          </a:xfrm>
          <a:prstGeom prst="rect">
            <a:avLst/>
          </a:prstGeom>
        </p:spPr>
      </p:pic>
      <p:pic>
        <p:nvPicPr>
          <p:cNvPr id="19" name="גרפיקה 18">
            <a:extLst>
              <a:ext uri="{FF2B5EF4-FFF2-40B4-BE49-F238E27FC236}">
                <a16:creationId xmlns:a16="http://schemas.microsoft.com/office/drawing/2014/main" id="{F7398EAE-107E-0F40-ABCB-54954C761E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54559" y="1545720"/>
            <a:ext cx="228600" cy="228600"/>
          </a:xfrm>
          <a:prstGeom prst="rect">
            <a:avLst/>
          </a:prstGeom>
        </p:spPr>
      </p:pic>
      <p:pic>
        <p:nvPicPr>
          <p:cNvPr id="21" name="גרפיקה 20">
            <a:extLst>
              <a:ext uri="{FF2B5EF4-FFF2-40B4-BE49-F238E27FC236}">
                <a16:creationId xmlns:a16="http://schemas.microsoft.com/office/drawing/2014/main" id="{BC5D3183-C445-084D-AEBF-1FF18C7E739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474120" y="1545720"/>
            <a:ext cx="228600" cy="228600"/>
          </a:xfrm>
          <a:prstGeom prst="rect">
            <a:avLst/>
          </a:prstGeom>
        </p:spPr>
      </p:pic>
      <p:pic>
        <p:nvPicPr>
          <p:cNvPr id="23" name="גרפיקה 22">
            <a:extLst>
              <a:ext uri="{FF2B5EF4-FFF2-40B4-BE49-F238E27FC236}">
                <a16:creationId xmlns:a16="http://schemas.microsoft.com/office/drawing/2014/main" id="{75E00E55-35A1-A04D-9717-583C063C53D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93325" y="2035746"/>
            <a:ext cx="228600" cy="228600"/>
          </a:xfrm>
          <a:prstGeom prst="rect">
            <a:avLst/>
          </a:prstGeom>
        </p:spPr>
      </p:pic>
      <p:pic>
        <p:nvPicPr>
          <p:cNvPr id="25" name="גרפיקה 24">
            <a:extLst>
              <a:ext uri="{FF2B5EF4-FFF2-40B4-BE49-F238E27FC236}">
                <a16:creationId xmlns:a16="http://schemas.microsoft.com/office/drawing/2014/main" id="{247CB9AA-59EC-2943-8CE8-E0BF6754F45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16153" y="2035746"/>
            <a:ext cx="228600" cy="228600"/>
          </a:xfrm>
          <a:prstGeom prst="rect">
            <a:avLst/>
          </a:prstGeom>
        </p:spPr>
      </p:pic>
      <p:pic>
        <p:nvPicPr>
          <p:cNvPr id="27" name="גרפיקה 26">
            <a:extLst>
              <a:ext uri="{FF2B5EF4-FFF2-40B4-BE49-F238E27FC236}">
                <a16:creationId xmlns:a16="http://schemas.microsoft.com/office/drawing/2014/main" id="{3A09C5A9-29F5-714F-A81B-0B816D841F9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338981" y="2035746"/>
            <a:ext cx="228600" cy="228600"/>
          </a:xfrm>
          <a:prstGeom prst="rect">
            <a:avLst/>
          </a:prstGeom>
        </p:spPr>
      </p:pic>
      <p:pic>
        <p:nvPicPr>
          <p:cNvPr id="29" name="גרפיקה 28">
            <a:extLst>
              <a:ext uri="{FF2B5EF4-FFF2-40B4-BE49-F238E27FC236}">
                <a16:creationId xmlns:a16="http://schemas.microsoft.com/office/drawing/2014/main" id="{65CC7E62-9633-A848-8072-6862A286DC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761809" y="2035746"/>
            <a:ext cx="228600" cy="228600"/>
          </a:xfrm>
          <a:prstGeom prst="rect">
            <a:avLst/>
          </a:prstGeom>
        </p:spPr>
      </p:pic>
      <p:pic>
        <p:nvPicPr>
          <p:cNvPr id="31" name="גרפיקה 30">
            <a:extLst>
              <a:ext uri="{FF2B5EF4-FFF2-40B4-BE49-F238E27FC236}">
                <a16:creationId xmlns:a16="http://schemas.microsoft.com/office/drawing/2014/main" id="{C18D4BEA-B555-3641-8F06-0D3A89EA553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184637" y="2035746"/>
            <a:ext cx="228600" cy="228600"/>
          </a:xfrm>
          <a:prstGeom prst="rect">
            <a:avLst/>
          </a:prstGeom>
        </p:spPr>
      </p:pic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D3991477-A793-5E42-9962-18749AB9B52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607465" y="2035746"/>
            <a:ext cx="228600" cy="228600"/>
          </a:xfrm>
          <a:prstGeom prst="rect">
            <a:avLst/>
          </a:prstGeom>
        </p:spPr>
      </p:pic>
      <p:pic>
        <p:nvPicPr>
          <p:cNvPr id="35" name="גרפיקה 34">
            <a:extLst>
              <a:ext uri="{FF2B5EF4-FFF2-40B4-BE49-F238E27FC236}">
                <a16:creationId xmlns:a16="http://schemas.microsoft.com/office/drawing/2014/main" id="{E6CE8466-9224-1142-9FC3-EB059C84090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030293" y="2035746"/>
            <a:ext cx="228600" cy="228600"/>
          </a:xfrm>
          <a:prstGeom prst="rect">
            <a:avLst/>
          </a:prstGeom>
        </p:spPr>
      </p:pic>
      <p:pic>
        <p:nvPicPr>
          <p:cNvPr id="37" name="גרפיקה 36">
            <a:extLst>
              <a:ext uri="{FF2B5EF4-FFF2-40B4-BE49-F238E27FC236}">
                <a16:creationId xmlns:a16="http://schemas.microsoft.com/office/drawing/2014/main" id="{3F226C13-D36A-E543-88C6-FE190BE76A6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453121" y="2035746"/>
            <a:ext cx="228600" cy="228600"/>
          </a:xfrm>
          <a:prstGeom prst="rect">
            <a:avLst/>
          </a:prstGeom>
        </p:spPr>
      </p:pic>
      <p:pic>
        <p:nvPicPr>
          <p:cNvPr id="39" name="גרפיקה 38">
            <a:extLst>
              <a:ext uri="{FF2B5EF4-FFF2-40B4-BE49-F238E27FC236}">
                <a16:creationId xmlns:a16="http://schemas.microsoft.com/office/drawing/2014/main" id="{70B6BD6F-6981-7E4B-B99B-56BD57005F4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875949" y="2035746"/>
            <a:ext cx="228600" cy="228600"/>
          </a:xfrm>
          <a:prstGeom prst="rect">
            <a:avLst/>
          </a:prstGeom>
        </p:spPr>
      </p:pic>
      <p:pic>
        <p:nvPicPr>
          <p:cNvPr id="41" name="גרפיקה 40">
            <a:extLst>
              <a:ext uri="{FF2B5EF4-FFF2-40B4-BE49-F238E27FC236}">
                <a16:creationId xmlns:a16="http://schemas.microsoft.com/office/drawing/2014/main" id="{72AC3E8D-E6DA-1F48-9B8D-BCD8F399740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298777" y="2035746"/>
            <a:ext cx="228600" cy="228600"/>
          </a:xfrm>
          <a:prstGeom prst="rect">
            <a:avLst/>
          </a:prstGeom>
        </p:spPr>
      </p:pic>
      <p:pic>
        <p:nvPicPr>
          <p:cNvPr id="43" name="גרפיקה 42">
            <a:extLst>
              <a:ext uri="{FF2B5EF4-FFF2-40B4-BE49-F238E27FC236}">
                <a16:creationId xmlns:a16="http://schemas.microsoft.com/office/drawing/2014/main" id="{4E42228E-ECF0-D948-955A-B04DE935385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721605" y="2035746"/>
            <a:ext cx="228600" cy="228600"/>
          </a:xfrm>
          <a:prstGeom prst="rect">
            <a:avLst/>
          </a:prstGeom>
        </p:spPr>
      </p:pic>
      <p:pic>
        <p:nvPicPr>
          <p:cNvPr id="45" name="גרפיקה 44">
            <a:extLst>
              <a:ext uri="{FF2B5EF4-FFF2-40B4-BE49-F238E27FC236}">
                <a16:creationId xmlns:a16="http://schemas.microsoft.com/office/drawing/2014/main" id="{2934552A-34B0-F040-974D-932B26F31F0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144433" y="2035746"/>
            <a:ext cx="228600" cy="228600"/>
          </a:xfrm>
          <a:prstGeom prst="rect">
            <a:avLst/>
          </a:prstGeom>
        </p:spPr>
      </p:pic>
      <p:pic>
        <p:nvPicPr>
          <p:cNvPr id="47" name="גרפיקה 46">
            <a:extLst>
              <a:ext uri="{FF2B5EF4-FFF2-40B4-BE49-F238E27FC236}">
                <a16:creationId xmlns:a16="http://schemas.microsoft.com/office/drawing/2014/main" id="{567D1F01-7B30-4D43-800D-75C3EE26C95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567261" y="2035746"/>
            <a:ext cx="228600" cy="228600"/>
          </a:xfrm>
          <a:prstGeom prst="rect">
            <a:avLst/>
          </a:prstGeom>
        </p:spPr>
      </p:pic>
      <p:pic>
        <p:nvPicPr>
          <p:cNvPr id="49" name="גרפיקה 48">
            <a:extLst>
              <a:ext uri="{FF2B5EF4-FFF2-40B4-BE49-F238E27FC236}">
                <a16:creationId xmlns:a16="http://schemas.microsoft.com/office/drawing/2014/main" id="{BD426BA1-0B86-8D4E-A35A-8A8188054BE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990089" y="2035746"/>
            <a:ext cx="228600" cy="228600"/>
          </a:xfrm>
          <a:prstGeom prst="rect">
            <a:avLst/>
          </a:prstGeom>
        </p:spPr>
      </p:pic>
      <p:pic>
        <p:nvPicPr>
          <p:cNvPr id="51" name="גרפיקה 50">
            <a:extLst>
              <a:ext uri="{FF2B5EF4-FFF2-40B4-BE49-F238E27FC236}">
                <a16:creationId xmlns:a16="http://schemas.microsoft.com/office/drawing/2014/main" id="{1D9CFFA0-CF47-8C48-8A86-5D0C9A78A07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412917" y="2035746"/>
            <a:ext cx="228600" cy="228600"/>
          </a:xfrm>
          <a:prstGeom prst="rect">
            <a:avLst/>
          </a:prstGeom>
        </p:spPr>
      </p:pic>
      <p:pic>
        <p:nvPicPr>
          <p:cNvPr id="53" name="גרפיקה 52">
            <a:extLst>
              <a:ext uri="{FF2B5EF4-FFF2-40B4-BE49-F238E27FC236}">
                <a16:creationId xmlns:a16="http://schemas.microsoft.com/office/drawing/2014/main" id="{F3305915-2A5C-0145-84BC-22E3C8220CA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835745" y="2035746"/>
            <a:ext cx="228600" cy="228600"/>
          </a:xfrm>
          <a:prstGeom prst="rect">
            <a:avLst/>
          </a:prstGeom>
        </p:spPr>
      </p:pic>
      <p:pic>
        <p:nvPicPr>
          <p:cNvPr id="55" name="גרפיקה 54">
            <a:extLst>
              <a:ext uri="{FF2B5EF4-FFF2-40B4-BE49-F238E27FC236}">
                <a16:creationId xmlns:a16="http://schemas.microsoft.com/office/drawing/2014/main" id="{843A3C35-4222-734B-8A53-770F554B6115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258573" y="2035746"/>
            <a:ext cx="228600" cy="228600"/>
          </a:xfrm>
          <a:prstGeom prst="rect">
            <a:avLst/>
          </a:prstGeom>
        </p:spPr>
      </p:pic>
      <p:pic>
        <p:nvPicPr>
          <p:cNvPr id="57" name="גרפיקה 56">
            <a:extLst>
              <a:ext uri="{FF2B5EF4-FFF2-40B4-BE49-F238E27FC236}">
                <a16:creationId xmlns:a16="http://schemas.microsoft.com/office/drawing/2014/main" id="{999CDA13-8E3B-3545-81E4-B113549849BB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681401" y="2035746"/>
            <a:ext cx="228600" cy="228600"/>
          </a:xfrm>
          <a:prstGeom prst="rect">
            <a:avLst/>
          </a:prstGeom>
        </p:spPr>
      </p:pic>
      <p:pic>
        <p:nvPicPr>
          <p:cNvPr id="59" name="גרפיקה 58">
            <a:extLst>
              <a:ext uri="{FF2B5EF4-FFF2-40B4-BE49-F238E27FC236}">
                <a16:creationId xmlns:a16="http://schemas.microsoft.com/office/drawing/2014/main" id="{240D1DB9-003A-CD42-BBDF-4D21B70A869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104229" y="2035746"/>
            <a:ext cx="228600" cy="228600"/>
          </a:xfrm>
          <a:prstGeom prst="rect">
            <a:avLst/>
          </a:prstGeom>
        </p:spPr>
      </p:pic>
      <p:pic>
        <p:nvPicPr>
          <p:cNvPr id="61" name="גרפיקה 60">
            <a:extLst>
              <a:ext uri="{FF2B5EF4-FFF2-40B4-BE49-F238E27FC236}">
                <a16:creationId xmlns:a16="http://schemas.microsoft.com/office/drawing/2014/main" id="{94B1D1DE-B339-2D4A-9D71-379FA2AA8442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8527055" y="2035746"/>
            <a:ext cx="228600" cy="228600"/>
          </a:xfrm>
          <a:prstGeom prst="rect">
            <a:avLst/>
          </a:prstGeom>
        </p:spPr>
      </p:pic>
      <p:pic>
        <p:nvPicPr>
          <p:cNvPr id="63" name="גרפיקה 62">
            <a:extLst>
              <a:ext uri="{FF2B5EF4-FFF2-40B4-BE49-F238E27FC236}">
                <a16:creationId xmlns:a16="http://schemas.microsoft.com/office/drawing/2014/main" id="{F562A1E1-A148-304F-9AC1-46E43D0349A5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469096" y="2546350"/>
            <a:ext cx="228600" cy="228600"/>
          </a:xfrm>
          <a:prstGeom prst="rect">
            <a:avLst/>
          </a:prstGeom>
        </p:spPr>
      </p:pic>
      <p:pic>
        <p:nvPicPr>
          <p:cNvPr id="65" name="גרפיקה 64">
            <a:extLst>
              <a:ext uri="{FF2B5EF4-FFF2-40B4-BE49-F238E27FC236}">
                <a16:creationId xmlns:a16="http://schemas.microsoft.com/office/drawing/2014/main" id="{DA908CA0-2847-E84B-9FC0-0C36BEA7701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17334" y="2546350"/>
            <a:ext cx="228600" cy="228600"/>
          </a:xfrm>
          <a:prstGeom prst="rect">
            <a:avLst/>
          </a:prstGeom>
        </p:spPr>
      </p:pic>
      <p:pic>
        <p:nvPicPr>
          <p:cNvPr id="67" name="גרפיקה 66">
            <a:extLst>
              <a:ext uri="{FF2B5EF4-FFF2-40B4-BE49-F238E27FC236}">
                <a16:creationId xmlns:a16="http://schemas.microsoft.com/office/drawing/2014/main" id="{6AD73586-266A-4342-97B5-50975CC06045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365572" y="2546350"/>
            <a:ext cx="228600" cy="228600"/>
          </a:xfrm>
          <a:prstGeom prst="rect">
            <a:avLst/>
          </a:prstGeom>
        </p:spPr>
      </p:pic>
      <p:pic>
        <p:nvPicPr>
          <p:cNvPr id="69" name="גרפיקה 68">
            <a:extLst>
              <a:ext uri="{FF2B5EF4-FFF2-40B4-BE49-F238E27FC236}">
                <a16:creationId xmlns:a16="http://schemas.microsoft.com/office/drawing/2014/main" id="{89C3550B-67DD-B842-9DF0-13E9260170F8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813810" y="2546350"/>
            <a:ext cx="228600" cy="228600"/>
          </a:xfrm>
          <a:prstGeom prst="rect">
            <a:avLst/>
          </a:prstGeom>
        </p:spPr>
      </p:pic>
      <p:pic>
        <p:nvPicPr>
          <p:cNvPr id="71" name="גרפיקה 70">
            <a:extLst>
              <a:ext uri="{FF2B5EF4-FFF2-40B4-BE49-F238E27FC236}">
                <a16:creationId xmlns:a16="http://schemas.microsoft.com/office/drawing/2014/main" id="{BC338970-5273-C24C-B443-293259C82DC6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2262048" y="2546350"/>
            <a:ext cx="228600" cy="228600"/>
          </a:xfrm>
          <a:prstGeom prst="rect">
            <a:avLst/>
          </a:prstGeom>
        </p:spPr>
      </p:pic>
      <p:pic>
        <p:nvPicPr>
          <p:cNvPr id="73" name="גרפיקה 72">
            <a:extLst>
              <a:ext uri="{FF2B5EF4-FFF2-40B4-BE49-F238E27FC236}">
                <a16:creationId xmlns:a16="http://schemas.microsoft.com/office/drawing/2014/main" id="{E62C6F02-3037-2C40-91B5-DF7DD1C995B3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2710286" y="2546350"/>
            <a:ext cx="228600" cy="228600"/>
          </a:xfrm>
          <a:prstGeom prst="rect">
            <a:avLst/>
          </a:prstGeom>
        </p:spPr>
      </p:pic>
      <p:pic>
        <p:nvPicPr>
          <p:cNvPr id="75" name="גרפיקה 74">
            <a:extLst>
              <a:ext uri="{FF2B5EF4-FFF2-40B4-BE49-F238E27FC236}">
                <a16:creationId xmlns:a16="http://schemas.microsoft.com/office/drawing/2014/main" id="{1E831D26-558D-4644-BB84-65087C5F3275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3158524" y="2546350"/>
            <a:ext cx="228600" cy="228600"/>
          </a:xfrm>
          <a:prstGeom prst="rect">
            <a:avLst/>
          </a:prstGeom>
        </p:spPr>
      </p:pic>
      <p:pic>
        <p:nvPicPr>
          <p:cNvPr id="77" name="גרפיקה 76">
            <a:extLst>
              <a:ext uri="{FF2B5EF4-FFF2-40B4-BE49-F238E27FC236}">
                <a16:creationId xmlns:a16="http://schemas.microsoft.com/office/drawing/2014/main" id="{B94CA972-0FD6-C443-AB00-6AE3007FBCBC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3606762" y="2546350"/>
            <a:ext cx="228600" cy="228600"/>
          </a:xfrm>
          <a:prstGeom prst="rect">
            <a:avLst/>
          </a:prstGeom>
        </p:spPr>
      </p:pic>
      <p:pic>
        <p:nvPicPr>
          <p:cNvPr id="79" name="גרפיקה 78">
            <a:extLst>
              <a:ext uri="{FF2B5EF4-FFF2-40B4-BE49-F238E27FC236}">
                <a16:creationId xmlns:a16="http://schemas.microsoft.com/office/drawing/2014/main" id="{E0B12827-BC91-1642-B1B5-771AB5922D5D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4055000" y="2546350"/>
            <a:ext cx="228600" cy="228600"/>
          </a:xfrm>
          <a:prstGeom prst="rect">
            <a:avLst/>
          </a:prstGeom>
        </p:spPr>
      </p:pic>
      <p:pic>
        <p:nvPicPr>
          <p:cNvPr id="81" name="גרפיקה 80">
            <a:extLst>
              <a:ext uri="{FF2B5EF4-FFF2-40B4-BE49-F238E27FC236}">
                <a16:creationId xmlns:a16="http://schemas.microsoft.com/office/drawing/2014/main" id="{6060E2C3-C04A-FA47-B9AB-4060FDAE7045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4503238" y="2546350"/>
            <a:ext cx="228600" cy="228600"/>
          </a:xfrm>
          <a:prstGeom prst="rect">
            <a:avLst/>
          </a:prstGeom>
        </p:spPr>
      </p:pic>
      <p:pic>
        <p:nvPicPr>
          <p:cNvPr id="83" name="גרפיקה 82">
            <a:extLst>
              <a:ext uri="{FF2B5EF4-FFF2-40B4-BE49-F238E27FC236}">
                <a16:creationId xmlns:a16="http://schemas.microsoft.com/office/drawing/2014/main" id="{E190F458-18EC-4C46-824F-590D2C6BB7B7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4951476" y="2546350"/>
            <a:ext cx="228600" cy="228600"/>
          </a:xfrm>
          <a:prstGeom prst="rect">
            <a:avLst/>
          </a:prstGeom>
        </p:spPr>
      </p:pic>
      <p:pic>
        <p:nvPicPr>
          <p:cNvPr id="85" name="גרפיקה 84">
            <a:extLst>
              <a:ext uri="{FF2B5EF4-FFF2-40B4-BE49-F238E27FC236}">
                <a16:creationId xmlns:a16="http://schemas.microsoft.com/office/drawing/2014/main" id="{8FC0CC64-7872-A14A-B4A0-20DFCBA6F158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5399714" y="2546350"/>
            <a:ext cx="228600" cy="228600"/>
          </a:xfrm>
          <a:prstGeom prst="rect">
            <a:avLst/>
          </a:prstGeom>
        </p:spPr>
      </p:pic>
      <p:pic>
        <p:nvPicPr>
          <p:cNvPr id="87" name="גרפיקה 86">
            <a:extLst>
              <a:ext uri="{FF2B5EF4-FFF2-40B4-BE49-F238E27FC236}">
                <a16:creationId xmlns:a16="http://schemas.microsoft.com/office/drawing/2014/main" id="{AD7D4A98-E194-8845-8808-5A35F48DA081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5847952" y="2546350"/>
            <a:ext cx="228600" cy="228600"/>
          </a:xfrm>
          <a:prstGeom prst="rect">
            <a:avLst/>
          </a:prstGeom>
        </p:spPr>
      </p:pic>
      <p:pic>
        <p:nvPicPr>
          <p:cNvPr id="89" name="גרפיקה 88">
            <a:extLst>
              <a:ext uri="{FF2B5EF4-FFF2-40B4-BE49-F238E27FC236}">
                <a16:creationId xmlns:a16="http://schemas.microsoft.com/office/drawing/2014/main" id="{B4BC4271-8241-1849-8F2A-FBD37B0F1A63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6296190" y="2546350"/>
            <a:ext cx="228600" cy="228600"/>
          </a:xfrm>
          <a:prstGeom prst="rect">
            <a:avLst/>
          </a:prstGeom>
        </p:spPr>
      </p:pic>
      <p:pic>
        <p:nvPicPr>
          <p:cNvPr id="91" name="גרפיקה 90">
            <a:extLst>
              <a:ext uri="{FF2B5EF4-FFF2-40B4-BE49-F238E27FC236}">
                <a16:creationId xmlns:a16="http://schemas.microsoft.com/office/drawing/2014/main" id="{9D77AA80-5B4A-2E40-8378-21C6C8291ECD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6744428" y="2546350"/>
            <a:ext cx="228600" cy="228600"/>
          </a:xfrm>
          <a:prstGeom prst="rect">
            <a:avLst/>
          </a:prstGeom>
        </p:spPr>
      </p:pic>
      <p:pic>
        <p:nvPicPr>
          <p:cNvPr id="93" name="גרפיקה 92">
            <a:extLst>
              <a:ext uri="{FF2B5EF4-FFF2-40B4-BE49-F238E27FC236}">
                <a16:creationId xmlns:a16="http://schemas.microsoft.com/office/drawing/2014/main" id="{5B84DDB9-D3B2-DC49-B2D9-A2A76E680BF8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7192666" y="2546350"/>
            <a:ext cx="228600" cy="228600"/>
          </a:xfrm>
          <a:prstGeom prst="rect">
            <a:avLst/>
          </a:prstGeom>
        </p:spPr>
      </p:pic>
      <p:pic>
        <p:nvPicPr>
          <p:cNvPr id="95" name="גרפיקה 94">
            <a:extLst>
              <a:ext uri="{FF2B5EF4-FFF2-40B4-BE49-F238E27FC236}">
                <a16:creationId xmlns:a16="http://schemas.microsoft.com/office/drawing/2014/main" id="{BCD352C6-300F-D044-93C8-6E70DC9E6FCF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7640904" y="2546350"/>
            <a:ext cx="228600" cy="228600"/>
          </a:xfrm>
          <a:prstGeom prst="rect">
            <a:avLst/>
          </a:prstGeom>
        </p:spPr>
      </p:pic>
      <p:pic>
        <p:nvPicPr>
          <p:cNvPr id="97" name="גרפיקה 96">
            <a:extLst>
              <a:ext uri="{FF2B5EF4-FFF2-40B4-BE49-F238E27FC236}">
                <a16:creationId xmlns:a16="http://schemas.microsoft.com/office/drawing/2014/main" id="{F370B8D0-0532-9448-9A50-A393F7B154F7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8089142" y="2546350"/>
            <a:ext cx="228600" cy="228600"/>
          </a:xfrm>
          <a:prstGeom prst="rect">
            <a:avLst/>
          </a:prstGeom>
        </p:spPr>
      </p:pic>
      <p:pic>
        <p:nvPicPr>
          <p:cNvPr id="99" name="גרפיקה 98">
            <a:extLst>
              <a:ext uri="{FF2B5EF4-FFF2-40B4-BE49-F238E27FC236}">
                <a16:creationId xmlns:a16="http://schemas.microsoft.com/office/drawing/2014/main" id="{1055C78C-534A-9C4C-89F8-76FC6B8CC926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8537375" y="2546350"/>
            <a:ext cx="228600" cy="228600"/>
          </a:xfrm>
          <a:prstGeom prst="rect">
            <a:avLst/>
          </a:prstGeom>
        </p:spPr>
      </p:pic>
      <p:pic>
        <p:nvPicPr>
          <p:cNvPr id="101" name="גרפיקה 100">
            <a:extLst>
              <a:ext uri="{FF2B5EF4-FFF2-40B4-BE49-F238E27FC236}">
                <a16:creationId xmlns:a16="http://schemas.microsoft.com/office/drawing/2014/main" id="{A7840788-5D39-224A-ACA7-2507A971ADC1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443060" y="3053065"/>
            <a:ext cx="228600" cy="228600"/>
          </a:xfrm>
          <a:prstGeom prst="rect">
            <a:avLst/>
          </a:prstGeom>
        </p:spPr>
      </p:pic>
      <p:pic>
        <p:nvPicPr>
          <p:cNvPr id="103" name="גרפיקה 102">
            <a:extLst>
              <a:ext uri="{FF2B5EF4-FFF2-40B4-BE49-F238E27FC236}">
                <a16:creationId xmlns:a16="http://schemas.microsoft.com/office/drawing/2014/main" id="{5AF162F1-1B13-924B-982E-2DA3F4587691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809060" y="3040950"/>
            <a:ext cx="228600" cy="228600"/>
          </a:xfrm>
          <a:prstGeom prst="rect">
            <a:avLst/>
          </a:prstGeom>
        </p:spPr>
      </p:pic>
      <p:pic>
        <p:nvPicPr>
          <p:cNvPr id="105" name="גרפיקה 104">
            <a:extLst>
              <a:ext uri="{FF2B5EF4-FFF2-40B4-BE49-F238E27FC236}">
                <a16:creationId xmlns:a16="http://schemas.microsoft.com/office/drawing/2014/main" id="{C0057C85-2AE0-604B-B1C3-2C714AD3C952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117780" y="3040950"/>
            <a:ext cx="228600" cy="228600"/>
          </a:xfrm>
          <a:prstGeom prst="rect">
            <a:avLst/>
          </a:prstGeom>
        </p:spPr>
      </p:pic>
      <p:pic>
        <p:nvPicPr>
          <p:cNvPr id="107" name="גרפיקה 106">
            <a:extLst>
              <a:ext uri="{FF2B5EF4-FFF2-40B4-BE49-F238E27FC236}">
                <a16:creationId xmlns:a16="http://schemas.microsoft.com/office/drawing/2014/main" id="{D7896E93-E81D-604C-9BAE-4F7903068CDE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1426500" y="3040950"/>
            <a:ext cx="228600" cy="228600"/>
          </a:xfrm>
          <a:prstGeom prst="rect">
            <a:avLst/>
          </a:prstGeom>
        </p:spPr>
      </p:pic>
      <p:pic>
        <p:nvPicPr>
          <p:cNvPr id="109" name="גרפיקה 108">
            <a:extLst>
              <a:ext uri="{FF2B5EF4-FFF2-40B4-BE49-F238E27FC236}">
                <a16:creationId xmlns:a16="http://schemas.microsoft.com/office/drawing/2014/main" id="{673320FE-F82E-9C41-9589-A3DB4F7E6148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1735220" y="3040950"/>
            <a:ext cx="228600" cy="228600"/>
          </a:xfrm>
          <a:prstGeom prst="rect">
            <a:avLst/>
          </a:prstGeom>
        </p:spPr>
      </p:pic>
      <p:pic>
        <p:nvPicPr>
          <p:cNvPr id="111" name="גרפיקה 110">
            <a:extLst>
              <a:ext uri="{FF2B5EF4-FFF2-40B4-BE49-F238E27FC236}">
                <a16:creationId xmlns:a16="http://schemas.microsoft.com/office/drawing/2014/main" id="{789CAFF7-E29D-364B-9359-C90C48580DE0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2043940" y="3040950"/>
            <a:ext cx="228600" cy="228600"/>
          </a:xfrm>
          <a:prstGeom prst="rect">
            <a:avLst/>
          </a:prstGeom>
        </p:spPr>
      </p:pic>
      <p:pic>
        <p:nvPicPr>
          <p:cNvPr id="113" name="גרפיקה 112">
            <a:extLst>
              <a:ext uri="{FF2B5EF4-FFF2-40B4-BE49-F238E27FC236}">
                <a16:creationId xmlns:a16="http://schemas.microsoft.com/office/drawing/2014/main" id="{C8812CA1-9156-6B43-B294-D9E589DDAF90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2352660" y="3040950"/>
            <a:ext cx="228600" cy="228600"/>
          </a:xfrm>
          <a:prstGeom prst="rect">
            <a:avLst/>
          </a:prstGeom>
        </p:spPr>
      </p:pic>
      <p:pic>
        <p:nvPicPr>
          <p:cNvPr id="115" name="גרפיקה 114">
            <a:extLst>
              <a:ext uri="{FF2B5EF4-FFF2-40B4-BE49-F238E27FC236}">
                <a16:creationId xmlns:a16="http://schemas.microsoft.com/office/drawing/2014/main" id="{1718D270-4339-F84C-8227-B41BA4F52E7F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2661380" y="3040950"/>
            <a:ext cx="228600" cy="228600"/>
          </a:xfrm>
          <a:prstGeom prst="rect">
            <a:avLst/>
          </a:prstGeom>
        </p:spPr>
      </p:pic>
      <p:pic>
        <p:nvPicPr>
          <p:cNvPr id="117" name="גרפיקה 116">
            <a:extLst>
              <a:ext uri="{FF2B5EF4-FFF2-40B4-BE49-F238E27FC236}">
                <a16:creationId xmlns:a16="http://schemas.microsoft.com/office/drawing/2014/main" id="{E7C08836-D7A9-DD49-9B91-FDFA1B42E4C0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2970100" y="3040950"/>
            <a:ext cx="228600" cy="228600"/>
          </a:xfrm>
          <a:prstGeom prst="rect">
            <a:avLst/>
          </a:prstGeom>
        </p:spPr>
      </p:pic>
      <p:pic>
        <p:nvPicPr>
          <p:cNvPr id="119" name="גרפיקה 118">
            <a:extLst>
              <a:ext uri="{FF2B5EF4-FFF2-40B4-BE49-F238E27FC236}">
                <a16:creationId xmlns:a16="http://schemas.microsoft.com/office/drawing/2014/main" id="{4624A553-8F66-8B43-9A41-61CCAAE82626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3278820" y="3040950"/>
            <a:ext cx="228600" cy="228600"/>
          </a:xfrm>
          <a:prstGeom prst="rect">
            <a:avLst/>
          </a:prstGeom>
        </p:spPr>
      </p:pic>
      <p:pic>
        <p:nvPicPr>
          <p:cNvPr id="121" name="גרפיקה 120">
            <a:extLst>
              <a:ext uri="{FF2B5EF4-FFF2-40B4-BE49-F238E27FC236}">
                <a16:creationId xmlns:a16="http://schemas.microsoft.com/office/drawing/2014/main" id="{6C6D32F0-5CB6-254C-A840-F5178F17B94C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3587540" y="3040950"/>
            <a:ext cx="228600" cy="228600"/>
          </a:xfrm>
          <a:prstGeom prst="rect">
            <a:avLst/>
          </a:prstGeom>
        </p:spPr>
      </p:pic>
      <p:pic>
        <p:nvPicPr>
          <p:cNvPr id="123" name="גרפיקה 122">
            <a:extLst>
              <a:ext uri="{FF2B5EF4-FFF2-40B4-BE49-F238E27FC236}">
                <a16:creationId xmlns:a16="http://schemas.microsoft.com/office/drawing/2014/main" id="{C983FFC8-1D64-164A-9602-D3CB87AC4A57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3896260" y="3040950"/>
            <a:ext cx="228600" cy="228600"/>
          </a:xfrm>
          <a:prstGeom prst="rect">
            <a:avLst/>
          </a:prstGeom>
        </p:spPr>
      </p:pic>
      <p:pic>
        <p:nvPicPr>
          <p:cNvPr id="125" name="גרפיקה 124">
            <a:extLst>
              <a:ext uri="{FF2B5EF4-FFF2-40B4-BE49-F238E27FC236}">
                <a16:creationId xmlns:a16="http://schemas.microsoft.com/office/drawing/2014/main" id="{B55C7BCF-C088-B64F-820C-29A11458A9CD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4204980" y="3040950"/>
            <a:ext cx="228600" cy="228600"/>
          </a:xfrm>
          <a:prstGeom prst="rect">
            <a:avLst/>
          </a:prstGeom>
        </p:spPr>
      </p:pic>
      <p:pic>
        <p:nvPicPr>
          <p:cNvPr id="127" name="גרפיקה 126">
            <a:extLst>
              <a:ext uri="{FF2B5EF4-FFF2-40B4-BE49-F238E27FC236}">
                <a16:creationId xmlns:a16="http://schemas.microsoft.com/office/drawing/2014/main" id="{8FE38EB1-78AF-2649-94EC-17CFEAC99300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4513700" y="3040950"/>
            <a:ext cx="228600" cy="228600"/>
          </a:xfrm>
          <a:prstGeom prst="rect">
            <a:avLst/>
          </a:prstGeom>
        </p:spPr>
      </p:pic>
      <p:pic>
        <p:nvPicPr>
          <p:cNvPr id="129" name="גרפיקה 128">
            <a:extLst>
              <a:ext uri="{FF2B5EF4-FFF2-40B4-BE49-F238E27FC236}">
                <a16:creationId xmlns:a16="http://schemas.microsoft.com/office/drawing/2014/main" id="{F570C3D1-C7DE-3246-B2E6-0BCF2E960FB8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822420" y="3040950"/>
            <a:ext cx="228600" cy="228600"/>
          </a:xfrm>
          <a:prstGeom prst="rect">
            <a:avLst/>
          </a:prstGeom>
        </p:spPr>
      </p:pic>
      <p:pic>
        <p:nvPicPr>
          <p:cNvPr id="131" name="גרפיקה 130">
            <a:extLst>
              <a:ext uri="{FF2B5EF4-FFF2-40B4-BE49-F238E27FC236}">
                <a16:creationId xmlns:a16="http://schemas.microsoft.com/office/drawing/2014/main" id="{8A9ECA5B-F728-7E46-B3DF-5C95291FE2BE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5131140" y="3040950"/>
            <a:ext cx="228600" cy="228600"/>
          </a:xfrm>
          <a:prstGeom prst="rect">
            <a:avLst/>
          </a:prstGeom>
        </p:spPr>
      </p:pic>
      <p:pic>
        <p:nvPicPr>
          <p:cNvPr id="133" name="גרפיקה 132">
            <a:extLst>
              <a:ext uri="{FF2B5EF4-FFF2-40B4-BE49-F238E27FC236}">
                <a16:creationId xmlns:a16="http://schemas.microsoft.com/office/drawing/2014/main" id="{E301AE5B-BDD3-C847-B119-D982A4B41BE3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5439860" y="3040950"/>
            <a:ext cx="228600" cy="228600"/>
          </a:xfrm>
          <a:prstGeom prst="rect">
            <a:avLst/>
          </a:prstGeom>
        </p:spPr>
      </p:pic>
      <p:pic>
        <p:nvPicPr>
          <p:cNvPr id="135" name="גרפיקה 134">
            <a:extLst>
              <a:ext uri="{FF2B5EF4-FFF2-40B4-BE49-F238E27FC236}">
                <a16:creationId xmlns:a16="http://schemas.microsoft.com/office/drawing/2014/main" id="{F9F94C0C-2EC4-C047-9006-A3A48EAB6DCC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5748580" y="3040950"/>
            <a:ext cx="228600" cy="228600"/>
          </a:xfrm>
          <a:prstGeom prst="rect">
            <a:avLst/>
          </a:prstGeom>
        </p:spPr>
      </p:pic>
      <p:pic>
        <p:nvPicPr>
          <p:cNvPr id="137" name="גרפיקה 136">
            <a:extLst>
              <a:ext uri="{FF2B5EF4-FFF2-40B4-BE49-F238E27FC236}">
                <a16:creationId xmlns:a16="http://schemas.microsoft.com/office/drawing/2014/main" id="{BE1D80A0-1811-BD46-9F3D-BC7DB17827B6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6057300" y="3040950"/>
            <a:ext cx="228600" cy="228600"/>
          </a:xfrm>
          <a:prstGeom prst="rect">
            <a:avLst/>
          </a:prstGeom>
        </p:spPr>
      </p:pic>
      <p:pic>
        <p:nvPicPr>
          <p:cNvPr id="139" name="גרפיקה 138">
            <a:extLst>
              <a:ext uri="{FF2B5EF4-FFF2-40B4-BE49-F238E27FC236}">
                <a16:creationId xmlns:a16="http://schemas.microsoft.com/office/drawing/2014/main" id="{21C1F1F3-E787-AB49-B990-26D3ECFE2BE5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6366020" y="3040950"/>
            <a:ext cx="228600" cy="228600"/>
          </a:xfrm>
          <a:prstGeom prst="rect">
            <a:avLst/>
          </a:prstGeom>
        </p:spPr>
      </p:pic>
      <p:pic>
        <p:nvPicPr>
          <p:cNvPr id="141" name="גרפיקה 140">
            <a:extLst>
              <a:ext uri="{FF2B5EF4-FFF2-40B4-BE49-F238E27FC236}">
                <a16:creationId xmlns:a16="http://schemas.microsoft.com/office/drawing/2014/main" id="{2CD7F7B5-ADB9-3D47-9ED3-4A38D2A7AF98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6674740" y="3040950"/>
            <a:ext cx="228600" cy="228600"/>
          </a:xfrm>
          <a:prstGeom prst="rect">
            <a:avLst/>
          </a:prstGeom>
        </p:spPr>
      </p:pic>
      <p:pic>
        <p:nvPicPr>
          <p:cNvPr id="143" name="גרפיקה 142">
            <a:extLst>
              <a:ext uri="{FF2B5EF4-FFF2-40B4-BE49-F238E27FC236}">
                <a16:creationId xmlns:a16="http://schemas.microsoft.com/office/drawing/2014/main" id="{D39339C8-DD48-BF48-949F-611F741FF59E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6983460" y="3040950"/>
            <a:ext cx="228600" cy="228600"/>
          </a:xfrm>
          <a:prstGeom prst="rect">
            <a:avLst/>
          </a:prstGeom>
        </p:spPr>
      </p:pic>
      <p:pic>
        <p:nvPicPr>
          <p:cNvPr id="145" name="גרפיקה 144">
            <a:extLst>
              <a:ext uri="{FF2B5EF4-FFF2-40B4-BE49-F238E27FC236}">
                <a16:creationId xmlns:a16="http://schemas.microsoft.com/office/drawing/2014/main" id="{8560AF8A-ABF2-C743-8515-4646301B7F3C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7292180" y="3040950"/>
            <a:ext cx="228600" cy="228600"/>
          </a:xfrm>
          <a:prstGeom prst="rect">
            <a:avLst/>
          </a:prstGeom>
        </p:spPr>
      </p:pic>
      <p:pic>
        <p:nvPicPr>
          <p:cNvPr id="147" name="גרפיקה 146">
            <a:extLst>
              <a:ext uri="{FF2B5EF4-FFF2-40B4-BE49-F238E27FC236}">
                <a16:creationId xmlns:a16="http://schemas.microsoft.com/office/drawing/2014/main" id="{41C1B82E-462E-C84B-B533-583430D8F4F0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7600900" y="3040950"/>
            <a:ext cx="228600" cy="228600"/>
          </a:xfrm>
          <a:prstGeom prst="rect">
            <a:avLst/>
          </a:prstGeom>
        </p:spPr>
      </p:pic>
      <p:pic>
        <p:nvPicPr>
          <p:cNvPr id="149" name="גרפיקה 148">
            <a:extLst>
              <a:ext uri="{FF2B5EF4-FFF2-40B4-BE49-F238E27FC236}">
                <a16:creationId xmlns:a16="http://schemas.microsoft.com/office/drawing/2014/main" id="{2C25C6D0-AC68-3D47-80D0-57D83EB285E8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7909620" y="3040950"/>
            <a:ext cx="228600" cy="228600"/>
          </a:xfrm>
          <a:prstGeom prst="rect">
            <a:avLst/>
          </a:prstGeom>
        </p:spPr>
      </p:pic>
      <p:pic>
        <p:nvPicPr>
          <p:cNvPr id="151" name="גרפיקה 150">
            <a:extLst>
              <a:ext uri="{FF2B5EF4-FFF2-40B4-BE49-F238E27FC236}">
                <a16:creationId xmlns:a16="http://schemas.microsoft.com/office/drawing/2014/main" id="{EF1C7B2D-6D01-DD46-AAEC-168631354976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8218340" y="3040950"/>
            <a:ext cx="228600" cy="228600"/>
          </a:xfrm>
          <a:prstGeom prst="rect">
            <a:avLst/>
          </a:prstGeom>
        </p:spPr>
      </p:pic>
      <p:pic>
        <p:nvPicPr>
          <p:cNvPr id="153" name="גרפיקה 152">
            <a:extLst>
              <a:ext uri="{FF2B5EF4-FFF2-40B4-BE49-F238E27FC236}">
                <a16:creationId xmlns:a16="http://schemas.microsoft.com/office/drawing/2014/main" id="{1E2DA86A-9016-0C4C-AEF0-E3BC9B281FAE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8527055" y="3040950"/>
            <a:ext cx="228600" cy="228600"/>
          </a:xfrm>
          <a:prstGeom prst="rect">
            <a:avLst/>
          </a:prstGeom>
        </p:spPr>
      </p:pic>
      <p:pic>
        <p:nvPicPr>
          <p:cNvPr id="155" name="גרפיקה 154">
            <a:extLst>
              <a:ext uri="{FF2B5EF4-FFF2-40B4-BE49-F238E27FC236}">
                <a16:creationId xmlns:a16="http://schemas.microsoft.com/office/drawing/2014/main" id="{B8171060-0AAB-484A-BBE2-9FCE4FFF079E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442009" y="3538633"/>
            <a:ext cx="228600" cy="228600"/>
          </a:xfrm>
          <a:prstGeom prst="rect">
            <a:avLst/>
          </a:prstGeom>
        </p:spPr>
      </p:pic>
      <p:pic>
        <p:nvPicPr>
          <p:cNvPr id="157" name="גרפיקה 156">
            <a:extLst>
              <a:ext uri="{FF2B5EF4-FFF2-40B4-BE49-F238E27FC236}">
                <a16:creationId xmlns:a16="http://schemas.microsoft.com/office/drawing/2014/main" id="{0FC7CC70-1E5D-2E4A-AA90-2363937A5E98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793021" y="3538633"/>
            <a:ext cx="228600" cy="228600"/>
          </a:xfrm>
          <a:prstGeom prst="rect">
            <a:avLst/>
          </a:prstGeom>
        </p:spPr>
      </p:pic>
      <p:pic>
        <p:nvPicPr>
          <p:cNvPr id="159" name="גרפיקה 158">
            <a:extLst>
              <a:ext uri="{FF2B5EF4-FFF2-40B4-BE49-F238E27FC236}">
                <a16:creationId xmlns:a16="http://schemas.microsoft.com/office/drawing/2014/main" id="{A3305D70-3092-464F-839C-87DF4F789D8A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1144033" y="3538633"/>
            <a:ext cx="228600" cy="228600"/>
          </a:xfrm>
          <a:prstGeom prst="rect">
            <a:avLst/>
          </a:prstGeom>
        </p:spPr>
      </p:pic>
      <p:pic>
        <p:nvPicPr>
          <p:cNvPr id="161" name="גרפיקה 160">
            <a:extLst>
              <a:ext uri="{FF2B5EF4-FFF2-40B4-BE49-F238E27FC236}">
                <a16:creationId xmlns:a16="http://schemas.microsoft.com/office/drawing/2014/main" id="{9707B31A-FDA5-3E4F-B2E5-58A36636A59B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1495045" y="3538633"/>
            <a:ext cx="228600" cy="228600"/>
          </a:xfrm>
          <a:prstGeom prst="rect">
            <a:avLst/>
          </a:prstGeom>
        </p:spPr>
      </p:pic>
      <p:pic>
        <p:nvPicPr>
          <p:cNvPr id="163" name="גרפיקה 162">
            <a:extLst>
              <a:ext uri="{FF2B5EF4-FFF2-40B4-BE49-F238E27FC236}">
                <a16:creationId xmlns:a16="http://schemas.microsoft.com/office/drawing/2014/main" id="{E601832A-66FA-FC4F-9908-0EE6E62A9C1B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1846057" y="3538633"/>
            <a:ext cx="228600" cy="228600"/>
          </a:xfrm>
          <a:prstGeom prst="rect">
            <a:avLst/>
          </a:prstGeom>
        </p:spPr>
      </p:pic>
      <p:pic>
        <p:nvPicPr>
          <p:cNvPr id="165" name="גרפיקה 164">
            <a:extLst>
              <a:ext uri="{FF2B5EF4-FFF2-40B4-BE49-F238E27FC236}">
                <a16:creationId xmlns:a16="http://schemas.microsoft.com/office/drawing/2014/main" id="{DB8A13BE-3464-7B41-AA51-FA3B295524D2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2197069" y="3538633"/>
            <a:ext cx="228600" cy="228600"/>
          </a:xfrm>
          <a:prstGeom prst="rect">
            <a:avLst/>
          </a:prstGeom>
        </p:spPr>
      </p:pic>
      <p:pic>
        <p:nvPicPr>
          <p:cNvPr id="167" name="גרפיקה 166">
            <a:extLst>
              <a:ext uri="{FF2B5EF4-FFF2-40B4-BE49-F238E27FC236}">
                <a16:creationId xmlns:a16="http://schemas.microsoft.com/office/drawing/2014/main" id="{E464DBF8-9B2F-AD40-8DCA-82555E88B1B1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2548081" y="3538633"/>
            <a:ext cx="228600" cy="228600"/>
          </a:xfrm>
          <a:prstGeom prst="rect">
            <a:avLst/>
          </a:prstGeom>
        </p:spPr>
      </p:pic>
      <p:pic>
        <p:nvPicPr>
          <p:cNvPr id="169" name="גרפיקה 168">
            <a:extLst>
              <a:ext uri="{FF2B5EF4-FFF2-40B4-BE49-F238E27FC236}">
                <a16:creationId xmlns:a16="http://schemas.microsoft.com/office/drawing/2014/main" id="{84A77AE5-60AF-5647-8671-6AB1D74201F0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2899093" y="3538633"/>
            <a:ext cx="228600" cy="228600"/>
          </a:xfrm>
          <a:prstGeom prst="rect">
            <a:avLst/>
          </a:prstGeom>
        </p:spPr>
      </p:pic>
      <p:pic>
        <p:nvPicPr>
          <p:cNvPr id="171" name="גרפיקה 170">
            <a:extLst>
              <a:ext uri="{FF2B5EF4-FFF2-40B4-BE49-F238E27FC236}">
                <a16:creationId xmlns:a16="http://schemas.microsoft.com/office/drawing/2014/main" id="{56EDFA09-F9D3-294D-AF56-90054FA7F083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3250105" y="3538633"/>
            <a:ext cx="228600" cy="228600"/>
          </a:xfrm>
          <a:prstGeom prst="rect">
            <a:avLst/>
          </a:prstGeom>
        </p:spPr>
      </p:pic>
      <p:pic>
        <p:nvPicPr>
          <p:cNvPr id="173" name="גרפיקה 172">
            <a:extLst>
              <a:ext uri="{FF2B5EF4-FFF2-40B4-BE49-F238E27FC236}">
                <a16:creationId xmlns:a16="http://schemas.microsoft.com/office/drawing/2014/main" id="{5CCEB026-6561-D54C-B515-D547BA26B94C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3601117" y="3538633"/>
            <a:ext cx="228600" cy="228600"/>
          </a:xfrm>
          <a:prstGeom prst="rect">
            <a:avLst/>
          </a:prstGeom>
        </p:spPr>
      </p:pic>
      <p:pic>
        <p:nvPicPr>
          <p:cNvPr id="175" name="גרפיקה 174">
            <a:extLst>
              <a:ext uri="{FF2B5EF4-FFF2-40B4-BE49-F238E27FC236}">
                <a16:creationId xmlns:a16="http://schemas.microsoft.com/office/drawing/2014/main" id="{69F4D52C-505A-2044-BD6C-D0BB2B4CBF65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3952129" y="3538633"/>
            <a:ext cx="228600" cy="228600"/>
          </a:xfrm>
          <a:prstGeom prst="rect">
            <a:avLst/>
          </a:prstGeom>
        </p:spPr>
      </p:pic>
      <p:pic>
        <p:nvPicPr>
          <p:cNvPr id="177" name="גרפיקה 176">
            <a:extLst>
              <a:ext uri="{FF2B5EF4-FFF2-40B4-BE49-F238E27FC236}">
                <a16:creationId xmlns:a16="http://schemas.microsoft.com/office/drawing/2014/main" id="{A2A532F3-DFA6-D74F-AAE3-448EC6053267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4303141" y="3538633"/>
            <a:ext cx="228600" cy="228600"/>
          </a:xfrm>
          <a:prstGeom prst="rect">
            <a:avLst/>
          </a:prstGeom>
        </p:spPr>
      </p:pic>
      <p:pic>
        <p:nvPicPr>
          <p:cNvPr id="179" name="גרפיקה 178">
            <a:extLst>
              <a:ext uri="{FF2B5EF4-FFF2-40B4-BE49-F238E27FC236}">
                <a16:creationId xmlns:a16="http://schemas.microsoft.com/office/drawing/2014/main" id="{D5EE3A11-CA60-A44E-8A07-E15E27AAE498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4654153" y="3538633"/>
            <a:ext cx="228600" cy="228600"/>
          </a:xfrm>
          <a:prstGeom prst="rect">
            <a:avLst/>
          </a:prstGeom>
        </p:spPr>
      </p:pic>
      <p:pic>
        <p:nvPicPr>
          <p:cNvPr id="181" name="גרפיקה 180">
            <a:extLst>
              <a:ext uri="{FF2B5EF4-FFF2-40B4-BE49-F238E27FC236}">
                <a16:creationId xmlns:a16="http://schemas.microsoft.com/office/drawing/2014/main" id="{398DE646-7AF6-5643-8F61-D6B0E0DDE6D0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5005165" y="3538633"/>
            <a:ext cx="228600" cy="228600"/>
          </a:xfrm>
          <a:prstGeom prst="rect">
            <a:avLst/>
          </a:prstGeom>
        </p:spPr>
      </p:pic>
      <p:pic>
        <p:nvPicPr>
          <p:cNvPr id="183" name="גרפיקה 182">
            <a:extLst>
              <a:ext uri="{FF2B5EF4-FFF2-40B4-BE49-F238E27FC236}">
                <a16:creationId xmlns:a16="http://schemas.microsoft.com/office/drawing/2014/main" id="{4C33C1C2-B84B-974C-B8FA-478F60B4931B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5356177" y="3538633"/>
            <a:ext cx="228600" cy="228600"/>
          </a:xfrm>
          <a:prstGeom prst="rect">
            <a:avLst/>
          </a:prstGeom>
        </p:spPr>
      </p:pic>
      <p:pic>
        <p:nvPicPr>
          <p:cNvPr id="185" name="גרפיקה 184">
            <a:extLst>
              <a:ext uri="{FF2B5EF4-FFF2-40B4-BE49-F238E27FC236}">
                <a16:creationId xmlns:a16="http://schemas.microsoft.com/office/drawing/2014/main" id="{F89D070A-A8E3-C741-8978-3DBACFE9AB64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5707189" y="3538633"/>
            <a:ext cx="228600" cy="228600"/>
          </a:xfrm>
          <a:prstGeom prst="rect">
            <a:avLst/>
          </a:prstGeom>
        </p:spPr>
      </p:pic>
      <p:pic>
        <p:nvPicPr>
          <p:cNvPr id="187" name="גרפיקה 186">
            <a:extLst>
              <a:ext uri="{FF2B5EF4-FFF2-40B4-BE49-F238E27FC236}">
                <a16:creationId xmlns:a16="http://schemas.microsoft.com/office/drawing/2014/main" id="{56023409-64A5-0B45-B80F-D1FBEB21CD70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6058201" y="3538633"/>
            <a:ext cx="228600" cy="228600"/>
          </a:xfrm>
          <a:prstGeom prst="rect">
            <a:avLst/>
          </a:prstGeom>
        </p:spPr>
      </p:pic>
      <p:pic>
        <p:nvPicPr>
          <p:cNvPr id="189" name="גרפיקה 188">
            <a:extLst>
              <a:ext uri="{FF2B5EF4-FFF2-40B4-BE49-F238E27FC236}">
                <a16:creationId xmlns:a16="http://schemas.microsoft.com/office/drawing/2014/main" id="{5367AAFE-D8E9-5849-8D77-63B7B1E0A8D9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6409213" y="3538633"/>
            <a:ext cx="228600" cy="228600"/>
          </a:xfrm>
          <a:prstGeom prst="rect">
            <a:avLst/>
          </a:prstGeom>
        </p:spPr>
      </p:pic>
      <p:pic>
        <p:nvPicPr>
          <p:cNvPr id="191" name="גרפיקה 190">
            <a:extLst>
              <a:ext uri="{FF2B5EF4-FFF2-40B4-BE49-F238E27FC236}">
                <a16:creationId xmlns:a16="http://schemas.microsoft.com/office/drawing/2014/main" id="{61F0D6F7-294A-7F4A-B7D8-F4BB206601F8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6760225" y="3538633"/>
            <a:ext cx="228600" cy="228600"/>
          </a:xfrm>
          <a:prstGeom prst="rect">
            <a:avLst/>
          </a:prstGeom>
        </p:spPr>
      </p:pic>
      <p:pic>
        <p:nvPicPr>
          <p:cNvPr id="193" name="גרפיקה 192">
            <a:extLst>
              <a:ext uri="{FF2B5EF4-FFF2-40B4-BE49-F238E27FC236}">
                <a16:creationId xmlns:a16="http://schemas.microsoft.com/office/drawing/2014/main" id="{93E0CF6D-4894-C34D-8802-AB5B8835A709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7111237" y="3538633"/>
            <a:ext cx="228600" cy="228600"/>
          </a:xfrm>
          <a:prstGeom prst="rect">
            <a:avLst/>
          </a:prstGeom>
        </p:spPr>
      </p:pic>
      <p:pic>
        <p:nvPicPr>
          <p:cNvPr id="195" name="גרפיקה 194">
            <a:extLst>
              <a:ext uri="{FF2B5EF4-FFF2-40B4-BE49-F238E27FC236}">
                <a16:creationId xmlns:a16="http://schemas.microsoft.com/office/drawing/2014/main" id="{54C88564-B164-344E-A50C-508B8BF3E9B6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7462249" y="3538633"/>
            <a:ext cx="228600" cy="228600"/>
          </a:xfrm>
          <a:prstGeom prst="rect">
            <a:avLst/>
          </a:prstGeom>
        </p:spPr>
      </p:pic>
      <p:pic>
        <p:nvPicPr>
          <p:cNvPr id="197" name="גרפיקה 196">
            <a:extLst>
              <a:ext uri="{FF2B5EF4-FFF2-40B4-BE49-F238E27FC236}">
                <a16:creationId xmlns:a16="http://schemas.microsoft.com/office/drawing/2014/main" id="{125B95C2-B60B-554A-A4C1-97F892E3B2FB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7813261" y="3538633"/>
            <a:ext cx="228600" cy="228600"/>
          </a:xfrm>
          <a:prstGeom prst="rect">
            <a:avLst/>
          </a:prstGeom>
        </p:spPr>
      </p:pic>
      <p:pic>
        <p:nvPicPr>
          <p:cNvPr id="199" name="גרפיקה 198">
            <a:extLst>
              <a:ext uri="{FF2B5EF4-FFF2-40B4-BE49-F238E27FC236}">
                <a16:creationId xmlns:a16="http://schemas.microsoft.com/office/drawing/2014/main" id="{56A1351C-3711-3E49-87DD-39261D9436B2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8164273" y="3538633"/>
            <a:ext cx="228600" cy="228600"/>
          </a:xfrm>
          <a:prstGeom prst="rect">
            <a:avLst/>
          </a:prstGeom>
        </p:spPr>
      </p:pic>
      <p:pic>
        <p:nvPicPr>
          <p:cNvPr id="201" name="גרפיקה 200">
            <a:extLst>
              <a:ext uri="{FF2B5EF4-FFF2-40B4-BE49-F238E27FC236}">
                <a16:creationId xmlns:a16="http://schemas.microsoft.com/office/drawing/2014/main" id="{B9AE9775-E5B2-824D-8BC1-6ADB2A2C48D7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8515288" y="3538633"/>
            <a:ext cx="228600" cy="228600"/>
          </a:xfrm>
          <a:prstGeom prst="rect">
            <a:avLst/>
          </a:prstGeom>
        </p:spPr>
      </p:pic>
      <p:pic>
        <p:nvPicPr>
          <p:cNvPr id="203" name="גרפיקה 202">
            <a:extLst>
              <a:ext uri="{FF2B5EF4-FFF2-40B4-BE49-F238E27FC236}">
                <a16:creationId xmlns:a16="http://schemas.microsoft.com/office/drawing/2014/main" id="{7ECF76CE-E58B-F54E-B159-DE0CE2348970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425022" y="4013890"/>
            <a:ext cx="228600" cy="228600"/>
          </a:xfrm>
          <a:prstGeom prst="rect">
            <a:avLst/>
          </a:prstGeom>
        </p:spPr>
      </p:pic>
      <p:pic>
        <p:nvPicPr>
          <p:cNvPr id="205" name="גרפיקה 204">
            <a:extLst>
              <a:ext uri="{FF2B5EF4-FFF2-40B4-BE49-F238E27FC236}">
                <a16:creationId xmlns:a16="http://schemas.microsoft.com/office/drawing/2014/main" id="{6EE27DCC-8241-DF4E-93D6-8A1F4EBE9FC3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790164" y="4013890"/>
            <a:ext cx="228600" cy="228600"/>
          </a:xfrm>
          <a:prstGeom prst="rect">
            <a:avLst/>
          </a:prstGeom>
        </p:spPr>
      </p:pic>
      <p:pic>
        <p:nvPicPr>
          <p:cNvPr id="207" name="גרפיקה 206">
            <a:extLst>
              <a:ext uri="{FF2B5EF4-FFF2-40B4-BE49-F238E27FC236}">
                <a16:creationId xmlns:a16="http://schemas.microsoft.com/office/drawing/2014/main" id="{36DA3328-1971-0142-9962-DF349BEF58C7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1155306" y="4013890"/>
            <a:ext cx="228600" cy="228600"/>
          </a:xfrm>
          <a:prstGeom prst="rect">
            <a:avLst/>
          </a:prstGeom>
        </p:spPr>
      </p:pic>
      <p:pic>
        <p:nvPicPr>
          <p:cNvPr id="209" name="גרפיקה 208">
            <a:extLst>
              <a:ext uri="{FF2B5EF4-FFF2-40B4-BE49-F238E27FC236}">
                <a16:creationId xmlns:a16="http://schemas.microsoft.com/office/drawing/2014/main" id="{384415F0-6295-A547-B8DD-A02C44E60537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1520448" y="4013890"/>
            <a:ext cx="228600" cy="228600"/>
          </a:xfrm>
          <a:prstGeom prst="rect">
            <a:avLst/>
          </a:prstGeom>
        </p:spPr>
      </p:pic>
      <p:pic>
        <p:nvPicPr>
          <p:cNvPr id="211" name="גרפיקה 210">
            <a:extLst>
              <a:ext uri="{FF2B5EF4-FFF2-40B4-BE49-F238E27FC236}">
                <a16:creationId xmlns:a16="http://schemas.microsoft.com/office/drawing/2014/main" id="{DCCEBC39-D7C6-DA43-A3F9-9B909A8C4DE5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1885590" y="4013890"/>
            <a:ext cx="228600" cy="228600"/>
          </a:xfrm>
          <a:prstGeom prst="rect">
            <a:avLst/>
          </a:prstGeom>
        </p:spPr>
      </p:pic>
      <p:pic>
        <p:nvPicPr>
          <p:cNvPr id="213" name="גרפיקה 212">
            <a:extLst>
              <a:ext uri="{FF2B5EF4-FFF2-40B4-BE49-F238E27FC236}">
                <a16:creationId xmlns:a16="http://schemas.microsoft.com/office/drawing/2014/main" id="{1C9F4B61-2728-9940-822F-ADCCA81CC8F0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2250732" y="4013890"/>
            <a:ext cx="228600" cy="228600"/>
          </a:xfrm>
          <a:prstGeom prst="rect">
            <a:avLst/>
          </a:prstGeom>
        </p:spPr>
      </p:pic>
      <p:pic>
        <p:nvPicPr>
          <p:cNvPr id="215" name="גרפיקה 214">
            <a:extLst>
              <a:ext uri="{FF2B5EF4-FFF2-40B4-BE49-F238E27FC236}">
                <a16:creationId xmlns:a16="http://schemas.microsoft.com/office/drawing/2014/main" id="{FE952AAC-C9E5-AB4B-91BF-CF729B546440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2615874" y="4013890"/>
            <a:ext cx="228600" cy="228600"/>
          </a:xfrm>
          <a:prstGeom prst="rect">
            <a:avLst/>
          </a:prstGeom>
        </p:spPr>
      </p:pic>
      <p:pic>
        <p:nvPicPr>
          <p:cNvPr id="217" name="גרפיקה 216">
            <a:extLst>
              <a:ext uri="{FF2B5EF4-FFF2-40B4-BE49-F238E27FC236}">
                <a16:creationId xmlns:a16="http://schemas.microsoft.com/office/drawing/2014/main" id="{C397BF0E-B69A-CB4B-BA25-D1B86E79850C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2981016" y="4013890"/>
            <a:ext cx="228600" cy="228600"/>
          </a:xfrm>
          <a:prstGeom prst="rect">
            <a:avLst/>
          </a:prstGeom>
        </p:spPr>
      </p:pic>
      <p:pic>
        <p:nvPicPr>
          <p:cNvPr id="219" name="גרפיקה 218">
            <a:extLst>
              <a:ext uri="{FF2B5EF4-FFF2-40B4-BE49-F238E27FC236}">
                <a16:creationId xmlns:a16="http://schemas.microsoft.com/office/drawing/2014/main" id="{58921822-4D79-A64A-82C1-E1DAF34AAFFA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3346158" y="4013890"/>
            <a:ext cx="228600" cy="228600"/>
          </a:xfrm>
          <a:prstGeom prst="rect">
            <a:avLst/>
          </a:prstGeom>
        </p:spPr>
      </p:pic>
      <p:pic>
        <p:nvPicPr>
          <p:cNvPr id="221" name="גרפיקה 220">
            <a:extLst>
              <a:ext uri="{FF2B5EF4-FFF2-40B4-BE49-F238E27FC236}">
                <a16:creationId xmlns:a16="http://schemas.microsoft.com/office/drawing/2014/main" id="{36E838CA-DEC7-EE45-B2AF-71F6D4C28AD0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3711300" y="4013890"/>
            <a:ext cx="228600" cy="228600"/>
          </a:xfrm>
          <a:prstGeom prst="rect">
            <a:avLst/>
          </a:prstGeom>
        </p:spPr>
      </p:pic>
      <p:pic>
        <p:nvPicPr>
          <p:cNvPr id="223" name="גרפיקה 222">
            <a:extLst>
              <a:ext uri="{FF2B5EF4-FFF2-40B4-BE49-F238E27FC236}">
                <a16:creationId xmlns:a16="http://schemas.microsoft.com/office/drawing/2014/main" id="{D1C35CBA-7234-C941-AA51-CED610ADDB37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4076442" y="4013890"/>
            <a:ext cx="228600" cy="228600"/>
          </a:xfrm>
          <a:prstGeom prst="rect">
            <a:avLst/>
          </a:prstGeom>
        </p:spPr>
      </p:pic>
      <p:pic>
        <p:nvPicPr>
          <p:cNvPr id="225" name="גרפיקה 224">
            <a:extLst>
              <a:ext uri="{FF2B5EF4-FFF2-40B4-BE49-F238E27FC236}">
                <a16:creationId xmlns:a16="http://schemas.microsoft.com/office/drawing/2014/main" id="{4B519F17-A723-284E-AD1F-A10D536BD439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4441584" y="4013890"/>
            <a:ext cx="228600" cy="228600"/>
          </a:xfrm>
          <a:prstGeom prst="rect">
            <a:avLst/>
          </a:prstGeom>
        </p:spPr>
      </p:pic>
      <p:pic>
        <p:nvPicPr>
          <p:cNvPr id="227" name="גרפיקה 226">
            <a:extLst>
              <a:ext uri="{FF2B5EF4-FFF2-40B4-BE49-F238E27FC236}">
                <a16:creationId xmlns:a16="http://schemas.microsoft.com/office/drawing/2014/main" id="{DAA6301A-E240-B846-B5F1-BF2D17107595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4806726" y="4013890"/>
            <a:ext cx="228600" cy="228600"/>
          </a:xfrm>
          <a:prstGeom prst="rect">
            <a:avLst/>
          </a:prstGeom>
        </p:spPr>
      </p:pic>
      <p:pic>
        <p:nvPicPr>
          <p:cNvPr id="229" name="גרפיקה 228">
            <a:extLst>
              <a:ext uri="{FF2B5EF4-FFF2-40B4-BE49-F238E27FC236}">
                <a16:creationId xmlns:a16="http://schemas.microsoft.com/office/drawing/2014/main" id="{51E6C051-63BA-C24A-A524-6E79753CFA4F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5171868" y="4013890"/>
            <a:ext cx="228600" cy="228600"/>
          </a:xfrm>
          <a:prstGeom prst="rect">
            <a:avLst/>
          </a:prstGeom>
        </p:spPr>
      </p:pic>
      <p:pic>
        <p:nvPicPr>
          <p:cNvPr id="231" name="גרפיקה 230">
            <a:extLst>
              <a:ext uri="{FF2B5EF4-FFF2-40B4-BE49-F238E27FC236}">
                <a16:creationId xmlns:a16="http://schemas.microsoft.com/office/drawing/2014/main" id="{3427D947-BDA5-0745-A0DC-24DAA3B19728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5537010" y="4013890"/>
            <a:ext cx="228600" cy="228600"/>
          </a:xfrm>
          <a:prstGeom prst="rect">
            <a:avLst/>
          </a:prstGeom>
        </p:spPr>
      </p:pic>
      <p:pic>
        <p:nvPicPr>
          <p:cNvPr id="233" name="גרפיקה 232">
            <a:extLst>
              <a:ext uri="{FF2B5EF4-FFF2-40B4-BE49-F238E27FC236}">
                <a16:creationId xmlns:a16="http://schemas.microsoft.com/office/drawing/2014/main" id="{F4387011-5C84-DF4E-81C8-EB6CC9959A57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5902152" y="4013890"/>
            <a:ext cx="228600" cy="228600"/>
          </a:xfrm>
          <a:prstGeom prst="rect">
            <a:avLst/>
          </a:prstGeom>
        </p:spPr>
      </p:pic>
      <p:pic>
        <p:nvPicPr>
          <p:cNvPr id="235" name="גרפיקה 234">
            <a:extLst>
              <a:ext uri="{FF2B5EF4-FFF2-40B4-BE49-F238E27FC236}">
                <a16:creationId xmlns:a16="http://schemas.microsoft.com/office/drawing/2014/main" id="{7FDDE472-42E2-0B4C-AA37-EC8CED420F3D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6267294" y="4013890"/>
            <a:ext cx="228600" cy="228600"/>
          </a:xfrm>
          <a:prstGeom prst="rect">
            <a:avLst/>
          </a:prstGeom>
        </p:spPr>
      </p:pic>
      <p:pic>
        <p:nvPicPr>
          <p:cNvPr id="237" name="גרפיקה 236">
            <a:extLst>
              <a:ext uri="{FF2B5EF4-FFF2-40B4-BE49-F238E27FC236}">
                <a16:creationId xmlns:a16="http://schemas.microsoft.com/office/drawing/2014/main" id="{E6A9B9FB-5EBF-6F47-99AC-3A0AB0178122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6632436" y="4013890"/>
            <a:ext cx="228600" cy="228600"/>
          </a:xfrm>
          <a:prstGeom prst="rect">
            <a:avLst/>
          </a:prstGeom>
        </p:spPr>
      </p:pic>
      <p:pic>
        <p:nvPicPr>
          <p:cNvPr id="239" name="גרפיקה 238">
            <a:extLst>
              <a:ext uri="{FF2B5EF4-FFF2-40B4-BE49-F238E27FC236}">
                <a16:creationId xmlns:a16="http://schemas.microsoft.com/office/drawing/2014/main" id="{CB1BB83F-7B34-0845-A94E-7DEFE72BC9E3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6997578" y="4013890"/>
            <a:ext cx="228600" cy="228600"/>
          </a:xfrm>
          <a:prstGeom prst="rect">
            <a:avLst/>
          </a:prstGeom>
        </p:spPr>
      </p:pic>
      <p:pic>
        <p:nvPicPr>
          <p:cNvPr id="241" name="גרפיקה 240">
            <a:extLst>
              <a:ext uri="{FF2B5EF4-FFF2-40B4-BE49-F238E27FC236}">
                <a16:creationId xmlns:a16="http://schemas.microsoft.com/office/drawing/2014/main" id="{49D16ECF-DD8F-5B44-A239-B04251863155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7362720" y="4013890"/>
            <a:ext cx="228600" cy="228600"/>
          </a:xfrm>
          <a:prstGeom prst="rect">
            <a:avLst/>
          </a:prstGeom>
        </p:spPr>
      </p:pic>
      <p:pic>
        <p:nvPicPr>
          <p:cNvPr id="243" name="גרפיקה 242">
            <a:extLst>
              <a:ext uri="{FF2B5EF4-FFF2-40B4-BE49-F238E27FC236}">
                <a16:creationId xmlns:a16="http://schemas.microsoft.com/office/drawing/2014/main" id="{93DCF4BD-15C9-D34D-A000-6BB31A57EE7F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7727862" y="4013890"/>
            <a:ext cx="228600" cy="228600"/>
          </a:xfrm>
          <a:prstGeom prst="rect">
            <a:avLst/>
          </a:prstGeom>
        </p:spPr>
      </p:pic>
      <p:pic>
        <p:nvPicPr>
          <p:cNvPr id="245" name="גרפיקה 244">
            <a:extLst>
              <a:ext uri="{FF2B5EF4-FFF2-40B4-BE49-F238E27FC236}">
                <a16:creationId xmlns:a16="http://schemas.microsoft.com/office/drawing/2014/main" id="{7EC38543-FA53-094D-8573-FAB07CDE0CE0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8093004" y="4013890"/>
            <a:ext cx="228600" cy="228600"/>
          </a:xfrm>
          <a:prstGeom prst="rect">
            <a:avLst/>
          </a:prstGeom>
        </p:spPr>
      </p:pic>
      <p:pic>
        <p:nvPicPr>
          <p:cNvPr id="247" name="גרפיקה 246">
            <a:extLst>
              <a:ext uri="{FF2B5EF4-FFF2-40B4-BE49-F238E27FC236}">
                <a16:creationId xmlns:a16="http://schemas.microsoft.com/office/drawing/2014/main" id="{114FD9E8-605E-D54E-976A-474B90F08D53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8458141" y="4013890"/>
            <a:ext cx="228600" cy="228600"/>
          </a:xfrm>
          <a:prstGeom prst="rect">
            <a:avLst/>
          </a:prstGeom>
        </p:spPr>
      </p:pic>
      <p:pic>
        <p:nvPicPr>
          <p:cNvPr id="1943" name="גרפיקה 1942">
            <a:extLst>
              <a:ext uri="{FF2B5EF4-FFF2-40B4-BE49-F238E27FC236}">
                <a16:creationId xmlns:a16="http://schemas.microsoft.com/office/drawing/2014/main" id="{A6907683-F9A6-3548-8892-58428A528509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4698127" y="1545720"/>
            <a:ext cx="228600" cy="228600"/>
          </a:xfrm>
          <a:prstGeom prst="rect">
            <a:avLst/>
          </a:prstGeom>
        </p:spPr>
      </p:pic>
      <p:pic>
        <p:nvPicPr>
          <p:cNvPr id="1945" name="גרפיקה 1944">
            <a:extLst>
              <a:ext uri="{FF2B5EF4-FFF2-40B4-BE49-F238E27FC236}">
                <a16:creationId xmlns:a16="http://schemas.microsoft.com/office/drawing/2014/main" id="{21A32119-5D7B-4040-82A9-3E3651B4D5E7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4278573" y="1545720"/>
            <a:ext cx="228600" cy="228600"/>
          </a:xfrm>
          <a:prstGeom prst="rect">
            <a:avLst/>
          </a:prstGeom>
        </p:spPr>
      </p:pic>
      <p:pic>
        <p:nvPicPr>
          <p:cNvPr id="1947" name="גרפיקה 1946">
            <a:extLst>
              <a:ext uri="{FF2B5EF4-FFF2-40B4-BE49-F238E27FC236}">
                <a16:creationId xmlns:a16="http://schemas.microsoft.com/office/drawing/2014/main" id="{A93390E8-84B7-E548-8F42-0AE7ECB16C4A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3859019" y="1545720"/>
            <a:ext cx="228600" cy="228600"/>
          </a:xfrm>
          <a:prstGeom prst="rect">
            <a:avLst/>
          </a:prstGeom>
        </p:spPr>
      </p:pic>
      <p:pic>
        <p:nvPicPr>
          <p:cNvPr id="1949" name="גרפיקה 1948">
            <a:extLst>
              <a:ext uri="{FF2B5EF4-FFF2-40B4-BE49-F238E27FC236}">
                <a16:creationId xmlns:a16="http://schemas.microsoft.com/office/drawing/2014/main" id="{F67F0A70-3B99-E94B-A965-8D3B2AF8F511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3439465" y="1545720"/>
            <a:ext cx="228600" cy="228600"/>
          </a:xfrm>
          <a:prstGeom prst="rect">
            <a:avLst/>
          </a:prstGeom>
        </p:spPr>
      </p:pic>
      <p:pic>
        <p:nvPicPr>
          <p:cNvPr id="1951" name="גרפיקה 1950">
            <a:extLst>
              <a:ext uri="{FF2B5EF4-FFF2-40B4-BE49-F238E27FC236}">
                <a16:creationId xmlns:a16="http://schemas.microsoft.com/office/drawing/2014/main" id="{63B57672-1C9A-0B49-83DB-957A4ACC9C9E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3019911" y="1545720"/>
            <a:ext cx="228600" cy="228600"/>
          </a:xfrm>
          <a:prstGeom prst="rect">
            <a:avLst/>
          </a:prstGeom>
        </p:spPr>
      </p:pic>
      <p:pic>
        <p:nvPicPr>
          <p:cNvPr id="1953" name="גרפיקה 1952">
            <a:extLst>
              <a:ext uri="{FF2B5EF4-FFF2-40B4-BE49-F238E27FC236}">
                <a16:creationId xmlns:a16="http://schemas.microsoft.com/office/drawing/2014/main" id="{0F41684A-8BF6-464C-9BE5-8E5ED833BCFA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2600357" y="1545720"/>
            <a:ext cx="228600" cy="228600"/>
          </a:xfrm>
          <a:prstGeom prst="rect">
            <a:avLst/>
          </a:prstGeom>
        </p:spPr>
      </p:pic>
      <p:pic>
        <p:nvPicPr>
          <p:cNvPr id="1955" name="גרפיקה 1954">
            <a:extLst>
              <a:ext uri="{FF2B5EF4-FFF2-40B4-BE49-F238E27FC236}">
                <a16:creationId xmlns:a16="http://schemas.microsoft.com/office/drawing/2014/main" id="{9D407F88-29CA-CB4D-8CEE-1597BC0F8328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2180803" y="1545720"/>
            <a:ext cx="228600" cy="228600"/>
          </a:xfrm>
          <a:prstGeom prst="rect">
            <a:avLst/>
          </a:prstGeom>
        </p:spPr>
      </p:pic>
      <p:pic>
        <p:nvPicPr>
          <p:cNvPr id="1957" name="גרפיקה 1956">
            <a:extLst>
              <a:ext uri="{FF2B5EF4-FFF2-40B4-BE49-F238E27FC236}">
                <a16:creationId xmlns:a16="http://schemas.microsoft.com/office/drawing/2014/main" id="{0C74F5B6-9B46-6243-A682-E321C696FF3C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1761249" y="1545720"/>
            <a:ext cx="228600" cy="228600"/>
          </a:xfrm>
          <a:prstGeom prst="rect">
            <a:avLst/>
          </a:prstGeom>
        </p:spPr>
      </p:pic>
      <p:pic>
        <p:nvPicPr>
          <p:cNvPr id="1959" name="גרפיקה 1958">
            <a:extLst>
              <a:ext uri="{FF2B5EF4-FFF2-40B4-BE49-F238E27FC236}">
                <a16:creationId xmlns:a16="http://schemas.microsoft.com/office/drawing/2014/main" id="{FBAA6E32-9DC1-6347-9A50-DFE7DA36B709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1341695" y="1545720"/>
            <a:ext cx="228600" cy="228600"/>
          </a:xfrm>
          <a:prstGeom prst="rect">
            <a:avLst/>
          </a:prstGeom>
        </p:spPr>
      </p:pic>
      <p:pic>
        <p:nvPicPr>
          <p:cNvPr id="1961" name="גרפיקה 1960">
            <a:extLst>
              <a:ext uri="{FF2B5EF4-FFF2-40B4-BE49-F238E27FC236}">
                <a16:creationId xmlns:a16="http://schemas.microsoft.com/office/drawing/2014/main" id="{52BBFAB7-7BF3-F34F-96CE-710452653F51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922141" y="1545720"/>
            <a:ext cx="228600" cy="228600"/>
          </a:xfrm>
          <a:prstGeom prst="rect">
            <a:avLst/>
          </a:prstGeom>
        </p:spPr>
      </p:pic>
      <p:pic>
        <p:nvPicPr>
          <p:cNvPr id="1963" name="גרפיקה 1962">
            <a:extLst>
              <a:ext uri="{FF2B5EF4-FFF2-40B4-BE49-F238E27FC236}">
                <a16:creationId xmlns:a16="http://schemas.microsoft.com/office/drawing/2014/main" id="{96FC0FE9-02E7-D843-B4DD-0E6B6A3711AC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502587" y="1545720"/>
            <a:ext cx="228600" cy="228600"/>
          </a:xfrm>
          <a:prstGeom prst="rect">
            <a:avLst/>
          </a:prstGeom>
        </p:spPr>
      </p:pic>
      <p:pic>
        <p:nvPicPr>
          <p:cNvPr id="1965" name="גרפיקה 1964">
            <a:extLst>
              <a:ext uri="{FF2B5EF4-FFF2-40B4-BE49-F238E27FC236}">
                <a16:creationId xmlns:a16="http://schemas.microsoft.com/office/drawing/2014/main" id="{AD72A994-6DC0-6944-AF87-E10C50C2F1AC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8436299" y="1103510"/>
            <a:ext cx="228600" cy="228600"/>
          </a:xfrm>
          <a:prstGeom prst="rect">
            <a:avLst/>
          </a:prstGeom>
        </p:spPr>
      </p:pic>
      <p:pic>
        <p:nvPicPr>
          <p:cNvPr id="1967" name="גרפיקה 1966">
            <a:extLst>
              <a:ext uri="{FF2B5EF4-FFF2-40B4-BE49-F238E27FC236}">
                <a16:creationId xmlns:a16="http://schemas.microsoft.com/office/drawing/2014/main" id="{E1086B38-4423-9842-8664-4C1471925312}"/>
              </a:ext>
            </a:extLst>
          </p:cNvPr>
          <p:cNvPicPr>
            <a:picLocks noChangeAspect="1"/>
          </p:cNvPicPr>
          <p:nvPr/>
        </p:nvPicPr>
        <p:blipFill>
          <a:blip r:embed="rId270">
            <a:extLs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8040361" y="1103510"/>
            <a:ext cx="228600" cy="228600"/>
          </a:xfrm>
          <a:prstGeom prst="rect">
            <a:avLst/>
          </a:prstGeom>
        </p:spPr>
      </p:pic>
      <p:pic>
        <p:nvPicPr>
          <p:cNvPr id="1969" name="גרפיקה 1968">
            <a:extLst>
              <a:ext uri="{FF2B5EF4-FFF2-40B4-BE49-F238E27FC236}">
                <a16:creationId xmlns:a16="http://schemas.microsoft.com/office/drawing/2014/main" id="{D545F83F-9E62-A443-A7D5-433801E8E6CE}"/>
              </a:ext>
            </a:extLst>
          </p:cNvPr>
          <p:cNvPicPr>
            <a:picLocks noChangeAspect="1"/>
          </p:cNvPicPr>
          <p:nvPr/>
        </p:nvPicPr>
        <p:blipFill>
          <a:blip r:embed="rId272">
            <a:extLs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7644425" y="1103510"/>
            <a:ext cx="228600" cy="228600"/>
          </a:xfrm>
          <a:prstGeom prst="rect">
            <a:avLst/>
          </a:prstGeom>
        </p:spPr>
      </p:pic>
      <p:pic>
        <p:nvPicPr>
          <p:cNvPr id="1971" name="גרפיקה 1970">
            <a:extLst>
              <a:ext uri="{FF2B5EF4-FFF2-40B4-BE49-F238E27FC236}">
                <a16:creationId xmlns:a16="http://schemas.microsoft.com/office/drawing/2014/main" id="{6AC88E9E-9C4A-0841-9F42-01696EFD7D08}"/>
              </a:ext>
            </a:extLst>
          </p:cNvPr>
          <p:cNvPicPr>
            <a:picLocks noChangeAspect="1"/>
          </p:cNvPicPr>
          <p:nvPr/>
        </p:nvPicPr>
        <p:blipFill>
          <a:blip r:embed="rId274">
            <a:extLs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7248489" y="1103510"/>
            <a:ext cx="228600" cy="228600"/>
          </a:xfrm>
          <a:prstGeom prst="rect">
            <a:avLst/>
          </a:prstGeom>
        </p:spPr>
      </p:pic>
      <p:pic>
        <p:nvPicPr>
          <p:cNvPr id="1973" name="גרפיקה 1972">
            <a:extLst>
              <a:ext uri="{FF2B5EF4-FFF2-40B4-BE49-F238E27FC236}">
                <a16:creationId xmlns:a16="http://schemas.microsoft.com/office/drawing/2014/main" id="{162F1485-0CAB-6347-916B-77896E2AA5CB}"/>
              </a:ext>
            </a:extLst>
          </p:cNvPr>
          <p:cNvPicPr>
            <a:picLocks noChangeAspect="1"/>
          </p:cNvPicPr>
          <p:nvPr/>
        </p:nvPicPr>
        <p:blipFill>
          <a:blip r:embed="rId276">
            <a:extLs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6852553" y="1103510"/>
            <a:ext cx="228600" cy="228600"/>
          </a:xfrm>
          <a:prstGeom prst="rect">
            <a:avLst/>
          </a:prstGeom>
        </p:spPr>
      </p:pic>
      <p:pic>
        <p:nvPicPr>
          <p:cNvPr id="1975" name="גרפיקה 1974">
            <a:extLst>
              <a:ext uri="{FF2B5EF4-FFF2-40B4-BE49-F238E27FC236}">
                <a16:creationId xmlns:a16="http://schemas.microsoft.com/office/drawing/2014/main" id="{E41EE7A1-BFB9-8040-A039-4138D10D246C}"/>
              </a:ext>
            </a:extLst>
          </p:cNvPr>
          <p:cNvPicPr>
            <a:picLocks noChangeAspect="1"/>
          </p:cNvPicPr>
          <p:nvPr/>
        </p:nvPicPr>
        <p:blipFill>
          <a:blip r:embed="rId278">
            <a:extLs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6456617" y="1103510"/>
            <a:ext cx="228600" cy="228600"/>
          </a:xfrm>
          <a:prstGeom prst="rect">
            <a:avLst/>
          </a:prstGeom>
        </p:spPr>
      </p:pic>
      <p:pic>
        <p:nvPicPr>
          <p:cNvPr id="1977" name="גרפיקה 1976">
            <a:extLst>
              <a:ext uri="{FF2B5EF4-FFF2-40B4-BE49-F238E27FC236}">
                <a16:creationId xmlns:a16="http://schemas.microsoft.com/office/drawing/2014/main" id="{7C52A774-69F2-5B4F-982C-1B5AA4B86BDE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6060681" y="1103510"/>
            <a:ext cx="228600" cy="228600"/>
          </a:xfrm>
          <a:prstGeom prst="rect">
            <a:avLst/>
          </a:prstGeom>
        </p:spPr>
      </p:pic>
      <p:pic>
        <p:nvPicPr>
          <p:cNvPr id="1979" name="גרפיקה 1978">
            <a:extLst>
              <a:ext uri="{FF2B5EF4-FFF2-40B4-BE49-F238E27FC236}">
                <a16:creationId xmlns:a16="http://schemas.microsoft.com/office/drawing/2014/main" id="{E5C69043-4896-B948-A0BC-2C88CC6B70D9}"/>
              </a:ext>
            </a:extLst>
          </p:cNvPr>
          <p:cNvPicPr>
            <a:picLocks noChangeAspect="1"/>
          </p:cNvPicPr>
          <p:nvPr/>
        </p:nvPicPr>
        <p:blipFill>
          <a:blip r:embed="rId282">
            <a:extLs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5664745" y="1103510"/>
            <a:ext cx="228600" cy="228600"/>
          </a:xfrm>
          <a:prstGeom prst="rect">
            <a:avLst/>
          </a:prstGeom>
        </p:spPr>
      </p:pic>
      <p:pic>
        <p:nvPicPr>
          <p:cNvPr id="1981" name="גרפיקה 1980">
            <a:extLst>
              <a:ext uri="{FF2B5EF4-FFF2-40B4-BE49-F238E27FC236}">
                <a16:creationId xmlns:a16="http://schemas.microsoft.com/office/drawing/2014/main" id="{153982F9-9117-BF44-B0D5-A6764CC45A5D}"/>
              </a:ext>
            </a:extLst>
          </p:cNvPr>
          <p:cNvPicPr>
            <a:picLocks noChangeAspect="1"/>
          </p:cNvPicPr>
          <p:nvPr/>
        </p:nvPicPr>
        <p:blipFill>
          <a:blip r:embed="rId284">
            <a:extLs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5268809" y="1103510"/>
            <a:ext cx="228600" cy="228600"/>
          </a:xfrm>
          <a:prstGeom prst="rect">
            <a:avLst/>
          </a:prstGeom>
        </p:spPr>
      </p:pic>
      <p:pic>
        <p:nvPicPr>
          <p:cNvPr id="1983" name="גרפיקה 1982">
            <a:extLst>
              <a:ext uri="{FF2B5EF4-FFF2-40B4-BE49-F238E27FC236}">
                <a16:creationId xmlns:a16="http://schemas.microsoft.com/office/drawing/2014/main" id="{81403FC0-FA1B-0345-B07D-ED5CEB7E6B8D}"/>
              </a:ext>
            </a:extLst>
          </p:cNvPr>
          <p:cNvPicPr>
            <a:picLocks noChangeAspect="1"/>
          </p:cNvPicPr>
          <p:nvPr/>
        </p:nvPicPr>
        <p:blipFill>
          <a:blip r:embed="rId286">
            <a:extLs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4872873" y="1103510"/>
            <a:ext cx="228600" cy="228600"/>
          </a:xfrm>
          <a:prstGeom prst="rect">
            <a:avLst/>
          </a:prstGeom>
        </p:spPr>
      </p:pic>
      <p:pic>
        <p:nvPicPr>
          <p:cNvPr id="1985" name="גרפיקה 1984">
            <a:extLst>
              <a:ext uri="{FF2B5EF4-FFF2-40B4-BE49-F238E27FC236}">
                <a16:creationId xmlns:a16="http://schemas.microsoft.com/office/drawing/2014/main" id="{9BD80574-D3D7-D646-BF36-1FAE1F445E88}"/>
              </a:ext>
            </a:extLst>
          </p:cNvPr>
          <p:cNvPicPr>
            <a:picLocks noChangeAspect="1"/>
          </p:cNvPicPr>
          <p:nvPr/>
        </p:nvPicPr>
        <p:blipFill>
          <a:blip r:embed="rId288">
            <a:extLs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4476937" y="1103510"/>
            <a:ext cx="228600" cy="228600"/>
          </a:xfrm>
          <a:prstGeom prst="rect">
            <a:avLst/>
          </a:prstGeom>
        </p:spPr>
      </p:pic>
      <p:pic>
        <p:nvPicPr>
          <p:cNvPr id="1987" name="גרפיקה 1986">
            <a:extLst>
              <a:ext uri="{FF2B5EF4-FFF2-40B4-BE49-F238E27FC236}">
                <a16:creationId xmlns:a16="http://schemas.microsoft.com/office/drawing/2014/main" id="{8D0D453B-AA00-0045-BEB5-B4261AB840BE}"/>
              </a:ext>
            </a:extLst>
          </p:cNvPr>
          <p:cNvPicPr>
            <a:picLocks noChangeAspect="1"/>
          </p:cNvPicPr>
          <p:nvPr/>
        </p:nvPicPr>
        <p:blipFill>
          <a:blip r:embed="rId290">
            <a:extLs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4081001" y="1103510"/>
            <a:ext cx="228600" cy="228600"/>
          </a:xfrm>
          <a:prstGeom prst="rect">
            <a:avLst/>
          </a:prstGeom>
        </p:spPr>
      </p:pic>
      <p:pic>
        <p:nvPicPr>
          <p:cNvPr id="1989" name="גרפיקה 1988">
            <a:extLst>
              <a:ext uri="{FF2B5EF4-FFF2-40B4-BE49-F238E27FC236}">
                <a16:creationId xmlns:a16="http://schemas.microsoft.com/office/drawing/2014/main" id="{0D9205F8-31A2-F141-AA65-19BD2B9ADD20}"/>
              </a:ext>
            </a:extLst>
          </p:cNvPr>
          <p:cNvPicPr>
            <a:picLocks noChangeAspect="1"/>
          </p:cNvPicPr>
          <p:nvPr/>
        </p:nvPicPr>
        <p:blipFill>
          <a:blip r:embed="rId292">
            <a:extLs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3685065" y="1103510"/>
            <a:ext cx="228600" cy="228600"/>
          </a:xfrm>
          <a:prstGeom prst="rect">
            <a:avLst/>
          </a:prstGeom>
        </p:spPr>
      </p:pic>
      <p:pic>
        <p:nvPicPr>
          <p:cNvPr id="1991" name="גרפיקה 1990">
            <a:extLst>
              <a:ext uri="{FF2B5EF4-FFF2-40B4-BE49-F238E27FC236}">
                <a16:creationId xmlns:a16="http://schemas.microsoft.com/office/drawing/2014/main" id="{A5D4F91A-C8D1-6F4A-9D64-18026238C576}"/>
              </a:ext>
            </a:extLst>
          </p:cNvPr>
          <p:cNvPicPr>
            <a:picLocks noChangeAspect="1"/>
          </p:cNvPicPr>
          <p:nvPr/>
        </p:nvPicPr>
        <p:blipFill>
          <a:blip r:embed="rId294">
            <a:extLs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3289129" y="1103510"/>
            <a:ext cx="228600" cy="228600"/>
          </a:xfrm>
          <a:prstGeom prst="rect">
            <a:avLst/>
          </a:prstGeom>
        </p:spPr>
      </p:pic>
      <p:pic>
        <p:nvPicPr>
          <p:cNvPr id="1993" name="גרפיקה 1992">
            <a:extLst>
              <a:ext uri="{FF2B5EF4-FFF2-40B4-BE49-F238E27FC236}">
                <a16:creationId xmlns:a16="http://schemas.microsoft.com/office/drawing/2014/main" id="{DB93AB94-1DE3-1740-A3EA-B810E5359725}"/>
              </a:ext>
            </a:extLst>
          </p:cNvPr>
          <p:cNvPicPr>
            <a:picLocks noChangeAspect="1"/>
          </p:cNvPicPr>
          <p:nvPr/>
        </p:nvPicPr>
        <p:blipFill>
          <a:blip r:embed="rId296">
            <a:extLs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2893193" y="1103510"/>
            <a:ext cx="228600" cy="228600"/>
          </a:xfrm>
          <a:prstGeom prst="rect">
            <a:avLst/>
          </a:prstGeom>
        </p:spPr>
      </p:pic>
      <p:pic>
        <p:nvPicPr>
          <p:cNvPr id="1995" name="גרפיקה 1994">
            <a:extLst>
              <a:ext uri="{FF2B5EF4-FFF2-40B4-BE49-F238E27FC236}">
                <a16:creationId xmlns:a16="http://schemas.microsoft.com/office/drawing/2014/main" id="{B1C3F675-32A7-DA4D-88D4-93890D5C40DF}"/>
              </a:ext>
            </a:extLst>
          </p:cNvPr>
          <p:cNvPicPr>
            <a:picLocks noChangeAspect="1"/>
          </p:cNvPicPr>
          <p:nvPr/>
        </p:nvPicPr>
        <p:blipFill>
          <a:blip r:embed="rId298">
            <a:extLs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2497257" y="1103510"/>
            <a:ext cx="228600" cy="228600"/>
          </a:xfrm>
          <a:prstGeom prst="rect">
            <a:avLst/>
          </a:prstGeom>
        </p:spPr>
      </p:pic>
      <p:pic>
        <p:nvPicPr>
          <p:cNvPr id="1997" name="גרפיקה 1996">
            <a:extLst>
              <a:ext uri="{FF2B5EF4-FFF2-40B4-BE49-F238E27FC236}">
                <a16:creationId xmlns:a16="http://schemas.microsoft.com/office/drawing/2014/main" id="{6709FE62-EA35-D744-8E35-47B77A820064}"/>
              </a:ext>
            </a:extLst>
          </p:cNvPr>
          <p:cNvPicPr>
            <a:picLocks noChangeAspect="1"/>
          </p:cNvPicPr>
          <p:nvPr/>
        </p:nvPicPr>
        <p:blipFill>
          <a:blip r:embed="rId300">
            <a:extLs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2101321" y="1103510"/>
            <a:ext cx="228600" cy="228600"/>
          </a:xfrm>
          <a:prstGeom prst="rect">
            <a:avLst/>
          </a:prstGeom>
        </p:spPr>
      </p:pic>
      <p:pic>
        <p:nvPicPr>
          <p:cNvPr id="1999" name="גרפיקה 1998">
            <a:extLst>
              <a:ext uri="{FF2B5EF4-FFF2-40B4-BE49-F238E27FC236}">
                <a16:creationId xmlns:a16="http://schemas.microsoft.com/office/drawing/2014/main" id="{AAC18579-40D4-B74A-9E3C-4570DD03D785}"/>
              </a:ext>
            </a:extLst>
          </p:cNvPr>
          <p:cNvPicPr>
            <a:picLocks noChangeAspect="1"/>
          </p:cNvPicPr>
          <p:nvPr/>
        </p:nvPicPr>
        <p:blipFill>
          <a:blip r:embed="rId302">
            <a:extLs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1705385" y="1103510"/>
            <a:ext cx="228600" cy="228600"/>
          </a:xfrm>
          <a:prstGeom prst="rect">
            <a:avLst/>
          </a:prstGeom>
        </p:spPr>
      </p:pic>
      <p:pic>
        <p:nvPicPr>
          <p:cNvPr id="2001" name="גרפיקה 2000">
            <a:extLst>
              <a:ext uri="{FF2B5EF4-FFF2-40B4-BE49-F238E27FC236}">
                <a16:creationId xmlns:a16="http://schemas.microsoft.com/office/drawing/2014/main" id="{5EE8C607-544E-5041-B254-8BAE271C4208}"/>
              </a:ext>
            </a:extLst>
          </p:cNvPr>
          <p:cNvPicPr>
            <a:picLocks noChangeAspect="1"/>
          </p:cNvPicPr>
          <p:nvPr/>
        </p:nvPicPr>
        <p:blipFill>
          <a:blip r:embed="rId304">
            <a:extLs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1309449" y="1103510"/>
            <a:ext cx="228600" cy="228600"/>
          </a:xfrm>
          <a:prstGeom prst="rect">
            <a:avLst/>
          </a:prstGeom>
        </p:spPr>
      </p:pic>
      <p:pic>
        <p:nvPicPr>
          <p:cNvPr id="2003" name="גרפיקה 2002">
            <a:extLst>
              <a:ext uri="{FF2B5EF4-FFF2-40B4-BE49-F238E27FC236}">
                <a16:creationId xmlns:a16="http://schemas.microsoft.com/office/drawing/2014/main" id="{37E49BCC-7027-8347-848B-70B84BDAB38A}"/>
              </a:ext>
            </a:extLst>
          </p:cNvPr>
          <p:cNvPicPr>
            <a:picLocks noChangeAspect="1"/>
          </p:cNvPicPr>
          <p:nvPr/>
        </p:nvPicPr>
        <p:blipFill>
          <a:blip r:embed="rId306">
            <a:extLs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913513" y="1103510"/>
            <a:ext cx="228600" cy="228600"/>
          </a:xfrm>
          <a:prstGeom prst="rect">
            <a:avLst/>
          </a:prstGeom>
        </p:spPr>
      </p:pic>
      <p:pic>
        <p:nvPicPr>
          <p:cNvPr id="2005" name="גרפיקה 2004">
            <a:extLst>
              <a:ext uri="{FF2B5EF4-FFF2-40B4-BE49-F238E27FC236}">
                <a16:creationId xmlns:a16="http://schemas.microsoft.com/office/drawing/2014/main" id="{C771A4EE-715D-6E48-BB12-1FBE49CAA67F}"/>
              </a:ext>
            </a:extLst>
          </p:cNvPr>
          <p:cNvPicPr>
            <a:picLocks noChangeAspect="1"/>
          </p:cNvPicPr>
          <p:nvPr/>
        </p:nvPicPr>
        <p:blipFill>
          <a:blip r:embed="rId308">
            <a:extLs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517577" y="110351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77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D6DE2152-E6D6-C74B-959E-899421690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005" y="1215816"/>
            <a:ext cx="228600" cy="228600"/>
          </a:xfrm>
          <a:prstGeom prst="rect">
            <a:avLst/>
          </a:prstGeom>
        </p:spPr>
      </p:pic>
      <p:pic>
        <p:nvPicPr>
          <p:cNvPr id="3" name="גרפיקה 2">
            <a:extLst>
              <a:ext uri="{FF2B5EF4-FFF2-40B4-BE49-F238E27FC236}">
                <a16:creationId xmlns:a16="http://schemas.microsoft.com/office/drawing/2014/main" id="{F7472AE0-468E-9244-9309-A7CB4B708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983" y="1215816"/>
            <a:ext cx="228600" cy="228600"/>
          </a:xfrm>
          <a:prstGeom prst="rect">
            <a:avLst/>
          </a:prstGeom>
        </p:spPr>
      </p:pic>
      <p:pic>
        <p:nvPicPr>
          <p:cNvPr id="4" name="גרפיקה 3">
            <a:extLst>
              <a:ext uri="{FF2B5EF4-FFF2-40B4-BE49-F238E27FC236}">
                <a16:creationId xmlns:a16="http://schemas.microsoft.com/office/drawing/2014/main" id="{74F7C217-C011-A54B-9372-7D72812512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4961" y="1215816"/>
            <a:ext cx="228600" cy="228600"/>
          </a:xfrm>
          <a:prstGeom prst="rect">
            <a:avLst/>
          </a:prstGeom>
        </p:spPr>
      </p:pic>
      <p:pic>
        <p:nvPicPr>
          <p:cNvPr id="5" name="גרפיקה 4">
            <a:extLst>
              <a:ext uri="{FF2B5EF4-FFF2-40B4-BE49-F238E27FC236}">
                <a16:creationId xmlns:a16="http://schemas.microsoft.com/office/drawing/2014/main" id="{2DE685DC-A14B-4640-9973-2C6C269AEE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61939" y="1215816"/>
            <a:ext cx="228600" cy="228600"/>
          </a:xfrm>
          <a:prstGeom prst="rect">
            <a:avLst/>
          </a:prstGeom>
        </p:spPr>
      </p:pic>
      <p:pic>
        <p:nvPicPr>
          <p:cNvPr id="6" name="גרפיקה 5">
            <a:extLst>
              <a:ext uri="{FF2B5EF4-FFF2-40B4-BE49-F238E27FC236}">
                <a16:creationId xmlns:a16="http://schemas.microsoft.com/office/drawing/2014/main" id="{4585F63B-40A0-E142-8241-E9E8B3B866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68917" y="1215816"/>
            <a:ext cx="228600" cy="228600"/>
          </a:xfrm>
          <a:prstGeom prst="rect">
            <a:avLst/>
          </a:prstGeom>
        </p:spPr>
      </p:pic>
      <p:pic>
        <p:nvPicPr>
          <p:cNvPr id="7" name="גרפיקה 6">
            <a:extLst>
              <a:ext uri="{FF2B5EF4-FFF2-40B4-BE49-F238E27FC236}">
                <a16:creationId xmlns:a16="http://schemas.microsoft.com/office/drawing/2014/main" id="{84EAB7E3-E8CE-7C41-9CD4-55B19900A9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75895" y="1215816"/>
            <a:ext cx="228600" cy="228600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311AC909-5227-5F4F-B9B4-DBB995E62D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82873" y="1215816"/>
            <a:ext cx="228600" cy="228600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8DEC6624-D330-5444-9F65-9E47390BEF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89851" y="1215816"/>
            <a:ext cx="228600" cy="228600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3046AC9C-46D0-144D-B605-6A411D0D09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96829" y="1215816"/>
            <a:ext cx="228600" cy="22860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9AE487DB-F5C2-524F-A942-D8DE580E83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103807" y="1215816"/>
            <a:ext cx="228600" cy="228600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2303D216-51FA-8A49-94A8-1E00AE6F970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510785" y="1215816"/>
            <a:ext cx="228600" cy="2286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D61928BE-E679-064A-B9ED-6BD38282A46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17763" y="1215816"/>
            <a:ext cx="228600" cy="228600"/>
          </a:xfrm>
          <a:prstGeom prst="rect">
            <a:avLst/>
          </a:prstGeom>
        </p:spPr>
      </p:pic>
      <p:pic>
        <p:nvPicPr>
          <p:cNvPr id="14" name="גרפיקה 13">
            <a:extLst>
              <a:ext uri="{FF2B5EF4-FFF2-40B4-BE49-F238E27FC236}">
                <a16:creationId xmlns:a16="http://schemas.microsoft.com/office/drawing/2014/main" id="{07C46FFD-ACC0-764D-AA27-DABD17CB036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324741" y="1215816"/>
            <a:ext cx="228600" cy="228600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A9D30CC7-7190-E14C-A937-AD987E7781E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731719" y="1215816"/>
            <a:ext cx="228600" cy="228600"/>
          </a:xfrm>
          <a:prstGeom prst="rect">
            <a:avLst/>
          </a:prstGeom>
        </p:spPr>
      </p:pic>
      <p:pic>
        <p:nvPicPr>
          <p:cNvPr id="16" name="גרפיקה 15">
            <a:extLst>
              <a:ext uri="{FF2B5EF4-FFF2-40B4-BE49-F238E27FC236}">
                <a16:creationId xmlns:a16="http://schemas.microsoft.com/office/drawing/2014/main" id="{B47CA105-BECA-CC4F-B9CE-26DECBE64BF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138697" y="1215816"/>
            <a:ext cx="228600" cy="228600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2B3DEED6-933E-BD49-A5D6-954AE4073F0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545675" y="1215816"/>
            <a:ext cx="228600" cy="228600"/>
          </a:xfrm>
          <a:prstGeom prst="rect">
            <a:avLst/>
          </a:prstGeom>
        </p:spPr>
      </p:pic>
      <p:pic>
        <p:nvPicPr>
          <p:cNvPr id="18" name="גרפיקה 17">
            <a:extLst>
              <a:ext uri="{FF2B5EF4-FFF2-40B4-BE49-F238E27FC236}">
                <a16:creationId xmlns:a16="http://schemas.microsoft.com/office/drawing/2014/main" id="{77596AC5-879E-C047-8A6A-DC9DFA931EE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952653" y="1215816"/>
            <a:ext cx="228600" cy="228600"/>
          </a:xfrm>
          <a:prstGeom prst="rect">
            <a:avLst/>
          </a:prstGeom>
        </p:spPr>
      </p:pic>
      <p:pic>
        <p:nvPicPr>
          <p:cNvPr id="19" name="גרפיקה 18">
            <a:extLst>
              <a:ext uri="{FF2B5EF4-FFF2-40B4-BE49-F238E27FC236}">
                <a16:creationId xmlns:a16="http://schemas.microsoft.com/office/drawing/2014/main" id="{4AE52C8E-EFCE-6445-B552-F8C2E57AF72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359631" y="1215816"/>
            <a:ext cx="228600" cy="228600"/>
          </a:xfrm>
          <a:prstGeom prst="rect">
            <a:avLst/>
          </a:prstGeom>
        </p:spPr>
      </p:pic>
      <p:pic>
        <p:nvPicPr>
          <p:cNvPr id="20" name="גרפיקה 19">
            <a:extLst>
              <a:ext uri="{FF2B5EF4-FFF2-40B4-BE49-F238E27FC236}">
                <a16:creationId xmlns:a16="http://schemas.microsoft.com/office/drawing/2014/main" id="{B3A29690-BF67-D248-AD99-6CBD829DB59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766609" y="1215816"/>
            <a:ext cx="228600" cy="228600"/>
          </a:xfrm>
          <a:prstGeom prst="rect">
            <a:avLst/>
          </a:prstGeom>
        </p:spPr>
      </p:pic>
      <p:pic>
        <p:nvPicPr>
          <p:cNvPr id="21" name="גרפיקה 20">
            <a:extLst>
              <a:ext uri="{FF2B5EF4-FFF2-40B4-BE49-F238E27FC236}">
                <a16:creationId xmlns:a16="http://schemas.microsoft.com/office/drawing/2014/main" id="{FA57CD6B-FAA8-3E4B-BB70-0CCFF9E620E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173587" y="1215816"/>
            <a:ext cx="228600" cy="228600"/>
          </a:xfrm>
          <a:prstGeom prst="rect">
            <a:avLst/>
          </a:prstGeom>
        </p:spPr>
      </p:pic>
      <p:pic>
        <p:nvPicPr>
          <p:cNvPr id="22" name="גרפיקה 21">
            <a:extLst>
              <a:ext uri="{FF2B5EF4-FFF2-40B4-BE49-F238E27FC236}">
                <a16:creationId xmlns:a16="http://schemas.microsoft.com/office/drawing/2014/main" id="{DBE51CE2-27A3-4E40-8F63-77A3A3DAF9C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580559" y="1215816"/>
            <a:ext cx="228600" cy="228600"/>
          </a:xfrm>
          <a:prstGeom prst="rect">
            <a:avLst/>
          </a:prstGeom>
        </p:spPr>
      </p:pic>
      <p:pic>
        <p:nvPicPr>
          <p:cNvPr id="23" name="גרפיקה 22">
            <a:extLst>
              <a:ext uri="{FF2B5EF4-FFF2-40B4-BE49-F238E27FC236}">
                <a16:creationId xmlns:a16="http://schemas.microsoft.com/office/drawing/2014/main" id="{8E96EFB9-0143-054B-A4A1-D5A46D585C8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23741" y="1690450"/>
            <a:ext cx="228600" cy="228600"/>
          </a:xfrm>
          <a:prstGeom prst="rect">
            <a:avLst/>
          </a:prstGeom>
        </p:spPr>
      </p:pic>
      <p:pic>
        <p:nvPicPr>
          <p:cNvPr id="24" name="גרפיקה 23">
            <a:extLst>
              <a:ext uri="{FF2B5EF4-FFF2-40B4-BE49-F238E27FC236}">
                <a16:creationId xmlns:a16="http://schemas.microsoft.com/office/drawing/2014/main" id="{158FAA59-960E-6442-8754-DD99960A6B7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31582" y="1690450"/>
            <a:ext cx="228600" cy="228600"/>
          </a:xfrm>
          <a:prstGeom prst="rect">
            <a:avLst/>
          </a:prstGeom>
        </p:spPr>
      </p:pic>
      <p:pic>
        <p:nvPicPr>
          <p:cNvPr id="25" name="גרפיקה 24">
            <a:extLst>
              <a:ext uri="{FF2B5EF4-FFF2-40B4-BE49-F238E27FC236}">
                <a16:creationId xmlns:a16="http://schemas.microsoft.com/office/drawing/2014/main" id="{4EF16819-F586-8F46-9DC8-322776093919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239423" y="1690450"/>
            <a:ext cx="228600" cy="228600"/>
          </a:xfrm>
          <a:prstGeom prst="rect">
            <a:avLst/>
          </a:prstGeom>
        </p:spPr>
      </p:pic>
      <p:pic>
        <p:nvPicPr>
          <p:cNvPr id="26" name="גרפיקה 25">
            <a:extLst>
              <a:ext uri="{FF2B5EF4-FFF2-40B4-BE49-F238E27FC236}">
                <a16:creationId xmlns:a16="http://schemas.microsoft.com/office/drawing/2014/main" id="{03EB7CC5-2DA0-A54D-BA37-7743094E8FA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647264" y="1690450"/>
            <a:ext cx="228600" cy="228600"/>
          </a:xfrm>
          <a:prstGeom prst="rect">
            <a:avLst/>
          </a:prstGeom>
        </p:spPr>
      </p:pic>
      <p:pic>
        <p:nvPicPr>
          <p:cNvPr id="27" name="גרפיקה 26">
            <a:extLst>
              <a:ext uri="{FF2B5EF4-FFF2-40B4-BE49-F238E27FC236}">
                <a16:creationId xmlns:a16="http://schemas.microsoft.com/office/drawing/2014/main" id="{339C8582-FD69-5A40-970D-D727FFD0949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055105" y="1690450"/>
            <a:ext cx="228600" cy="228600"/>
          </a:xfrm>
          <a:prstGeom prst="rect">
            <a:avLst/>
          </a:prstGeom>
        </p:spPr>
      </p:pic>
      <p:pic>
        <p:nvPicPr>
          <p:cNvPr id="28" name="גרפיקה 27">
            <a:extLst>
              <a:ext uri="{FF2B5EF4-FFF2-40B4-BE49-F238E27FC236}">
                <a16:creationId xmlns:a16="http://schemas.microsoft.com/office/drawing/2014/main" id="{8EE2AB5B-3590-0B48-8360-9BA42FEAE1F6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2462946" y="1690450"/>
            <a:ext cx="228600" cy="228600"/>
          </a:xfrm>
          <a:prstGeom prst="rect">
            <a:avLst/>
          </a:prstGeom>
        </p:spPr>
      </p:pic>
      <p:pic>
        <p:nvPicPr>
          <p:cNvPr id="29" name="גרפיקה 28">
            <a:extLst>
              <a:ext uri="{FF2B5EF4-FFF2-40B4-BE49-F238E27FC236}">
                <a16:creationId xmlns:a16="http://schemas.microsoft.com/office/drawing/2014/main" id="{8BEC75B8-19C1-D449-81DB-39F76E73CE0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2870787" y="1690450"/>
            <a:ext cx="228600" cy="228600"/>
          </a:xfrm>
          <a:prstGeom prst="rect">
            <a:avLst/>
          </a:prstGeom>
        </p:spPr>
      </p:pic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2B7E34ED-A84B-9F47-84E4-B86DF5304B7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3278628" y="1690450"/>
            <a:ext cx="228600" cy="228600"/>
          </a:xfrm>
          <a:prstGeom prst="rect">
            <a:avLst/>
          </a:prstGeom>
        </p:spPr>
      </p:pic>
      <p:pic>
        <p:nvPicPr>
          <p:cNvPr id="31" name="גרפיקה 30">
            <a:extLst>
              <a:ext uri="{FF2B5EF4-FFF2-40B4-BE49-F238E27FC236}">
                <a16:creationId xmlns:a16="http://schemas.microsoft.com/office/drawing/2014/main" id="{2C401702-1EA9-4B49-AEA6-093F123B26A8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3686469" y="1690450"/>
            <a:ext cx="228600" cy="228600"/>
          </a:xfrm>
          <a:prstGeom prst="rect">
            <a:avLst/>
          </a:prstGeom>
        </p:spPr>
      </p:pic>
      <p:pic>
        <p:nvPicPr>
          <p:cNvPr id="32" name="גרפיקה 31">
            <a:extLst>
              <a:ext uri="{FF2B5EF4-FFF2-40B4-BE49-F238E27FC236}">
                <a16:creationId xmlns:a16="http://schemas.microsoft.com/office/drawing/2014/main" id="{F074370F-DAE4-DD4C-9B27-2D6B9C8466F5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4094310" y="1690450"/>
            <a:ext cx="228600" cy="228600"/>
          </a:xfrm>
          <a:prstGeom prst="rect">
            <a:avLst/>
          </a:prstGeom>
        </p:spPr>
      </p:pic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7E304374-F2A9-D94B-BFC0-55B163C0217E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4502151" y="1690450"/>
            <a:ext cx="228600" cy="228600"/>
          </a:xfrm>
          <a:prstGeom prst="rect">
            <a:avLst/>
          </a:prstGeom>
        </p:spPr>
      </p:pic>
      <p:pic>
        <p:nvPicPr>
          <p:cNvPr id="34" name="גרפיקה 33">
            <a:extLst>
              <a:ext uri="{FF2B5EF4-FFF2-40B4-BE49-F238E27FC236}">
                <a16:creationId xmlns:a16="http://schemas.microsoft.com/office/drawing/2014/main" id="{B4316592-9E3E-984D-8F56-F7206623FD67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4909992" y="1690450"/>
            <a:ext cx="228600" cy="228600"/>
          </a:xfrm>
          <a:prstGeom prst="rect">
            <a:avLst/>
          </a:prstGeom>
        </p:spPr>
      </p:pic>
      <p:pic>
        <p:nvPicPr>
          <p:cNvPr id="35" name="גרפיקה 34">
            <a:extLst>
              <a:ext uri="{FF2B5EF4-FFF2-40B4-BE49-F238E27FC236}">
                <a16:creationId xmlns:a16="http://schemas.microsoft.com/office/drawing/2014/main" id="{675D9F28-15B9-2E4B-984F-332829DBB830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5317833" y="1690450"/>
            <a:ext cx="228600" cy="228600"/>
          </a:xfrm>
          <a:prstGeom prst="rect">
            <a:avLst/>
          </a:prstGeom>
        </p:spPr>
      </p:pic>
      <p:pic>
        <p:nvPicPr>
          <p:cNvPr id="36" name="גרפיקה 35">
            <a:extLst>
              <a:ext uri="{FF2B5EF4-FFF2-40B4-BE49-F238E27FC236}">
                <a16:creationId xmlns:a16="http://schemas.microsoft.com/office/drawing/2014/main" id="{4936810F-280F-0046-A940-6CB614DCD7E6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5725674" y="1690450"/>
            <a:ext cx="228600" cy="228600"/>
          </a:xfrm>
          <a:prstGeom prst="rect">
            <a:avLst/>
          </a:prstGeom>
        </p:spPr>
      </p:pic>
      <p:pic>
        <p:nvPicPr>
          <p:cNvPr id="37" name="גרפיקה 36">
            <a:extLst>
              <a:ext uri="{FF2B5EF4-FFF2-40B4-BE49-F238E27FC236}">
                <a16:creationId xmlns:a16="http://schemas.microsoft.com/office/drawing/2014/main" id="{4835AB6B-E9FE-3340-A601-F726E4B33EFD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6133515" y="1690450"/>
            <a:ext cx="228600" cy="228600"/>
          </a:xfrm>
          <a:prstGeom prst="rect">
            <a:avLst/>
          </a:prstGeom>
        </p:spPr>
      </p:pic>
      <p:pic>
        <p:nvPicPr>
          <p:cNvPr id="38" name="גרפיקה 37">
            <a:extLst>
              <a:ext uri="{FF2B5EF4-FFF2-40B4-BE49-F238E27FC236}">
                <a16:creationId xmlns:a16="http://schemas.microsoft.com/office/drawing/2014/main" id="{4B6CCD44-795C-274D-AD0D-68EB31784FAF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541356" y="1690450"/>
            <a:ext cx="228600" cy="228600"/>
          </a:xfrm>
          <a:prstGeom prst="rect">
            <a:avLst/>
          </a:prstGeom>
        </p:spPr>
      </p:pic>
      <p:pic>
        <p:nvPicPr>
          <p:cNvPr id="39" name="גרפיקה 38">
            <a:extLst>
              <a:ext uri="{FF2B5EF4-FFF2-40B4-BE49-F238E27FC236}">
                <a16:creationId xmlns:a16="http://schemas.microsoft.com/office/drawing/2014/main" id="{E19D0DB2-8439-6242-BD1E-5FB9848E2384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6949197" y="1690450"/>
            <a:ext cx="228600" cy="228600"/>
          </a:xfrm>
          <a:prstGeom prst="rect">
            <a:avLst/>
          </a:prstGeom>
        </p:spPr>
      </p:pic>
      <p:pic>
        <p:nvPicPr>
          <p:cNvPr id="40" name="גרפיקה 39">
            <a:extLst>
              <a:ext uri="{FF2B5EF4-FFF2-40B4-BE49-F238E27FC236}">
                <a16:creationId xmlns:a16="http://schemas.microsoft.com/office/drawing/2014/main" id="{27776B84-8E8F-4340-A951-84D1C38CAED7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7357038" y="1690450"/>
            <a:ext cx="228600" cy="228600"/>
          </a:xfrm>
          <a:prstGeom prst="rect">
            <a:avLst/>
          </a:prstGeom>
        </p:spPr>
      </p:pic>
      <p:pic>
        <p:nvPicPr>
          <p:cNvPr id="41" name="גרפיקה 40">
            <a:extLst>
              <a:ext uri="{FF2B5EF4-FFF2-40B4-BE49-F238E27FC236}">
                <a16:creationId xmlns:a16="http://schemas.microsoft.com/office/drawing/2014/main" id="{87B925C0-0A2F-1544-BA6D-1C41E8D2923E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7764879" y="1690450"/>
            <a:ext cx="228600" cy="228600"/>
          </a:xfrm>
          <a:prstGeom prst="rect">
            <a:avLst/>
          </a:prstGeom>
        </p:spPr>
      </p:pic>
      <p:pic>
        <p:nvPicPr>
          <p:cNvPr id="42" name="גרפיקה 41">
            <a:extLst>
              <a:ext uri="{FF2B5EF4-FFF2-40B4-BE49-F238E27FC236}">
                <a16:creationId xmlns:a16="http://schemas.microsoft.com/office/drawing/2014/main" id="{3B8F28DB-2885-3A49-9DFA-C0BC4811AEFA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8172720" y="1690450"/>
            <a:ext cx="228600" cy="228600"/>
          </a:xfrm>
          <a:prstGeom prst="rect">
            <a:avLst/>
          </a:prstGeom>
        </p:spPr>
      </p:pic>
      <p:pic>
        <p:nvPicPr>
          <p:cNvPr id="43" name="גרפיקה 42">
            <a:extLst>
              <a:ext uri="{FF2B5EF4-FFF2-40B4-BE49-F238E27FC236}">
                <a16:creationId xmlns:a16="http://schemas.microsoft.com/office/drawing/2014/main" id="{9FD5D496-A4FD-5D48-AF00-B383BC76B61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8580559" y="1690450"/>
            <a:ext cx="228600" cy="228600"/>
          </a:xfrm>
          <a:prstGeom prst="rect">
            <a:avLst/>
          </a:prstGeom>
        </p:spPr>
      </p:pic>
      <p:pic>
        <p:nvPicPr>
          <p:cNvPr id="44" name="גרפיקה 43">
            <a:extLst>
              <a:ext uri="{FF2B5EF4-FFF2-40B4-BE49-F238E27FC236}">
                <a16:creationId xmlns:a16="http://schemas.microsoft.com/office/drawing/2014/main" id="{C6022066-74C8-8B4D-8750-7DD7D029B65B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391925" y="2165084"/>
            <a:ext cx="228600" cy="228600"/>
          </a:xfrm>
          <a:prstGeom prst="rect">
            <a:avLst/>
          </a:prstGeom>
        </p:spPr>
      </p:pic>
      <p:pic>
        <p:nvPicPr>
          <p:cNvPr id="45" name="גרפיקה 44">
            <a:extLst>
              <a:ext uri="{FF2B5EF4-FFF2-40B4-BE49-F238E27FC236}">
                <a16:creationId xmlns:a16="http://schemas.microsoft.com/office/drawing/2014/main" id="{1699A751-B5BB-C944-A136-439D0D3C3008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801471" y="2165084"/>
            <a:ext cx="228600" cy="228600"/>
          </a:xfrm>
          <a:prstGeom prst="rect">
            <a:avLst/>
          </a:prstGeom>
        </p:spPr>
      </p:pic>
      <p:pic>
        <p:nvPicPr>
          <p:cNvPr id="46" name="גרפיקה 45">
            <a:extLst>
              <a:ext uri="{FF2B5EF4-FFF2-40B4-BE49-F238E27FC236}">
                <a16:creationId xmlns:a16="http://schemas.microsoft.com/office/drawing/2014/main" id="{DF25BE85-0CB4-0648-9C07-FB1315F77E40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211017" y="2165084"/>
            <a:ext cx="228600" cy="228600"/>
          </a:xfrm>
          <a:prstGeom prst="rect">
            <a:avLst/>
          </a:prstGeom>
        </p:spPr>
      </p:pic>
      <p:pic>
        <p:nvPicPr>
          <p:cNvPr id="47" name="גרפיקה 46">
            <a:extLst>
              <a:ext uri="{FF2B5EF4-FFF2-40B4-BE49-F238E27FC236}">
                <a16:creationId xmlns:a16="http://schemas.microsoft.com/office/drawing/2014/main" id="{9A9891DF-2316-BC46-B0BB-2506300EC071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620563" y="2165084"/>
            <a:ext cx="228600" cy="228600"/>
          </a:xfrm>
          <a:prstGeom prst="rect">
            <a:avLst/>
          </a:prstGeom>
        </p:spPr>
      </p:pic>
      <p:pic>
        <p:nvPicPr>
          <p:cNvPr id="48" name="גרפיקה 47">
            <a:extLst>
              <a:ext uri="{FF2B5EF4-FFF2-40B4-BE49-F238E27FC236}">
                <a16:creationId xmlns:a16="http://schemas.microsoft.com/office/drawing/2014/main" id="{62741351-0D13-6046-9716-04654AD3F0A1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2030109" y="2165084"/>
            <a:ext cx="228600" cy="228600"/>
          </a:xfrm>
          <a:prstGeom prst="rect">
            <a:avLst/>
          </a:prstGeom>
        </p:spPr>
      </p:pic>
      <p:pic>
        <p:nvPicPr>
          <p:cNvPr id="49" name="גרפיקה 48">
            <a:extLst>
              <a:ext uri="{FF2B5EF4-FFF2-40B4-BE49-F238E27FC236}">
                <a16:creationId xmlns:a16="http://schemas.microsoft.com/office/drawing/2014/main" id="{3B0724CC-0404-4D4F-AC04-A576E810AE3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2439655" y="2165084"/>
            <a:ext cx="228600" cy="228600"/>
          </a:xfrm>
          <a:prstGeom prst="rect">
            <a:avLst/>
          </a:prstGeom>
        </p:spPr>
      </p:pic>
      <p:pic>
        <p:nvPicPr>
          <p:cNvPr id="50" name="גרפיקה 49">
            <a:extLst>
              <a:ext uri="{FF2B5EF4-FFF2-40B4-BE49-F238E27FC236}">
                <a16:creationId xmlns:a16="http://schemas.microsoft.com/office/drawing/2014/main" id="{FCB88DCD-8976-B344-98CD-BD08B1C1B2C3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2849201" y="2165084"/>
            <a:ext cx="228600" cy="228600"/>
          </a:xfrm>
          <a:prstGeom prst="rect">
            <a:avLst/>
          </a:prstGeom>
        </p:spPr>
      </p:pic>
      <p:pic>
        <p:nvPicPr>
          <p:cNvPr id="51" name="גרפיקה 50">
            <a:extLst>
              <a:ext uri="{FF2B5EF4-FFF2-40B4-BE49-F238E27FC236}">
                <a16:creationId xmlns:a16="http://schemas.microsoft.com/office/drawing/2014/main" id="{E0FDF655-DEE4-D141-B839-2EC7110A612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3258747" y="2165084"/>
            <a:ext cx="228600" cy="228600"/>
          </a:xfrm>
          <a:prstGeom prst="rect">
            <a:avLst/>
          </a:prstGeom>
        </p:spPr>
      </p:pic>
      <p:pic>
        <p:nvPicPr>
          <p:cNvPr id="52" name="גרפיקה 51">
            <a:extLst>
              <a:ext uri="{FF2B5EF4-FFF2-40B4-BE49-F238E27FC236}">
                <a16:creationId xmlns:a16="http://schemas.microsoft.com/office/drawing/2014/main" id="{12177707-9E15-F940-92A9-0438E36A816E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3668293" y="2165084"/>
            <a:ext cx="228600" cy="228600"/>
          </a:xfrm>
          <a:prstGeom prst="rect">
            <a:avLst/>
          </a:prstGeom>
        </p:spPr>
      </p:pic>
      <p:pic>
        <p:nvPicPr>
          <p:cNvPr id="53" name="גרפיקה 52">
            <a:extLst>
              <a:ext uri="{FF2B5EF4-FFF2-40B4-BE49-F238E27FC236}">
                <a16:creationId xmlns:a16="http://schemas.microsoft.com/office/drawing/2014/main" id="{257F15D8-366A-6345-B9E2-7BA63B5157E1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4077839" y="2165084"/>
            <a:ext cx="228600" cy="228600"/>
          </a:xfrm>
          <a:prstGeom prst="rect">
            <a:avLst/>
          </a:prstGeom>
        </p:spPr>
      </p:pic>
      <p:pic>
        <p:nvPicPr>
          <p:cNvPr id="54" name="גרפיקה 53">
            <a:extLst>
              <a:ext uri="{FF2B5EF4-FFF2-40B4-BE49-F238E27FC236}">
                <a16:creationId xmlns:a16="http://schemas.microsoft.com/office/drawing/2014/main" id="{1EF28642-3048-2444-B960-78564F7A642F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4487385" y="2165084"/>
            <a:ext cx="228600" cy="228600"/>
          </a:xfrm>
          <a:prstGeom prst="rect">
            <a:avLst/>
          </a:prstGeom>
        </p:spPr>
      </p:pic>
      <p:pic>
        <p:nvPicPr>
          <p:cNvPr id="55" name="גרפיקה 54">
            <a:extLst>
              <a:ext uri="{FF2B5EF4-FFF2-40B4-BE49-F238E27FC236}">
                <a16:creationId xmlns:a16="http://schemas.microsoft.com/office/drawing/2014/main" id="{CB4EF553-A414-9443-898D-88EC7E4DCA7B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4896931" y="2165084"/>
            <a:ext cx="228600" cy="228600"/>
          </a:xfrm>
          <a:prstGeom prst="rect">
            <a:avLst/>
          </a:prstGeom>
        </p:spPr>
      </p:pic>
      <p:pic>
        <p:nvPicPr>
          <p:cNvPr id="56" name="גרפיקה 55">
            <a:extLst>
              <a:ext uri="{FF2B5EF4-FFF2-40B4-BE49-F238E27FC236}">
                <a16:creationId xmlns:a16="http://schemas.microsoft.com/office/drawing/2014/main" id="{0336598C-6D98-A145-8DE9-485BD00BA676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5306477" y="2165084"/>
            <a:ext cx="228600" cy="228600"/>
          </a:xfrm>
          <a:prstGeom prst="rect">
            <a:avLst/>
          </a:prstGeom>
        </p:spPr>
      </p:pic>
      <p:pic>
        <p:nvPicPr>
          <p:cNvPr id="57" name="גרפיקה 56">
            <a:extLst>
              <a:ext uri="{FF2B5EF4-FFF2-40B4-BE49-F238E27FC236}">
                <a16:creationId xmlns:a16="http://schemas.microsoft.com/office/drawing/2014/main" id="{C43EED34-24C3-954F-8C30-CA1D7B5E415E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5716023" y="2165084"/>
            <a:ext cx="228600" cy="228600"/>
          </a:xfrm>
          <a:prstGeom prst="rect">
            <a:avLst/>
          </a:prstGeom>
        </p:spPr>
      </p:pic>
      <p:pic>
        <p:nvPicPr>
          <p:cNvPr id="58" name="גרפיקה 57">
            <a:extLst>
              <a:ext uri="{FF2B5EF4-FFF2-40B4-BE49-F238E27FC236}">
                <a16:creationId xmlns:a16="http://schemas.microsoft.com/office/drawing/2014/main" id="{F2CD14E9-7E9C-A840-801F-FBFBB95D23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6125569" y="2165084"/>
            <a:ext cx="228600" cy="228600"/>
          </a:xfrm>
          <a:prstGeom prst="rect">
            <a:avLst/>
          </a:prstGeom>
        </p:spPr>
      </p:pic>
      <p:pic>
        <p:nvPicPr>
          <p:cNvPr id="59" name="גרפיקה 58">
            <a:extLst>
              <a:ext uri="{FF2B5EF4-FFF2-40B4-BE49-F238E27FC236}">
                <a16:creationId xmlns:a16="http://schemas.microsoft.com/office/drawing/2014/main" id="{CD143AD0-A9B9-DF44-B02A-C394E7001F23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535115" y="2165084"/>
            <a:ext cx="228600" cy="228600"/>
          </a:xfrm>
          <a:prstGeom prst="rect">
            <a:avLst/>
          </a:prstGeom>
        </p:spPr>
      </p:pic>
      <p:pic>
        <p:nvPicPr>
          <p:cNvPr id="60" name="גרפיקה 59">
            <a:extLst>
              <a:ext uri="{FF2B5EF4-FFF2-40B4-BE49-F238E27FC236}">
                <a16:creationId xmlns:a16="http://schemas.microsoft.com/office/drawing/2014/main" id="{DBEBD02B-C5E9-A442-A1EC-DEF6DC4B804E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6944661" y="2165084"/>
            <a:ext cx="228600" cy="228600"/>
          </a:xfrm>
          <a:prstGeom prst="rect">
            <a:avLst/>
          </a:prstGeom>
        </p:spPr>
      </p:pic>
      <p:pic>
        <p:nvPicPr>
          <p:cNvPr id="61" name="גרפיקה 60">
            <a:extLst>
              <a:ext uri="{FF2B5EF4-FFF2-40B4-BE49-F238E27FC236}">
                <a16:creationId xmlns:a16="http://schemas.microsoft.com/office/drawing/2014/main" id="{02A99149-E291-1B4B-B3D8-89366F6A04ED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7354207" y="2165084"/>
            <a:ext cx="228600" cy="228600"/>
          </a:xfrm>
          <a:prstGeom prst="rect">
            <a:avLst/>
          </a:prstGeom>
        </p:spPr>
      </p:pic>
      <p:pic>
        <p:nvPicPr>
          <p:cNvPr id="62" name="גרפיקה 61">
            <a:extLst>
              <a:ext uri="{FF2B5EF4-FFF2-40B4-BE49-F238E27FC236}">
                <a16:creationId xmlns:a16="http://schemas.microsoft.com/office/drawing/2014/main" id="{E5231B95-CFBA-6142-8859-1773C46D1EEA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7763753" y="2165084"/>
            <a:ext cx="228600" cy="228600"/>
          </a:xfrm>
          <a:prstGeom prst="rect">
            <a:avLst/>
          </a:prstGeom>
        </p:spPr>
      </p:pic>
      <p:pic>
        <p:nvPicPr>
          <p:cNvPr id="63" name="גרפיקה 62">
            <a:extLst>
              <a:ext uri="{FF2B5EF4-FFF2-40B4-BE49-F238E27FC236}">
                <a16:creationId xmlns:a16="http://schemas.microsoft.com/office/drawing/2014/main" id="{9E8FBAAB-BF71-984D-8CB0-02DFF62BA166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8173299" y="2165084"/>
            <a:ext cx="228600" cy="228600"/>
          </a:xfrm>
          <a:prstGeom prst="rect">
            <a:avLst/>
          </a:prstGeom>
        </p:spPr>
      </p:pic>
      <p:pic>
        <p:nvPicPr>
          <p:cNvPr id="64" name="גרפיקה 63">
            <a:extLst>
              <a:ext uri="{FF2B5EF4-FFF2-40B4-BE49-F238E27FC236}">
                <a16:creationId xmlns:a16="http://schemas.microsoft.com/office/drawing/2014/main" id="{71645BD1-60D5-854F-BFBA-2046C91BA959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8582844" y="2165084"/>
            <a:ext cx="228600" cy="228600"/>
          </a:xfrm>
          <a:prstGeom prst="rect">
            <a:avLst/>
          </a:prstGeom>
        </p:spPr>
      </p:pic>
      <p:pic>
        <p:nvPicPr>
          <p:cNvPr id="65" name="גרפיקה 64">
            <a:extLst>
              <a:ext uri="{FF2B5EF4-FFF2-40B4-BE49-F238E27FC236}">
                <a16:creationId xmlns:a16="http://schemas.microsoft.com/office/drawing/2014/main" id="{B3E09046-8A5A-4E42-8C22-C4C645E03D67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353262" y="2639718"/>
            <a:ext cx="228600" cy="228600"/>
          </a:xfrm>
          <a:prstGeom prst="rect">
            <a:avLst/>
          </a:prstGeom>
        </p:spPr>
      </p:pic>
      <p:pic>
        <p:nvPicPr>
          <p:cNvPr id="66" name="גרפיקה 65">
            <a:extLst>
              <a:ext uri="{FF2B5EF4-FFF2-40B4-BE49-F238E27FC236}">
                <a16:creationId xmlns:a16="http://schemas.microsoft.com/office/drawing/2014/main" id="{767114D8-E7E6-FA46-8530-D3844EAB47DB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785571" y="2639718"/>
            <a:ext cx="228600" cy="228600"/>
          </a:xfrm>
          <a:prstGeom prst="rect">
            <a:avLst/>
          </a:prstGeom>
        </p:spPr>
      </p:pic>
      <p:pic>
        <p:nvPicPr>
          <p:cNvPr id="67" name="גרפיקה 66">
            <a:extLst>
              <a:ext uri="{FF2B5EF4-FFF2-40B4-BE49-F238E27FC236}">
                <a16:creationId xmlns:a16="http://schemas.microsoft.com/office/drawing/2014/main" id="{FD4D2FED-1EC8-F641-A11E-E0C8C329437E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1217880" y="2639718"/>
            <a:ext cx="228600" cy="228600"/>
          </a:xfrm>
          <a:prstGeom prst="rect">
            <a:avLst/>
          </a:prstGeom>
        </p:spPr>
      </p:pic>
      <p:pic>
        <p:nvPicPr>
          <p:cNvPr id="68" name="גרפיקה 67">
            <a:extLst>
              <a:ext uri="{FF2B5EF4-FFF2-40B4-BE49-F238E27FC236}">
                <a16:creationId xmlns:a16="http://schemas.microsoft.com/office/drawing/2014/main" id="{CA44165A-976B-AB43-B6BD-2D7E857150FB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650189" y="2639718"/>
            <a:ext cx="228600" cy="228600"/>
          </a:xfrm>
          <a:prstGeom prst="rect">
            <a:avLst/>
          </a:prstGeom>
        </p:spPr>
      </p:pic>
      <p:pic>
        <p:nvPicPr>
          <p:cNvPr id="69" name="גרפיקה 68">
            <a:extLst>
              <a:ext uri="{FF2B5EF4-FFF2-40B4-BE49-F238E27FC236}">
                <a16:creationId xmlns:a16="http://schemas.microsoft.com/office/drawing/2014/main" id="{932DDC5D-19DB-6144-9BC7-66C4291A318C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2082498" y="2639718"/>
            <a:ext cx="228600" cy="228600"/>
          </a:xfrm>
          <a:prstGeom prst="rect">
            <a:avLst/>
          </a:prstGeom>
        </p:spPr>
      </p:pic>
      <p:pic>
        <p:nvPicPr>
          <p:cNvPr id="70" name="גרפיקה 69">
            <a:extLst>
              <a:ext uri="{FF2B5EF4-FFF2-40B4-BE49-F238E27FC236}">
                <a16:creationId xmlns:a16="http://schemas.microsoft.com/office/drawing/2014/main" id="{66952F11-DE67-2342-8872-566EA6BA4D1C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2514807" y="2639718"/>
            <a:ext cx="228600" cy="228600"/>
          </a:xfrm>
          <a:prstGeom prst="rect">
            <a:avLst/>
          </a:prstGeom>
        </p:spPr>
      </p:pic>
      <p:pic>
        <p:nvPicPr>
          <p:cNvPr id="71" name="גרפיקה 70">
            <a:extLst>
              <a:ext uri="{FF2B5EF4-FFF2-40B4-BE49-F238E27FC236}">
                <a16:creationId xmlns:a16="http://schemas.microsoft.com/office/drawing/2014/main" id="{EDC52A41-7F14-3D41-B099-E50978E675BC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2947116" y="2639718"/>
            <a:ext cx="228600" cy="228600"/>
          </a:xfrm>
          <a:prstGeom prst="rect">
            <a:avLst/>
          </a:prstGeom>
        </p:spPr>
      </p:pic>
      <p:pic>
        <p:nvPicPr>
          <p:cNvPr id="72" name="גרפיקה 71">
            <a:extLst>
              <a:ext uri="{FF2B5EF4-FFF2-40B4-BE49-F238E27FC236}">
                <a16:creationId xmlns:a16="http://schemas.microsoft.com/office/drawing/2014/main" id="{6AFE99CE-D980-8D40-A482-A9B9CF02F4D5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3379425" y="2639718"/>
            <a:ext cx="228600" cy="228600"/>
          </a:xfrm>
          <a:prstGeom prst="rect">
            <a:avLst/>
          </a:prstGeom>
        </p:spPr>
      </p:pic>
      <p:pic>
        <p:nvPicPr>
          <p:cNvPr id="73" name="גרפיקה 72">
            <a:extLst>
              <a:ext uri="{FF2B5EF4-FFF2-40B4-BE49-F238E27FC236}">
                <a16:creationId xmlns:a16="http://schemas.microsoft.com/office/drawing/2014/main" id="{936E95B8-2985-9746-A34F-8B6345F7D0D5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3811734" y="2639718"/>
            <a:ext cx="228600" cy="228600"/>
          </a:xfrm>
          <a:prstGeom prst="rect">
            <a:avLst/>
          </a:prstGeom>
        </p:spPr>
      </p:pic>
      <p:pic>
        <p:nvPicPr>
          <p:cNvPr id="74" name="גרפיקה 73">
            <a:extLst>
              <a:ext uri="{FF2B5EF4-FFF2-40B4-BE49-F238E27FC236}">
                <a16:creationId xmlns:a16="http://schemas.microsoft.com/office/drawing/2014/main" id="{ED213E41-46DE-9841-B363-8943D5E360F0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4244043" y="2639718"/>
            <a:ext cx="228600" cy="228600"/>
          </a:xfrm>
          <a:prstGeom prst="rect">
            <a:avLst/>
          </a:prstGeom>
        </p:spPr>
      </p:pic>
      <p:pic>
        <p:nvPicPr>
          <p:cNvPr id="75" name="גרפיקה 74">
            <a:extLst>
              <a:ext uri="{FF2B5EF4-FFF2-40B4-BE49-F238E27FC236}">
                <a16:creationId xmlns:a16="http://schemas.microsoft.com/office/drawing/2014/main" id="{0E81BABD-D1BE-464C-846B-D5888EA20723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4676352" y="2639718"/>
            <a:ext cx="228600" cy="228600"/>
          </a:xfrm>
          <a:prstGeom prst="rect">
            <a:avLst/>
          </a:prstGeom>
        </p:spPr>
      </p:pic>
      <p:pic>
        <p:nvPicPr>
          <p:cNvPr id="76" name="גרפיקה 75">
            <a:extLst>
              <a:ext uri="{FF2B5EF4-FFF2-40B4-BE49-F238E27FC236}">
                <a16:creationId xmlns:a16="http://schemas.microsoft.com/office/drawing/2014/main" id="{11445AAD-1257-004D-AA75-F83E821297F9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5108661" y="2639718"/>
            <a:ext cx="228600" cy="228600"/>
          </a:xfrm>
          <a:prstGeom prst="rect">
            <a:avLst/>
          </a:prstGeom>
        </p:spPr>
      </p:pic>
      <p:pic>
        <p:nvPicPr>
          <p:cNvPr id="77" name="גרפיקה 76">
            <a:extLst>
              <a:ext uri="{FF2B5EF4-FFF2-40B4-BE49-F238E27FC236}">
                <a16:creationId xmlns:a16="http://schemas.microsoft.com/office/drawing/2014/main" id="{7D5D7CF1-1BEF-4C4B-B826-0E90D4197205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5540970" y="2639718"/>
            <a:ext cx="228600" cy="228600"/>
          </a:xfrm>
          <a:prstGeom prst="rect">
            <a:avLst/>
          </a:prstGeom>
        </p:spPr>
      </p:pic>
      <p:pic>
        <p:nvPicPr>
          <p:cNvPr id="78" name="גרפיקה 77">
            <a:extLst>
              <a:ext uri="{FF2B5EF4-FFF2-40B4-BE49-F238E27FC236}">
                <a16:creationId xmlns:a16="http://schemas.microsoft.com/office/drawing/2014/main" id="{BC399937-DB17-174A-BF3C-D0B6EC996157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5973279" y="2639718"/>
            <a:ext cx="228600" cy="228600"/>
          </a:xfrm>
          <a:prstGeom prst="rect">
            <a:avLst/>
          </a:prstGeom>
        </p:spPr>
      </p:pic>
      <p:pic>
        <p:nvPicPr>
          <p:cNvPr id="79" name="גרפיקה 78">
            <a:extLst>
              <a:ext uri="{FF2B5EF4-FFF2-40B4-BE49-F238E27FC236}">
                <a16:creationId xmlns:a16="http://schemas.microsoft.com/office/drawing/2014/main" id="{81387039-7054-F444-A73E-C84554C68B2D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6405588" y="2639718"/>
            <a:ext cx="228600" cy="228600"/>
          </a:xfrm>
          <a:prstGeom prst="rect">
            <a:avLst/>
          </a:prstGeom>
        </p:spPr>
      </p:pic>
      <p:pic>
        <p:nvPicPr>
          <p:cNvPr id="80" name="גרפיקה 79">
            <a:extLst>
              <a:ext uri="{FF2B5EF4-FFF2-40B4-BE49-F238E27FC236}">
                <a16:creationId xmlns:a16="http://schemas.microsoft.com/office/drawing/2014/main" id="{398458D7-4391-5F46-8ACD-498663DA55BB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6837897" y="2639718"/>
            <a:ext cx="228600" cy="228600"/>
          </a:xfrm>
          <a:prstGeom prst="rect">
            <a:avLst/>
          </a:prstGeom>
        </p:spPr>
      </p:pic>
      <p:pic>
        <p:nvPicPr>
          <p:cNvPr id="81" name="גרפיקה 80">
            <a:extLst>
              <a:ext uri="{FF2B5EF4-FFF2-40B4-BE49-F238E27FC236}">
                <a16:creationId xmlns:a16="http://schemas.microsoft.com/office/drawing/2014/main" id="{58511ADC-3C33-CB40-A73E-EC44D0FE1835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7270206" y="2639718"/>
            <a:ext cx="228600" cy="228600"/>
          </a:xfrm>
          <a:prstGeom prst="rect">
            <a:avLst/>
          </a:prstGeom>
        </p:spPr>
      </p:pic>
      <p:pic>
        <p:nvPicPr>
          <p:cNvPr id="82" name="גרפיקה 81">
            <a:extLst>
              <a:ext uri="{FF2B5EF4-FFF2-40B4-BE49-F238E27FC236}">
                <a16:creationId xmlns:a16="http://schemas.microsoft.com/office/drawing/2014/main" id="{0384C3A0-4731-D040-9971-7C55BD17FF54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7702515" y="2639718"/>
            <a:ext cx="228600" cy="228600"/>
          </a:xfrm>
          <a:prstGeom prst="rect">
            <a:avLst/>
          </a:prstGeom>
        </p:spPr>
      </p:pic>
      <p:pic>
        <p:nvPicPr>
          <p:cNvPr id="83" name="גרפיקה 82">
            <a:extLst>
              <a:ext uri="{FF2B5EF4-FFF2-40B4-BE49-F238E27FC236}">
                <a16:creationId xmlns:a16="http://schemas.microsoft.com/office/drawing/2014/main" id="{D4F18500-BE64-FD45-880A-4DDDC579D0A9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8134824" y="2639718"/>
            <a:ext cx="228600" cy="228600"/>
          </a:xfrm>
          <a:prstGeom prst="rect">
            <a:avLst/>
          </a:prstGeom>
        </p:spPr>
      </p:pic>
      <p:pic>
        <p:nvPicPr>
          <p:cNvPr id="84" name="גרפיקה 83">
            <a:extLst>
              <a:ext uri="{FF2B5EF4-FFF2-40B4-BE49-F238E27FC236}">
                <a16:creationId xmlns:a16="http://schemas.microsoft.com/office/drawing/2014/main" id="{10776647-105F-5B40-A033-2275E7AADC73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8567142" y="2639718"/>
            <a:ext cx="228600" cy="228600"/>
          </a:xfrm>
          <a:prstGeom prst="rect">
            <a:avLst/>
          </a:prstGeom>
        </p:spPr>
      </p:pic>
      <p:pic>
        <p:nvPicPr>
          <p:cNvPr id="85" name="גרפיקה 84">
            <a:extLst>
              <a:ext uri="{FF2B5EF4-FFF2-40B4-BE49-F238E27FC236}">
                <a16:creationId xmlns:a16="http://schemas.microsoft.com/office/drawing/2014/main" id="{61A681C5-B637-0C4A-8408-B97D183E3F2C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367890" y="3160570"/>
            <a:ext cx="228600" cy="228600"/>
          </a:xfrm>
          <a:prstGeom prst="rect">
            <a:avLst/>
          </a:prstGeom>
        </p:spPr>
      </p:pic>
      <p:pic>
        <p:nvPicPr>
          <p:cNvPr id="86" name="גרפיקה 85">
            <a:extLst>
              <a:ext uri="{FF2B5EF4-FFF2-40B4-BE49-F238E27FC236}">
                <a16:creationId xmlns:a16="http://schemas.microsoft.com/office/drawing/2014/main" id="{99C3CA45-58DE-E646-B43E-FF09F29F9AB4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824021" y="3160570"/>
            <a:ext cx="228600" cy="228600"/>
          </a:xfrm>
          <a:prstGeom prst="rect">
            <a:avLst/>
          </a:prstGeom>
        </p:spPr>
      </p:pic>
      <p:pic>
        <p:nvPicPr>
          <p:cNvPr id="87" name="גרפיקה 86">
            <a:extLst>
              <a:ext uri="{FF2B5EF4-FFF2-40B4-BE49-F238E27FC236}">
                <a16:creationId xmlns:a16="http://schemas.microsoft.com/office/drawing/2014/main" id="{2A0FE8E7-B958-AE49-9570-ACABB479B8D9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280152" y="3160570"/>
            <a:ext cx="228600" cy="228600"/>
          </a:xfrm>
          <a:prstGeom prst="rect">
            <a:avLst/>
          </a:prstGeom>
        </p:spPr>
      </p:pic>
      <p:pic>
        <p:nvPicPr>
          <p:cNvPr id="88" name="גרפיקה 87">
            <a:extLst>
              <a:ext uri="{FF2B5EF4-FFF2-40B4-BE49-F238E27FC236}">
                <a16:creationId xmlns:a16="http://schemas.microsoft.com/office/drawing/2014/main" id="{C4953FBE-1F9B-9745-AFB4-A3AF0646561F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1736283" y="3160570"/>
            <a:ext cx="228600" cy="228600"/>
          </a:xfrm>
          <a:prstGeom prst="rect">
            <a:avLst/>
          </a:prstGeom>
        </p:spPr>
      </p:pic>
      <p:pic>
        <p:nvPicPr>
          <p:cNvPr id="89" name="גרפיקה 88">
            <a:extLst>
              <a:ext uri="{FF2B5EF4-FFF2-40B4-BE49-F238E27FC236}">
                <a16:creationId xmlns:a16="http://schemas.microsoft.com/office/drawing/2014/main" id="{9ED3A1D3-484A-E647-9C8D-DE917286E60A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2192414" y="3160570"/>
            <a:ext cx="228600" cy="228600"/>
          </a:xfrm>
          <a:prstGeom prst="rect">
            <a:avLst/>
          </a:prstGeom>
        </p:spPr>
      </p:pic>
      <p:pic>
        <p:nvPicPr>
          <p:cNvPr id="90" name="גרפיקה 89">
            <a:extLst>
              <a:ext uri="{FF2B5EF4-FFF2-40B4-BE49-F238E27FC236}">
                <a16:creationId xmlns:a16="http://schemas.microsoft.com/office/drawing/2014/main" id="{D65E3BCE-1512-8C47-9BA0-ABBA7527E065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2648545" y="3160570"/>
            <a:ext cx="228600" cy="228600"/>
          </a:xfrm>
          <a:prstGeom prst="rect">
            <a:avLst/>
          </a:prstGeom>
        </p:spPr>
      </p:pic>
      <p:pic>
        <p:nvPicPr>
          <p:cNvPr id="91" name="גרפיקה 90">
            <a:extLst>
              <a:ext uri="{FF2B5EF4-FFF2-40B4-BE49-F238E27FC236}">
                <a16:creationId xmlns:a16="http://schemas.microsoft.com/office/drawing/2014/main" id="{9A7C3EB3-98EA-4A49-BB34-41D2A5E6BBBE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3104676" y="3160570"/>
            <a:ext cx="228600" cy="228600"/>
          </a:xfrm>
          <a:prstGeom prst="rect">
            <a:avLst/>
          </a:prstGeom>
        </p:spPr>
      </p:pic>
      <p:pic>
        <p:nvPicPr>
          <p:cNvPr id="92" name="גרפיקה 91">
            <a:extLst>
              <a:ext uri="{FF2B5EF4-FFF2-40B4-BE49-F238E27FC236}">
                <a16:creationId xmlns:a16="http://schemas.microsoft.com/office/drawing/2014/main" id="{BF18A90D-06E7-ED4A-81A1-79DE60DA3AB4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3560807" y="3160570"/>
            <a:ext cx="228600" cy="228600"/>
          </a:xfrm>
          <a:prstGeom prst="rect">
            <a:avLst/>
          </a:prstGeom>
        </p:spPr>
      </p:pic>
      <p:pic>
        <p:nvPicPr>
          <p:cNvPr id="93" name="גרפיקה 92">
            <a:extLst>
              <a:ext uri="{FF2B5EF4-FFF2-40B4-BE49-F238E27FC236}">
                <a16:creationId xmlns:a16="http://schemas.microsoft.com/office/drawing/2014/main" id="{888A5112-6C01-E849-B804-47C898F22844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4016938" y="3160570"/>
            <a:ext cx="228600" cy="228600"/>
          </a:xfrm>
          <a:prstGeom prst="rect">
            <a:avLst/>
          </a:prstGeom>
        </p:spPr>
      </p:pic>
      <p:pic>
        <p:nvPicPr>
          <p:cNvPr id="94" name="גרפיקה 93">
            <a:extLst>
              <a:ext uri="{FF2B5EF4-FFF2-40B4-BE49-F238E27FC236}">
                <a16:creationId xmlns:a16="http://schemas.microsoft.com/office/drawing/2014/main" id="{29108839-9798-CC4F-9258-A7894270E5F2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4473069" y="3160570"/>
            <a:ext cx="228600" cy="228600"/>
          </a:xfrm>
          <a:prstGeom prst="rect">
            <a:avLst/>
          </a:prstGeom>
        </p:spPr>
      </p:pic>
      <p:pic>
        <p:nvPicPr>
          <p:cNvPr id="95" name="גרפיקה 94">
            <a:extLst>
              <a:ext uri="{FF2B5EF4-FFF2-40B4-BE49-F238E27FC236}">
                <a16:creationId xmlns:a16="http://schemas.microsoft.com/office/drawing/2014/main" id="{4BACE81B-23B7-D749-BC11-4B82BEC42AB5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4929200" y="3160570"/>
            <a:ext cx="228600" cy="228600"/>
          </a:xfrm>
          <a:prstGeom prst="rect">
            <a:avLst/>
          </a:prstGeom>
        </p:spPr>
      </p:pic>
      <p:pic>
        <p:nvPicPr>
          <p:cNvPr id="96" name="גרפיקה 95">
            <a:extLst>
              <a:ext uri="{FF2B5EF4-FFF2-40B4-BE49-F238E27FC236}">
                <a16:creationId xmlns:a16="http://schemas.microsoft.com/office/drawing/2014/main" id="{E876AF01-B726-5B4B-B3EA-5CB63CDD3AAF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5385331" y="3160570"/>
            <a:ext cx="228600" cy="228600"/>
          </a:xfrm>
          <a:prstGeom prst="rect">
            <a:avLst/>
          </a:prstGeom>
        </p:spPr>
      </p:pic>
      <p:pic>
        <p:nvPicPr>
          <p:cNvPr id="97" name="גרפיקה 96">
            <a:extLst>
              <a:ext uri="{FF2B5EF4-FFF2-40B4-BE49-F238E27FC236}">
                <a16:creationId xmlns:a16="http://schemas.microsoft.com/office/drawing/2014/main" id="{152ADA50-BE25-3C4F-9BBA-1E26E77F98A6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5841462" y="3160570"/>
            <a:ext cx="228600" cy="228600"/>
          </a:xfrm>
          <a:prstGeom prst="rect">
            <a:avLst/>
          </a:prstGeom>
        </p:spPr>
      </p:pic>
      <p:pic>
        <p:nvPicPr>
          <p:cNvPr id="98" name="גרפיקה 97">
            <a:extLst>
              <a:ext uri="{FF2B5EF4-FFF2-40B4-BE49-F238E27FC236}">
                <a16:creationId xmlns:a16="http://schemas.microsoft.com/office/drawing/2014/main" id="{8366BF5D-B996-F84D-9E28-6085C0EA6F50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6297593" y="3160570"/>
            <a:ext cx="228600" cy="228600"/>
          </a:xfrm>
          <a:prstGeom prst="rect">
            <a:avLst/>
          </a:prstGeom>
        </p:spPr>
      </p:pic>
      <p:pic>
        <p:nvPicPr>
          <p:cNvPr id="99" name="גרפיקה 98">
            <a:extLst>
              <a:ext uri="{FF2B5EF4-FFF2-40B4-BE49-F238E27FC236}">
                <a16:creationId xmlns:a16="http://schemas.microsoft.com/office/drawing/2014/main" id="{17278D30-A4DD-F64D-944B-11E77F32771D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6753724" y="3160570"/>
            <a:ext cx="228600" cy="228600"/>
          </a:xfrm>
          <a:prstGeom prst="rect">
            <a:avLst/>
          </a:prstGeom>
        </p:spPr>
      </p:pic>
      <p:pic>
        <p:nvPicPr>
          <p:cNvPr id="100" name="גרפיקה 99">
            <a:extLst>
              <a:ext uri="{FF2B5EF4-FFF2-40B4-BE49-F238E27FC236}">
                <a16:creationId xmlns:a16="http://schemas.microsoft.com/office/drawing/2014/main" id="{5FD11717-50F9-8D43-8EB9-A221A083E1E9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7209855" y="3160570"/>
            <a:ext cx="228600" cy="228600"/>
          </a:xfrm>
          <a:prstGeom prst="rect">
            <a:avLst/>
          </a:prstGeom>
        </p:spPr>
      </p:pic>
      <p:pic>
        <p:nvPicPr>
          <p:cNvPr id="101" name="גרפיקה 100">
            <a:extLst>
              <a:ext uri="{FF2B5EF4-FFF2-40B4-BE49-F238E27FC236}">
                <a16:creationId xmlns:a16="http://schemas.microsoft.com/office/drawing/2014/main" id="{BAD06D13-832D-7644-A0DF-0A808E9C9941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7665986" y="3160570"/>
            <a:ext cx="228600" cy="228600"/>
          </a:xfrm>
          <a:prstGeom prst="rect">
            <a:avLst/>
          </a:prstGeom>
        </p:spPr>
      </p:pic>
      <p:pic>
        <p:nvPicPr>
          <p:cNvPr id="102" name="גרפיקה 101">
            <a:extLst>
              <a:ext uri="{FF2B5EF4-FFF2-40B4-BE49-F238E27FC236}">
                <a16:creationId xmlns:a16="http://schemas.microsoft.com/office/drawing/2014/main" id="{D40F050B-F84A-ED43-BD48-AF451887E99E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8122117" y="3160570"/>
            <a:ext cx="228600" cy="228600"/>
          </a:xfrm>
          <a:prstGeom prst="rect">
            <a:avLst/>
          </a:prstGeom>
        </p:spPr>
      </p:pic>
      <p:pic>
        <p:nvPicPr>
          <p:cNvPr id="103" name="גרפיקה 102">
            <a:extLst>
              <a:ext uri="{FF2B5EF4-FFF2-40B4-BE49-F238E27FC236}">
                <a16:creationId xmlns:a16="http://schemas.microsoft.com/office/drawing/2014/main" id="{2AB2216D-B9BD-CA4C-9C0B-EF01D02B17DA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8567142" y="3160570"/>
            <a:ext cx="228600" cy="228600"/>
          </a:xfrm>
          <a:prstGeom prst="rect">
            <a:avLst/>
          </a:prstGeom>
        </p:spPr>
      </p:pic>
      <p:pic>
        <p:nvPicPr>
          <p:cNvPr id="104" name="גרפיקה 103">
            <a:extLst>
              <a:ext uri="{FF2B5EF4-FFF2-40B4-BE49-F238E27FC236}">
                <a16:creationId xmlns:a16="http://schemas.microsoft.com/office/drawing/2014/main" id="{DD400051-D584-DC4A-AF07-E7AAA5F205C8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317532" y="3635204"/>
            <a:ext cx="228600" cy="228600"/>
          </a:xfrm>
          <a:prstGeom prst="rect">
            <a:avLst/>
          </a:prstGeom>
        </p:spPr>
      </p:pic>
      <p:pic>
        <p:nvPicPr>
          <p:cNvPr id="105" name="גרפיקה 104">
            <a:extLst>
              <a:ext uri="{FF2B5EF4-FFF2-40B4-BE49-F238E27FC236}">
                <a16:creationId xmlns:a16="http://schemas.microsoft.com/office/drawing/2014/main" id="{C24D5EE7-8570-504C-A5AD-1957D1E3CCFF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775844" y="3635204"/>
            <a:ext cx="228600" cy="228600"/>
          </a:xfrm>
          <a:prstGeom prst="rect">
            <a:avLst/>
          </a:prstGeom>
        </p:spPr>
      </p:pic>
      <p:pic>
        <p:nvPicPr>
          <p:cNvPr id="106" name="גרפיקה 105">
            <a:extLst>
              <a:ext uri="{FF2B5EF4-FFF2-40B4-BE49-F238E27FC236}">
                <a16:creationId xmlns:a16="http://schemas.microsoft.com/office/drawing/2014/main" id="{B66F65E2-62DB-A344-8A41-4B6DCA8D2A1F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1234156" y="3635204"/>
            <a:ext cx="228600" cy="228600"/>
          </a:xfrm>
          <a:prstGeom prst="rect">
            <a:avLst/>
          </a:prstGeom>
        </p:spPr>
      </p:pic>
      <p:pic>
        <p:nvPicPr>
          <p:cNvPr id="107" name="גרפיקה 106">
            <a:extLst>
              <a:ext uri="{FF2B5EF4-FFF2-40B4-BE49-F238E27FC236}">
                <a16:creationId xmlns:a16="http://schemas.microsoft.com/office/drawing/2014/main" id="{32A64A91-A971-234C-8696-E31C2167ACD2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1692468" y="3635204"/>
            <a:ext cx="228600" cy="228600"/>
          </a:xfrm>
          <a:prstGeom prst="rect">
            <a:avLst/>
          </a:prstGeom>
        </p:spPr>
      </p:pic>
      <p:pic>
        <p:nvPicPr>
          <p:cNvPr id="108" name="גרפיקה 107">
            <a:extLst>
              <a:ext uri="{FF2B5EF4-FFF2-40B4-BE49-F238E27FC236}">
                <a16:creationId xmlns:a16="http://schemas.microsoft.com/office/drawing/2014/main" id="{11840832-09E0-2240-A851-5DA8132AE694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2150780" y="3635204"/>
            <a:ext cx="228600" cy="228600"/>
          </a:xfrm>
          <a:prstGeom prst="rect">
            <a:avLst/>
          </a:prstGeom>
        </p:spPr>
      </p:pic>
      <p:pic>
        <p:nvPicPr>
          <p:cNvPr id="109" name="גרפיקה 108">
            <a:extLst>
              <a:ext uri="{FF2B5EF4-FFF2-40B4-BE49-F238E27FC236}">
                <a16:creationId xmlns:a16="http://schemas.microsoft.com/office/drawing/2014/main" id="{F9900536-37EE-F948-8210-743C5457B854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2609092" y="3635204"/>
            <a:ext cx="228600" cy="228600"/>
          </a:xfrm>
          <a:prstGeom prst="rect">
            <a:avLst/>
          </a:prstGeom>
        </p:spPr>
      </p:pic>
      <p:pic>
        <p:nvPicPr>
          <p:cNvPr id="110" name="גרפיקה 109">
            <a:extLst>
              <a:ext uri="{FF2B5EF4-FFF2-40B4-BE49-F238E27FC236}">
                <a16:creationId xmlns:a16="http://schemas.microsoft.com/office/drawing/2014/main" id="{89A88699-7C50-3247-A74B-E0B8C390DF23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3067404" y="3635204"/>
            <a:ext cx="228600" cy="228600"/>
          </a:xfrm>
          <a:prstGeom prst="rect">
            <a:avLst/>
          </a:prstGeom>
        </p:spPr>
      </p:pic>
      <p:pic>
        <p:nvPicPr>
          <p:cNvPr id="111" name="גרפיקה 110">
            <a:extLst>
              <a:ext uri="{FF2B5EF4-FFF2-40B4-BE49-F238E27FC236}">
                <a16:creationId xmlns:a16="http://schemas.microsoft.com/office/drawing/2014/main" id="{839CCDB9-7FEA-0640-AC0D-0251B96FF96D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3525716" y="3635204"/>
            <a:ext cx="228600" cy="228600"/>
          </a:xfrm>
          <a:prstGeom prst="rect">
            <a:avLst/>
          </a:prstGeom>
        </p:spPr>
      </p:pic>
      <p:pic>
        <p:nvPicPr>
          <p:cNvPr id="112" name="גרפיקה 111">
            <a:extLst>
              <a:ext uri="{FF2B5EF4-FFF2-40B4-BE49-F238E27FC236}">
                <a16:creationId xmlns:a16="http://schemas.microsoft.com/office/drawing/2014/main" id="{96CF8322-8818-374C-B341-A23998212B7E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3984028" y="3635204"/>
            <a:ext cx="228600" cy="228600"/>
          </a:xfrm>
          <a:prstGeom prst="rect">
            <a:avLst/>
          </a:prstGeom>
        </p:spPr>
      </p:pic>
      <p:pic>
        <p:nvPicPr>
          <p:cNvPr id="113" name="גרפיקה 112">
            <a:extLst>
              <a:ext uri="{FF2B5EF4-FFF2-40B4-BE49-F238E27FC236}">
                <a16:creationId xmlns:a16="http://schemas.microsoft.com/office/drawing/2014/main" id="{67BD1C03-521C-F247-A4EB-B852C841B9CE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4442340" y="3635204"/>
            <a:ext cx="228600" cy="228600"/>
          </a:xfrm>
          <a:prstGeom prst="rect">
            <a:avLst/>
          </a:prstGeom>
        </p:spPr>
      </p:pic>
      <p:pic>
        <p:nvPicPr>
          <p:cNvPr id="114" name="גרפיקה 113">
            <a:extLst>
              <a:ext uri="{FF2B5EF4-FFF2-40B4-BE49-F238E27FC236}">
                <a16:creationId xmlns:a16="http://schemas.microsoft.com/office/drawing/2014/main" id="{13C6C754-DDE1-DD4C-8C1E-D07123AB384F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4900652" y="3635204"/>
            <a:ext cx="228600" cy="228600"/>
          </a:xfrm>
          <a:prstGeom prst="rect">
            <a:avLst/>
          </a:prstGeom>
        </p:spPr>
      </p:pic>
      <p:pic>
        <p:nvPicPr>
          <p:cNvPr id="115" name="גרפיקה 114">
            <a:extLst>
              <a:ext uri="{FF2B5EF4-FFF2-40B4-BE49-F238E27FC236}">
                <a16:creationId xmlns:a16="http://schemas.microsoft.com/office/drawing/2014/main" id="{4CD853AE-00A7-5C4C-A5E7-3BFED883190E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5358964" y="3635204"/>
            <a:ext cx="228600" cy="228600"/>
          </a:xfrm>
          <a:prstGeom prst="rect">
            <a:avLst/>
          </a:prstGeom>
        </p:spPr>
      </p:pic>
      <p:pic>
        <p:nvPicPr>
          <p:cNvPr id="116" name="גרפיקה 115">
            <a:extLst>
              <a:ext uri="{FF2B5EF4-FFF2-40B4-BE49-F238E27FC236}">
                <a16:creationId xmlns:a16="http://schemas.microsoft.com/office/drawing/2014/main" id="{F5CA3D35-E445-A141-BE53-8964685ADDB6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5817276" y="3635204"/>
            <a:ext cx="228600" cy="228600"/>
          </a:xfrm>
          <a:prstGeom prst="rect">
            <a:avLst/>
          </a:prstGeom>
        </p:spPr>
      </p:pic>
      <p:pic>
        <p:nvPicPr>
          <p:cNvPr id="117" name="גרפיקה 116">
            <a:extLst>
              <a:ext uri="{FF2B5EF4-FFF2-40B4-BE49-F238E27FC236}">
                <a16:creationId xmlns:a16="http://schemas.microsoft.com/office/drawing/2014/main" id="{585C2AE1-DCA0-3D4B-AC05-5CEEBFB893AB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6275588" y="3635204"/>
            <a:ext cx="228600" cy="228600"/>
          </a:xfrm>
          <a:prstGeom prst="rect">
            <a:avLst/>
          </a:prstGeom>
        </p:spPr>
      </p:pic>
      <p:pic>
        <p:nvPicPr>
          <p:cNvPr id="118" name="גרפיקה 117">
            <a:extLst>
              <a:ext uri="{FF2B5EF4-FFF2-40B4-BE49-F238E27FC236}">
                <a16:creationId xmlns:a16="http://schemas.microsoft.com/office/drawing/2014/main" id="{0F64DA4B-2162-DA4B-8D20-1A881A79C48D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6733900" y="3635204"/>
            <a:ext cx="228600" cy="228600"/>
          </a:xfrm>
          <a:prstGeom prst="rect">
            <a:avLst/>
          </a:prstGeom>
        </p:spPr>
      </p:pic>
      <p:pic>
        <p:nvPicPr>
          <p:cNvPr id="119" name="גרפיקה 118">
            <a:extLst>
              <a:ext uri="{FF2B5EF4-FFF2-40B4-BE49-F238E27FC236}">
                <a16:creationId xmlns:a16="http://schemas.microsoft.com/office/drawing/2014/main" id="{51B6BDB4-570C-2743-A577-7EDB7785A601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7192212" y="3635204"/>
            <a:ext cx="228600" cy="228600"/>
          </a:xfrm>
          <a:prstGeom prst="rect">
            <a:avLst/>
          </a:prstGeom>
        </p:spPr>
      </p:pic>
      <p:pic>
        <p:nvPicPr>
          <p:cNvPr id="120" name="גרפיקה 119">
            <a:extLst>
              <a:ext uri="{FF2B5EF4-FFF2-40B4-BE49-F238E27FC236}">
                <a16:creationId xmlns:a16="http://schemas.microsoft.com/office/drawing/2014/main" id="{40A0A9BD-3972-CF41-9014-5BA934A60276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7650524" y="3635204"/>
            <a:ext cx="228600" cy="228600"/>
          </a:xfrm>
          <a:prstGeom prst="rect">
            <a:avLst/>
          </a:prstGeom>
        </p:spPr>
      </p:pic>
      <p:pic>
        <p:nvPicPr>
          <p:cNvPr id="121" name="גרפיקה 120">
            <a:extLst>
              <a:ext uri="{FF2B5EF4-FFF2-40B4-BE49-F238E27FC236}">
                <a16:creationId xmlns:a16="http://schemas.microsoft.com/office/drawing/2014/main" id="{B4D1AB4E-C498-8F45-851B-F8AC1CD8CBA7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8108836" y="3635204"/>
            <a:ext cx="228600" cy="228600"/>
          </a:xfrm>
          <a:prstGeom prst="rect">
            <a:avLst/>
          </a:prstGeom>
        </p:spPr>
      </p:pic>
      <p:pic>
        <p:nvPicPr>
          <p:cNvPr id="122" name="גרפיקה 121">
            <a:extLst>
              <a:ext uri="{FF2B5EF4-FFF2-40B4-BE49-F238E27FC236}">
                <a16:creationId xmlns:a16="http://schemas.microsoft.com/office/drawing/2014/main" id="{3F48E58E-92F0-4040-B954-5A445A8BD15B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8567142" y="3635204"/>
            <a:ext cx="228600" cy="228600"/>
          </a:xfrm>
          <a:prstGeom prst="rect">
            <a:avLst/>
          </a:prstGeom>
        </p:spPr>
      </p:pic>
      <p:pic>
        <p:nvPicPr>
          <p:cNvPr id="123" name="גרפיקה 122">
            <a:extLst>
              <a:ext uri="{FF2B5EF4-FFF2-40B4-BE49-F238E27FC236}">
                <a16:creationId xmlns:a16="http://schemas.microsoft.com/office/drawing/2014/main" id="{297D01A6-3BFA-A049-A740-0A2F6BC52DE2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256746" y="4156056"/>
            <a:ext cx="228600" cy="228600"/>
          </a:xfrm>
          <a:prstGeom prst="rect">
            <a:avLst/>
          </a:prstGeom>
        </p:spPr>
      </p:pic>
      <p:pic>
        <p:nvPicPr>
          <p:cNvPr id="124" name="גרפיקה 123">
            <a:extLst>
              <a:ext uri="{FF2B5EF4-FFF2-40B4-BE49-F238E27FC236}">
                <a16:creationId xmlns:a16="http://schemas.microsoft.com/office/drawing/2014/main" id="{15BF78D8-05DB-1040-97D6-2F22348603E5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606503" y="4156056"/>
            <a:ext cx="228600" cy="228600"/>
          </a:xfrm>
          <a:prstGeom prst="rect">
            <a:avLst/>
          </a:prstGeom>
        </p:spPr>
      </p:pic>
      <p:pic>
        <p:nvPicPr>
          <p:cNvPr id="125" name="גרפיקה 124">
            <a:extLst>
              <a:ext uri="{FF2B5EF4-FFF2-40B4-BE49-F238E27FC236}">
                <a16:creationId xmlns:a16="http://schemas.microsoft.com/office/drawing/2014/main" id="{4A9956F3-EA50-A542-897C-C4CAB0CF6A08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956260" y="4156056"/>
            <a:ext cx="228600" cy="228600"/>
          </a:xfrm>
          <a:prstGeom prst="rect">
            <a:avLst/>
          </a:prstGeom>
        </p:spPr>
      </p:pic>
      <p:pic>
        <p:nvPicPr>
          <p:cNvPr id="126" name="גרפיקה 125">
            <a:extLst>
              <a:ext uri="{FF2B5EF4-FFF2-40B4-BE49-F238E27FC236}">
                <a16:creationId xmlns:a16="http://schemas.microsoft.com/office/drawing/2014/main" id="{78EAACC5-3EEB-AB4F-83A8-AB1CAF1A8F14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1306017" y="4156056"/>
            <a:ext cx="228600" cy="228600"/>
          </a:xfrm>
          <a:prstGeom prst="rect">
            <a:avLst/>
          </a:prstGeom>
        </p:spPr>
      </p:pic>
      <p:pic>
        <p:nvPicPr>
          <p:cNvPr id="127" name="גרפיקה 126">
            <a:extLst>
              <a:ext uri="{FF2B5EF4-FFF2-40B4-BE49-F238E27FC236}">
                <a16:creationId xmlns:a16="http://schemas.microsoft.com/office/drawing/2014/main" id="{E35A4806-7BF9-8B48-9B9C-C3C826B34B05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1655774" y="4156056"/>
            <a:ext cx="228600" cy="228600"/>
          </a:xfrm>
          <a:prstGeom prst="rect">
            <a:avLst/>
          </a:prstGeom>
        </p:spPr>
      </p:pic>
      <p:pic>
        <p:nvPicPr>
          <p:cNvPr id="128" name="גרפיקה 127">
            <a:extLst>
              <a:ext uri="{FF2B5EF4-FFF2-40B4-BE49-F238E27FC236}">
                <a16:creationId xmlns:a16="http://schemas.microsoft.com/office/drawing/2014/main" id="{0FFABC10-DD31-7C48-A94F-4F5EB8DE1334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2005531" y="4156056"/>
            <a:ext cx="228600" cy="228600"/>
          </a:xfrm>
          <a:prstGeom prst="rect">
            <a:avLst/>
          </a:prstGeom>
        </p:spPr>
      </p:pic>
      <p:pic>
        <p:nvPicPr>
          <p:cNvPr id="129" name="גרפיקה 128">
            <a:extLst>
              <a:ext uri="{FF2B5EF4-FFF2-40B4-BE49-F238E27FC236}">
                <a16:creationId xmlns:a16="http://schemas.microsoft.com/office/drawing/2014/main" id="{EF59196B-8667-0C41-9D75-27BC1BA27825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2355288" y="4156056"/>
            <a:ext cx="228600" cy="228600"/>
          </a:xfrm>
          <a:prstGeom prst="rect">
            <a:avLst/>
          </a:prstGeom>
        </p:spPr>
      </p:pic>
      <p:pic>
        <p:nvPicPr>
          <p:cNvPr id="130" name="גרפיקה 129">
            <a:extLst>
              <a:ext uri="{FF2B5EF4-FFF2-40B4-BE49-F238E27FC236}">
                <a16:creationId xmlns:a16="http://schemas.microsoft.com/office/drawing/2014/main" id="{88812CED-11DA-DA44-9808-FEE6438EC8E7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2705045" y="4156056"/>
            <a:ext cx="228600" cy="228600"/>
          </a:xfrm>
          <a:prstGeom prst="rect">
            <a:avLst/>
          </a:prstGeom>
        </p:spPr>
      </p:pic>
      <p:pic>
        <p:nvPicPr>
          <p:cNvPr id="131" name="גרפיקה 130">
            <a:extLst>
              <a:ext uri="{FF2B5EF4-FFF2-40B4-BE49-F238E27FC236}">
                <a16:creationId xmlns:a16="http://schemas.microsoft.com/office/drawing/2014/main" id="{CCC1E07C-A4C5-E14C-8376-57F9D8229200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3054802" y="4156056"/>
            <a:ext cx="228600" cy="228600"/>
          </a:xfrm>
          <a:prstGeom prst="rect">
            <a:avLst/>
          </a:prstGeom>
        </p:spPr>
      </p:pic>
      <p:pic>
        <p:nvPicPr>
          <p:cNvPr id="132" name="גרפיקה 131">
            <a:extLst>
              <a:ext uri="{FF2B5EF4-FFF2-40B4-BE49-F238E27FC236}">
                <a16:creationId xmlns:a16="http://schemas.microsoft.com/office/drawing/2014/main" id="{B36C12B9-BA2A-EC44-9DD7-9A3DBE59C305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3404559" y="4156056"/>
            <a:ext cx="228600" cy="228600"/>
          </a:xfrm>
          <a:prstGeom prst="rect">
            <a:avLst/>
          </a:prstGeom>
        </p:spPr>
      </p:pic>
      <p:pic>
        <p:nvPicPr>
          <p:cNvPr id="133" name="גרפיקה 132">
            <a:extLst>
              <a:ext uri="{FF2B5EF4-FFF2-40B4-BE49-F238E27FC236}">
                <a16:creationId xmlns:a16="http://schemas.microsoft.com/office/drawing/2014/main" id="{23CF148B-32FB-E34D-BDAD-4C6BEA879D99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3754316" y="4156056"/>
            <a:ext cx="228600" cy="228600"/>
          </a:xfrm>
          <a:prstGeom prst="rect">
            <a:avLst/>
          </a:prstGeom>
        </p:spPr>
      </p:pic>
      <p:pic>
        <p:nvPicPr>
          <p:cNvPr id="134" name="גרפיקה 133">
            <a:extLst>
              <a:ext uri="{FF2B5EF4-FFF2-40B4-BE49-F238E27FC236}">
                <a16:creationId xmlns:a16="http://schemas.microsoft.com/office/drawing/2014/main" id="{A743F8B6-EE7B-9D40-8FCE-F75C39C24641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4104073" y="4156056"/>
            <a:ext cx="228600" cy="228600"/>
          </a:xfrm>
          <a:prstGeom prst="rect">
            <a:avLst/>
          </a:prstGeom>
        </p:spPr>
      </p:pic>
      <p:pic>
        <p:nvPicPr>
          <p:cNvPr id="135" name="גרפיקה 134">
            <a:extLst>
              <a:ext uri="{FF2B5EF4-FFF2-40B4-BE49-F238E27FC236}">
                <a16:creationId xmlns:a16="http://schemas.microsoft.com/office/drawing/2014/main" id="{0164AB02-13A0-4F45-8A70-15EE7AFD381C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4453830" y="4156056"/>
            <a:ext cx="228600" cy="228600"/>
          </a:xfrm>
          <a:prstGeom prst="rect">
            <a:avLst/>
          </a:prstGeom>
        </p:spPr>
      </p:pic>
      <p:pic>
        <p:nvPicPr>
          <p:cNvPr id="136" name="גרפיקה 135">
            <a:extLst>
              <a:ext uri="{FF2B5EF4-FFF2-40B4-BE49-F238E27FC236}">
                <a16:creationId xmlns:a16="http://schemas.microsoft.com/office/drawing/2014/main" id="{7D74D02F-C0B9-6146-A3D7-8164050E6AB4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4803587" y="4156056"/>
            <a:ext cx="228600" cy="228600"/>
          </a:xfrm>
          <a:prstGeom prst="rect">
            <a:avLst/>
          </a:prstGeom>
        </p:spPr>
      </p:pic>
      <p:pic>
        <p:nvPicPr>
          <p:cNvPr id="137" name="גרפיקה 136">
            <a:extLst>
              <a:ext uri="{FF2B5EF4-FFF2-40B4-BE49-F238E27FC236}">
                <a16:creationId xmlns:a16="http://schemas.microsoft.com/office/drawing/2014/main" id="{DCCCCBAB-39BB-B646-BAA5-12861160B5CD}"/>
              </a:ext>
            </a:extLst>
          </p:cNvPr>
          <p:cNvPicPr>
            <a:picLocks noChangeAspect="1"/>
          </p:cNvPicPr>
          <p:nvPr/>
        </p:nvPicPr>
        <p:blipFill>
          <a:blip r:embed="rId270">
            <a:extLs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5153344" y="4156056"/>
            <a:ext cx="228600" cy="228600"/>
          </a:xfrm>
          <a:prstGeom prst="rect">
            <a:avLst/>
          </a:prstGeom>
        </p:spPr>
      </p:pic>
      <p:pic>
        <p:nvPicPr>
          <p:cNvPr id="138" name="גרפיקה 137">
            <a:extLst>
              <a:ext uri="{FF2B5EF4-FFF2-40B4-BE49-F238E27FC236}">
                <a16:creationId xmlns:a16="http://schemas.microsoft.com/office/drawing/2014/main" id="{B97EC8FB-0305-1549-9946-8E3E11351ACD}"/>
              </a:ext>
            </a:extLst>
          </p:cNvPr>
          <p:cNvPicPr>
            <a:picLocks noChangeAspect="1"/>
          </p:cNvPicPr>
          <p:nvPr/>
        </p:nvPicPr>
        <p:blipFill>
          <a:blip r:embed="rId272">
            <a:extLs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5503101" y="4156056"/>
            <a:ext cx="228600" cy="228600"/>
          </a:xfrm>
          <a:prstGeom prst="rect">
            <a:avLst/>
          </a:prstGeom>
        </p:spPr>
      </p:pic>
      <p:pic>
        <p:nvPicPr>
          <p:cNvPr id="139" name="גרפיקה 138">
            <a:extLst>
              <a:ext uri="{FF2B5EF4-FFF2-40B4-BE49-F238E27FC236}">
                <a16:creationId xmlns:a16="http://schemas.microsoft.com/office/drawing/2014/main" id="{A5E80D38-204E-6A43-A9B6-823785B92961}"/>
              </a:ext>
            </a:extLst>
          </p:cNvPr>
          <p:cNvPicPr>
            <a:picLocks noChangeAspect="1"/>
          </p:cNvPicPr>
          <p:nvPr/>
        </p:nvPicPr>
        <p:blipFill>
          <a:blip r:embed="rId274">
            <a:extLs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5852858" y="4156056"/>
            <a:ext cx="228600" cy="228600"/>
          </a:xfrm>
          <a:prstGeom prst="rect">
            <a:avLst/>
          </a:prstGeom>
        </p:spPr>
      </p:pic>
      <p:pic>
        <p:nvPicPr>
          <p:cNvPr id="140" name="גרפיקה 139">
            <a:extLst>
              <a:ext uri="{FF2B5EF4-FFF2-40B4-BE49-F238E27FC236}">
                <a16:creationId xmlns:a16="http://schemas.microsoft.com/office/drawing/2014/main" id="{CBAE4D12-E0E8-F444-996E-FAB86A06EA32}"/>
              </a:ext>
            </a:extLst>
          </p:cNvPr>
          <p:cNvPicPr>
            <a:picLocks noChangeAspect="1"/>
          </p:cNvPicPr>
          <p:nvPr/>
        </p:nvPicPr>
        <p:blipFill>
          <a:blip r:embed="rId276">
            <a:extLs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6202615" y="4156056"/>
            <a:ext cx="228600" cy="228600"/>
          </a:xfrm>
          <a:prstGeom prst="rect">
            <a:avLst/>
          </a:prstGeom>
        </p:spPr>
      </p:pic>
      <p:pic>
        <p:nvPicPr>
          <p:cNvPr id="141" name="גרפיקה 140">
            <a:extLst>
              <a:ext uri="{FF2B5EF4-FFF2-40B4-BE49-F238E27FC236}">
                <a16:creationId xmlns:a16="http://schemas.microsoft.com/office/drawing/2014/main" id="{811ED5FB-43BB-8649-96CF-E98BAB3F54DD}"/>
              </a:ext>
            </a:extLst>
          </p:cNvPr>
          <p:cNvPicPr>
            <a:picLocks noChangeAspect="1"/>
          </p:cNvPicPr>
          <p:nvPr/>
        </p:nvPicPr>
        <p:blipFill>
          <a:blip r:embed="rId278">
            <a:extLs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6552372" y="4156056"/>
            <a:ext cx="228600" cy="228600"/>
          </a:xfrm>
          <a:prstGeom prst="rect">
            <a:avLst/>
          </a:prstGeom>
        </p:spPr>
      </p:pic>
      <p:pic>
        <p:nvPicPr>
          <p:cNvPr id="142" name="גרפיקה 141">
            <a:extLst>
              <a:ext uri="{FF2B5EF4-FFF2-40B4-BE49-F238E27FC236}">
                <a16:creationId xmlns:a16="http://schemas.microsoft.com/office/drawing/2014/main" id="{755A9897-1FDA-EF44-96BA-F75FE2D3732D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6902129" y="4156056"/>
            <a:ext cx="228600" cy="228600"/>
          </a:xfrm>
          <a:prstGeom prst="rect">
            <a:avLst/>
          </a:prstGeom>
        </p:spPr>
      </p:pic>
      <p:pic>
        <p:nvPicPr>
          <p:cNvPr id="143" name="גרפיקה 142">
            <a:extLst>
              <a:ext uri="{FF2B5EF4-FFF2-40B4-BE49-F238E27FC236}">
                <a16:creationId xmlns:a16="http://schemas.microsoft.com/office/drawing/2014/main" id="{9C7EA858-77C2-414E-9396-D82880FAFCBF}"/>
              </a:ext>
            </a:extLst>
          </p:cNvPr>
          <p:cNvPicPr>
            <a:picLocks noChangeAspect="1"/>
          </p:cNvPicPr>
          <p:nvPr/>
        </p:nvPicPr>
        <p:blipFill>
          <a:blip r:embed="rId282">
            <a:extLs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7251886" y="4156056"/>
            <a:ext cx="228600" cy="228600"/>
          </a:xfrm>
          <a:prstGeom prst="rect">
            <a:avLst/>
          </a:prstGeom>
        </p:spPr>
      </p:pic>
      <p:pic>
        <p:nvPicPr>
          <p:cNvPr id="144" name="גרפיקה 143">
            <a:extLst>
              <a:ext uri="{FF2B5EF4-FFF2-40B4-BE49-F238E27FC236}">
                <a16:creationId xmlns:a16="http://schemas.microsoft.com/office/drawing/2014/main" id="{E87E2C77-3D57-A445-AF2E-EFE75C095533}"/>
              </a:ext>
            </a:extLst>
          </p:cNvPr>
          <p:cNvPicPr>
            <a:picLocks noChangeAspect="1"/>
          </p:cNvPicPr>
          <p:nvPr/>
        </p:nvPicPr>
        <p:blipFill>
          <a:blip r:embed="rId284">
            <a:extLs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7601643" y="4156056"/>
            <a:ext cx="228600" cy="228600"/>
          </a:xfrm>
          <a:prstGeom prst="rect">
            <a:avLst/>
          </a:prstGeom>
        </p:spPr>
      </p:pic>
      <p:pic>
        <p:nvPicPr>
          <p:cNvPr id="145" name="גרפיקה 144">
            <a:extLst>
              <a:ext uri="{FF2B5EF4-FFF2-40B4-BE49-F238E27FC236}">
                <a16:creationId xmlns:a16="http://schemas.microsoft.com/office/drawing/2014/main" id="{30EA8870-DB09-AC41-A466-82C6AC1CB9B7}"/>
              </a:ext>
            </a:extLst>
          </p:cNvPr>
          <p:cNvPicPr>
            <a:picLocks noChangeAspect="1"/>
          </p:cNvPicPr>
          <p:nvPr/>
        </p:nvPicPr>
        <p:blipFill>
          <a:blip r:embed="rId286">
            <a:extLs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7951400" y="4156056"/>
            <a:ext cx="228600" cy="228600"/>
          </a:xfrm>
          <a:prstGeom prst="rect">
            <a:avLst/>
          </a:prstGeom>
        </p:spPr>
      </p:pic>
      <p:pic>
        <p:nvPicPr>
          <p:cNvPr id="146" name="גרפיקה 145">
            <a:extLst>
              <a:ext uri="{FF2B5EF4-FFF2-40B4-BE49-F238E27FC236}">
                <a16:creationId xmlns:a16="http://schemas.microsoft.com/office/drawing/2014/main" id="{66F29363-3D2D-3744-A7FB-59F898CA5779}"/>
              </a:ext>
            </a:extLst>
          </p:cNvPr>
          <p:cNvPicPr>
            <a:picLocks noChangeAspect="1"/>
          </p:cNvPicPr>
          <p:nvPr/>
        </p:nvPicPr>
        <p:blipFill>
          <a:blip r:embed="rId288">
            <a:extLs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8301157" y="4156056"/>
            <a:ext cx="228600" cy="228600"/>
          </a:xfrm>
          <a:prstGeom prst="rect">
            <a:avLst/>
          </a:prstGeom>
        </p:spPr>
      </p:pic>
      <p:pic>
        <p:nvPicPr>
          <p:cNvPr id="147" name="גרפיקה 146">
            <a:extLst>
              <a:ext uri="{FF2B5EF4-FFF2-40B4-BE49-F238E27FC236}">
                <a16:creationId xmlns:a16="http://schemas.microsoft.com/office/drawing/2014/main" id="{FB137288-B70E-894D-911E-643DC98191DC}"/>
              </a:ext>
            </a:extLst>
          </p:cNvPr>
          <p:cNvPicPr>
            <a:picLocks noChangeAspect="1"/>
          </p:cNvPicPr>
          <p:nvPr/>
        </p:nvPicPr>
        <p:blipFill>
          <a:blip r:embed="rId290">
            <a:extLs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8650914" y="4163706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59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גרפיקה 26">
            <a:extLst>
              <a:ext uri="{FF2B5EF4-FFF2-40B4-BE49-F238E27FC236}">
                <a16:creationId xmlns:a16="http://schemas.microsoft.com/office/drawing/2014/main" id="{4D54CCAB-3FB7-5344-874C-48AF3AB37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360" y="1283584"/>
            <a:ext cx="228600" cy="228600"/>
          </a:xfrm>
          <a:prstGeom prst="rect">
            <a:avLst/>
          </a:prstGeom>
        </p:spPr>
      </p:pic>
      <p:pic>
        <p:nvPicPr>
          <p:cNvPr id="28" name="גרפיקה 27">
            <a:extLst>
              <a:ext uri="{FF2B5EF4-FFF2-40B4-BE49-F238E27FC236}">
                <a16:creationId xmlns:a16="http://schemas.microsoft.com/office/drawing/2014/main" id="{C9B4E147-1D78-5745-B83A-773164531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567" y="1283584"/>
            <a:ext cx="228600" cy="228600"/>
          </a:xfrm>
          <a:prstGeom prst="rect">
            <a:avLst/>
          </a:prstGeom>
        </p:spPr>
      </p:pic>
      <p:pic>
        <p:nvPicPr>
          <p:cNvPr id="29" name="גרפיקה 28">
            <a:extLst>
              <a:ext uri="{FF2B5EF4-FFF2-40B4-BE49-F238E27FC236}">
                <a16:creationId xmlns:a16="http://schemas.microsoft.com/office/drawing/2014/main" id="{715CCCF8-381B-9346-B6C5-42E33B6D0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4774" y="1283584"/>
            <a:ext cx="228600" cy="228600"/>
          </a:xfrm>
          <a:prstGeom prst="rect">
            <a:avLst/>
          </a:prstGeom>
        </p:spPr>
      </p:pic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9B50B222-3F9F-7F4B-B1BC-70D44DE856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43981" y="1283584"/>
            <a:ext cx="228600" cy="228600"/>
          </a:xfrm>
          <a:prstGeom prst="rect">
            <a:avLst/>
          </a:prstGeom>
        </p:spPr>
      </p:pic>
      <p:pic>
        <p:nvPicPr>
          <p:cNvPr id="31" name="גרפיקה 30">
            <a:extLst>
              <a:ext uri="{FF2B5EF4-FFF2-40B4-BE49-F238E27FC236}">
                <a16:creationId xmlns:a16="http://schemas.microsoft.com/office/drawing/2014/main" id="{5D20895D-13C0-9C45-AB82-C408D13112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93188" y="1283584"/>
            <a:ext cx="228600" cy="228600"/>
          </a:xfrm>
          <a:prstGeom prst="rect">
            <a:avLst/>
          </a:prstGeom>
        </p:spPr>
      </p:pic>
      <p:pic>
        <p:nvPicPr>
          <p:cNvPr id="32" name="גרפיקה 31">
            <a:extLst>
              <a:ext uri="{FF2B5EF4-FFF2-40B4-BE49-F238E27FC236}">
                <a16:creationId xmlns:a16="http://schemas.microsoft.com/office/drawing/2014/main" id="{54F74716-D3DC-FB40-9A1A-8344D286AE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42395" y="1283584"/>
            <a:ext cx="228600" cy="228600"/>
          </a:xfrm>
          <a:prstGeom prst="rect">
            <a:avLst/>
          </a:prstGeom>
        </p:spPr>
      </p:pic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56D4DBA4-B355-4F40-A698-DF8212C7CD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91602" y="1283584"/>
            <a:ext cx="228600" cy="228600"/>
          </a:xfrm>
          <a:prstGeom prst="rect">
            <a:avLst/>
          </a:prstGeom>
        </p:spPr>
      </p:pic>
      <p:pic>
        <p:nvPicPr>
          <p:cNvPr id="34" name="גרפיקה 33">
            <a:extLst>
              <a:ext uri="{FF2B5EF4-FFF2-40B4-BE49-F238E27FC236}">
                <a16:creationId xmlns:a16="http://schemas.microsoft.com/office/drawing/2014/main" id="{FE62FC11-3C3A-2246-9EE5-6FF5ECAB21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40809" y="1283584"/>
            <a:ext cx="228600" cy="228600"/>
          </a:xfrm>
          <a:prstGeom prst="rect">
            <a:avLst/>
          </a:prstGeom>
        </p:spPr>
      </p:pic>
      <p:pic>
        <p:nvPicPr>
          <p:cNvPr id="35" name="גרפיקה 34">
            <a:extLst>
              <a:ext uri="{FF2B5EF4-FFF2-40B4-BE49-F238E27FC236}">
                <a16:creationId xmlns:a16="http://schemas.microsoft.com/office/drawing/2014/main" id="{AA9C5E5C-7AD5-DB46-89E8-E32E2222A9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090016" y="1283584"/>
            <a:ext cx="228600" cy="228600"/>
          </a:xfrm>
          <a:prstGeom prst="rect">
            <a:avLst/>
          </a:prstGeom>
        </p:spPr>
      </p:pic>
      <p:pic>
        <p:nvPicPr>
          <p:cNvPr id="36" name="גרפיקה 35">
            <a:extLst>
              <a:ext uri="{FF2B5EF4-FFF2-40B4-BE49-F238E27FC236}">
                <a16:creationId xmlns:a16="http://schemas.microsoft.com/office/drawing/2014/main" id="{C93159B1-344E-FB49-B9CE-C43ECB2CB5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39223" y="1283584"/>
            <a:ext cx="228600" cy="228600"/>
          </a:xfrm>
          <a:prstGeom prst="rect">
            <a:avLst/>
          </a:prstGeom>
        </p:spPr>
      </p:pic>
      <p:pic>
        <p:nvPicPr>
          <p:cNvPr id="37" name="גרפיקה 36">
            <a:extLst>
              <a:ext uri="{FF2B5EF4-FFF2-40B4-BE49-F238E27FC236}">
                <a16:creationId xmlns:a16="http://schemas.microsoft.com/office/drawing/2014/main" id="{A2CE126F-8319-5641-B334-BBDF59B4EC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788430" y="1283584"/>
            <a:ext cx="228600" cy="228600"/>
          </a:xfrm>
          <a:prstGeom prst="rect">
            <a:avLst/>
          </a:prstGeom>
        </p:spPr>
      </p:pic>
      <p:pic>
        <p:nvPicPr>
          <p:cNvPr id="38" name="גרפיקה 37">
            <a:extLst>
              <a:ext uri="{FF2B5EF4-FFF2-40B4-BE49-F238E27FC236}">
                <a16:creationId xmlns:a16="http://schemas.microsoft.com/office/drawing/2014/main" id="{DFB7668C-6CAF-624B-A9C1-CD96D50E45C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137637" y="1283584"/>
            <a:ext cx="228600" cy="228600"/>
          </a:xfrm>
          <a:prstGeom prst="rect">
            <a:avLst/>
          </a:prstGeom>
        </p:spPr>
      </p:pic>
      <p:pic>
        <p:nvPicPr>
          <p:cNvPr id="39" name="גרפיקה 38">
            <a:extLst>
              <a:ext uri="{FF2B5EF4-FFF2-40B4-BE49-F238E27FC236}">
                <a16:creationId xmlns:a16="http://schemas.microsoft.com/office/drawing/2014/main" id="{F2FB6BAD-6C7A-844B-B5F1-A42240914F5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486844" y="1283584"/>
            <a:ext cx="228600" cy="228600"/>
          </a:xfrm>
          <a:prstGeom prst="rect">
            <a:avLst/>
          </a:prstGeom>
        </p:spPr>
      </p:pic>
      <p:pic>
        <p:nvPicPr>
          <p:cNvPr id="40" name="גרפיקה 39">
            <a:extLst>
              <a:ext uri="{FF2B5EF4-FFF2-40B4-BE49-F238E27FC236}">
                <a16:creationId xmlns:a16="http://schemas.microsoft.com/office/drawing/2014/main" id="{D7E66413-F17D-F149-9BD0-F2EF55150DA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836051" y="1283584"/>
            <a:ext cx="228600" cy="228600"/>
          </a:xfrm>
          <a:prstGeom prst="rect">
            <a:avLst/>
          </a:prstGeom>
        </p:spPr>
      </p:pic>
      <p:pic>
        <p:nvPicPr>
          <p:cNvPr id="41" name="גרפיקה 40">
            <a:extLst>
              <a:ext uri="{FF2B5EF4-FFF2-40B4-BE49-F238E27FC236}">
                <a16:creationId xmlns:a16="http://schemas.microsoft.com/office/drawing/2014/main" id="{C67DD044-11FF-8F41-AEDB-D7C0F4433BE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185258" y="1283584"/>
            <a:ext cx="228600" cy="228600"/>
          </a:xfrm>
          <a:prstGeom prst="rect">
            <a:avLst/>
          </a:prstGeom>
        </p:spPr>
      </p:pic>
      <p:pic>
        <p:nvPicPr>
          <p:cNvPr id="42" name="גרפיקה 41">
            <a:extLst>
              <a:ext uri="{FF2B5EF4-FFF2-40B4-BE49-F238E27FC236}">
                <a16:creationId xmlns:a16="http://schemas.microsoft.com/office/drawing/2014/main" id="{F994B876-F0E2-2A45-91D4-63CE40BEE62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534465" y="1283584"/>
            <a:ext cx="228600" cy="228600"/>
          </a:xfrm>
          <a:prstGeom prst="rect">
            <a:avLst/>
          </a:prstGeom>
        </p:spPr>
      </p:pic>
      <p:pic>
        <p:nvPicPr>
          <p:cNvPr id="43" name="גרפיקה 42">
            <a:extLst>
              <a:ext uri="{FF2B5EF4-FFF2-40B4-BE49-F238E27FC236}">
                <a16:creationId xmlns:a16="http://schemas.microsoft.com/office/drawing/2014/main" id="{8AF8826B-310B-524F-8014-2FE4703C888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883672" y="1283584"/>
            <a:ext cx="228600" cy="228600"/>
          </a:xfrm>
          <a:prstGeom prst="rect">
            <a:avLst/>
          </a:prstGeom>
        </p:spPr>
      </p:pic>
      <p:pic>
        <p:nvPicPr>
          <p:cNvPr id="44" name="גרפיקה 43">
            <a:extLst>
              <a:ext uri="{FF2B5EF4-FFF2-40B4-BE49-F238E27FC236}">
                <a16:creationId xmlns:a16="http://schemas.microsoft.com/office/drawing/2014/main" id="{BABE0F0C-E505-B945-B625-3094CC5B3C1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232879" y="1283584"/>
            <a:ext cx="228600" cy="228600"/>
          </a:xfrm>
          <a:prstGeom prst="rect">
            <a:avLst/>
          </a:prstGeom>
        </p:spPr>
      </p:pic>
      <p:pic>
        <p:nvPicPr>
          <p:cNvPr id="45" name="גרפיקה 44">
            <a:extLst>
              <a:ext uri="{FF2B5EF4-FFF2-40B4-BE49-F238E27FC236}">
                <a16:creationId xmlns:a16="http://schemas.microsoft.com/office/drawing/2014/main" id="{0728BD4F-17AD-634D-8732-314C1357F55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582086" y="1283584"/>
            <a:ext cx="228600" cy="228600"/>
          </a:xfrm>
          <a:prstGeom prst="rect">
            <a:avLst/>
          </a:prstGeom>
        </p:spPr>
      </p:pic>
      <p:pic>
        <p:nvPicPr>
          <p:cNvPr id="46" name="גרפיקה 45">
            <a:extLst>
              <a:ext uri="{FF2B5EF4-FFF2-40B4-BE49-F238E27FC236}">
                <a16:creationId xmlns:a16="http://schemas.microsoft.com/office/drawing/2014/main" id="{8BAC4759-300F-9241-9512-0475E50069A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931293" y="1283584"/>
            <a:ext cx="228600" cy="228600"/>
          </a:xfrm>
          <a:prstGeom prst="rect">
            <a:avLst/>
          </a:prstGeom>
        </p:spPr>
      </p:pic>
      <p:pic>
        <p:nvPicPr>
          <p:cNvPr id="47" name="גרפיקה 46">
            <a:extLst>
              <a:ext uri="{FF2B5EF4-FFF2-40B4-BE49-F238E27FC236}">
                <a16:creationId xmlns:a16="http://schemas.microsoft.com/office/drawing/2014/main" id="{F397E4EF-5964-124B-A4BE-76E86BF1445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280500" y="1283584"/>
            <a:ext cx="228600" cy="228600"/>
          </a:xfrm>
          <a:prstGeom prst="rect">
            <a:avLst/>
          </a:prstGeom>
        </p:spPr>
      </p:pic>
      <p:pic>
        <p:nvPicPr>
          <p:cNvPr id="48" name="גרפיקה 47">
            <a:extLst>
              <a:ext uri="{FF2B5EF4-FFF2-40B4-BE49-F238E27FC236}">
                <a16:creationId xmlns:a16="http://schemas.microsoft.com/office/drawing/2014/main" id="{E6C644D2-C691-6B4D-9B6D-9DC4FFC6CF0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629707" y="1283584"/>
            <a:ext cx="228600" cy="228600"/>
          </a:xfrm>
          <a:prstGeom prst="rect">
            <a:avLst/>
          </a:prstGeom>
        </p:spPr>
      </p:pic>
      <p:pic>
        <p:nvPicPr>
          <p:cNvPr id="49" name="גרפיקה 48">
            <a:extLst>
              <a:ext uri="{FF2B5EF4-FFF2-40B4-BE49-F238E27FC236}">
                <a16:creationId xmlns:a16="http://schemas.microsoft.com/office/drawing/2014/main" id="{0D1A6829-1465-A340-A1A9-F5CC9199308B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978914" y="1283584"/>
            <a:ext cx="228600" cy="228600"/>
          </a:xfrm>
          <a:prstGeom prst="rect">
            <a:avLst/>
          </a:prstGeom>
        </p:spPr>
      </p:pic>
      <p:pic>
        <p:nvPicPr>
          <p:cNvPr id="50" name="גרפיקה 49">
            <a:extLst>
              <a:ext uri="{FF2B5EF4-FFF2-40B4-BE49-F238E27FC236}">
                <a16:creationId xmlns:a16="http://schemas.microsoft.com/office/drawing/2014/main" id="{2C6951C0-3851-CF44-904A-AEBB53CE1E56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328121" y="1283584"/>
            <a:ext cx="228600" cy="228600"/>
          </a:xfrm>
          <a:prstGeom prst="rect">
            <a:avLst/>
          </a:prstGeom>
        </p:spPr>
      </p:pic>
      <p:pic>
        <p:nvPicPr>
          <p:cNvPr id="51" name="גרפיקה 50">
            <a:extLst>
              <a:ext uri="{FF2B5EF4-FFF2-40B4-BE49-F238E27FC236}">
                <a16:creationId xmlns:a16="http://schemas.microsoft.com/office/drawing/2014/main" id="{CE1BD110-474E-674D-8AAA-03993CC189DA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677336" y="1274428"/>
            <a:ext cx="228600" cy="228600"/>
          </a:xfrm>
          <a:prstGeom prst="rect">
            <a:avLst/>
          </a:prstGeom>
        </p:spPr>
      </p:pic>
      <p:pic>
        <p:nvPicPr>
          <p:cNvPr id="52" name="גרפיקה 51">
            <a:extLst>
              <a:ext uri="{FF2B5EF4-FFF2-40B4-BE49-F238E27FC236}">
                <a16:creationId xmlns:a16="http://schemas.microsoft.com/office/drawing/2014/main" id="{D65B3F6E-78F1-A147-83AB-1F7951A71C35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91788" y="1729911"/>
            <a:ext cx="228600" cy="228600"/>
          </a:xfrm>
          <a:prstGeom prst="rect">
            <a:avLst/>
          </a:prstGeom>
        </p:spPr>
      </p:pic>
      <p:pic>
        <p:nvPicPr>
          <p:cNvPr id="53" name="גרפיקה 52">
            <a:extLst>
              <a:ext uri="{FF2B5EF4-FFF2-40B4-BE49-F238E27FC236}">
                <a16:creationId xmlns:a16="http://schemas.microsoft.com/office/drawing/2014/main" id="{218F21EC-B22F-504D-8074-DF0BC5D8094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691100" y="1729911"/>
            <a:ext cx="228600" cy="228600"/>
          </a:xfrm>
          <a:prstGeom prst="rect">
            <a:avLst/>
          </a:prstGeom>
        </p:spPr>
      </p:pic>
      <p:pic>
        <p:nvPicPr>
          <p:cNvPr id="54" name="גרפיקה 53">
            <a:extLst>
              <a:ext uri="{FF2B5EF4-FFF2-40B4-BE49-F238E27FC236}">
                <a16:creationId xmlns:a16="http://schemas.microsoft.com/office/drawing/2014/main" id="{7F6515AF-3FD5-C149-8DDA-3672E8FF2143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90412" y="1729911"/>
            <a:ext cx="228600" cy="228600"/>
          </a:xfrm>
          <a:prstGeom prst="rect">
            <a:avLst/>
          </a:prstGeom>
        </p:spPr>
      </p:pic>
      <p:pic>
        <p:nvPicPr>
          <p:cNvPr id="55" name="גרפיקה 54">
            <a:extLst>
              <a:ext uri="{FF2B5EF4-FFF2-40B4-BE49-F238E27FC236}">
                <a16:creationId xmlns:a16="http://schemas.microsoft.com/office/drawing/2014/main" id="{724E85A4-EC89-9D48-A768-E1D859E7461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489724" y="1729911"/>
            <a:ext cx="228600" cy="228600"/>
          </a:xfrm>
          <a:prstGeom prst="rect">
            <a:avLst/>
          </a:prstGeom>
        </p:spPr>
      </p:pic>
      <p:pic>
        <p:nvPicPr>
          <p:cNvPr id="56" name="גרפיקה 55">
            <a:extLst>
              <a:ext uri="{FF2B5EF4-FFF2-40B4-BE49-F238E27FC236}">
                <a16:creationId xmlns:a16="http://schemas.microsoft.com/office/drawing/2014/main" id="{EE001DAA-1D60-7443-8B0C-FA683C9F6EE0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889036" y="1729911"/>
            <a:ext cx="228600" cy="228600"/>
          </a:xfrm>
          <a:prstGeom prst="rect">
            <a:avLst/>
          </a:prstGeom>
        </p:spPr>
      </p:pic>
      <p:pic>
        <p:nvPicPr>
          <p:cNvPr id="57" name="גרפיקה 56">
            <a:extLst>
              <a:ext uri="{FF2B5EF4-FFF2-40B4-BE49-F238E27FC236}">
                <a16:creationId xmlns:a16="http://schemas.microsoft.com/office/drawing/2014/main" id="{D6943C1E-FD69-5E40-9AD3-07766AFFA1A9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288348" y="1729911"/>
            <a:ext cx="228600" cy="228600"/>
          </a:xfrm>
          <a:prstGeom prst="rect">
            <a:avLst/>
          </a:prstGeom>
        </p:spPr>
      </p:pic>
      <p:pic>
        <p:nvPicPr>
          <p:cNvPr id="58" name="גרפיקה 57">
            <a:extLst>
              <a:ext uri="{FF2B5EF4-FFF2-40B4-BE49-F238E27FC236}">
                <a16:creationId xmlns:a16="http://schemas.microsoft.com/office/drawing/2014/main" id="{39E489A4-363F-FE40-AE81-5ADB680D8C0F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2687660" y="1729911"/>
            <a:ext cx="228600" cy="228600"/>
          </a:xfrm>
          <a:prstGeom prst="rect">
            <a:avLst/>
          </a:prstGeom>
        </p:spPr>
      </p:pic>
      <p:pic>
        <p:nvPicPr>
          <p:cNvPr id="59" name="גרפיקה 58">
            <a:extLst>
              <a:ext uri="{FF2B5EF4-FFF2-40B4-BE49-F238E27FC236}">
                <a16:creationId xmlns:a16="http://schemas.microsoft.com/office/drawing/2014/main" id="{8BEFD9DA-CD06-6343-B8AD-B5944E3CCFEF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3086972" y="1729911"/>
            <a:ext cx="228600" cy="228600"/>
          </a:xfrm>
          <a:prstGeom prst="rect">
            <a:avLst/>
          </a:prstGeom>
        </p:spPr>
      </p:pic>
      <p:pic>
        <p:nvPicPr>
          <p:cNvPr id="60" name="גרפיקה 59">
            <a:extLst>
              <a:ext uri="{FF2B5EF4-FFF2-40B4-BE49-F238E27FC236}">
                <a16:creationId xmlns:a16="http://schemas.microsoft.com/office/drawing/2014/main" id="{AE07A4CC-793A-CC45-9C32-CB73A05F5ED4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486284" y="1729911"/>
            <a:ext cx="228600" cy="228600"/>
          </a:xfrm>
          <a:prstGeom prst="rect">
            <a:avLst/>
          </a:prstGeom>
        </p:spPr>
      </p:pic>
      <p:pic>
        <p:nvPicPr>
          <p:cNvPr id="61" name="גרפיקה 60">
            <a:extLst>
              <a:ext uri="{FF2B5EF4-FFF2-40B4-BE49-F238E27FC236}">
                <a16:creationId xmlns:a16="http://schemas.microsoft.com/office/drawing/2014/main" id="{AD0BA364-D789-B345-A51B-17142803E8F3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3885596" y="1729911"/>
            <a:ext cx="228600" cy="228600"/>
          </a:xfrm>
          <a:prstGeom prst="rect">
            <a:avLst/>
          </a:prstGeom>
        </p:spPr>
      </p:pic>
      <p:pic>
        <p:nvPicPr>
          <p:cNvPr id="62" name="גרפיקה 61">
            <a:extLst>
              <a:ext uri="{FF2B5EF4-FFF2-40B4-BE49-F238E27FC236}">
                <a16:creationId xmlns:a16="http://schemas.microsoft.com/office/drawing/2014/main" id="{D93330B4-5D97-AB48-89E6-8EE91836381B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4284908" y="1729911"/>
            <a:ext cx="228600" cy="228600"/>
          </a:xfrm>
          <a:prstGeom prst="rect">
            <a:avLst/>
          </a:prstGeom>
        </p:spPr>
      </p:pic>
      <p:pic>
        <p:nvPicPr>
          <p:cNvPr id="63" name="גרפיקה 62">
            <a:extLst>
              <a:ext uri="{FF2B5EF4-FFF2-40B4-BE49-F238E27FC236}">
                <a16:creationId xmlns:a16="http://schemas.microsoft.com/office/drawing/2014/main" id="{6BEC045E-BA82-F948-BD40-399C1A64690A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4684220" y="1729911"/>
            <a:ext cx="228600" cy="228600"/>
          </a:xfrm>
          <a:prstGeom prst="rect">
            <a:avLst/>
          </a:prstGeom>
        </p:spPr>
      </p:pic>
      <p:pic>
        <p:nvPicPr>
          <p:cNvPr id="64" name="גרפיקה 63">
            <a:extLst>
              <a:ext uri="{FF2B5EF4-FFF2-40B4-BE49-F238E27FC236}">
                <a16:creationId xmlns:a16="http://schemas.microsoft.com/office/drawing/2014/main" id="{96470341-7F4A-A041-80C6-446822AAF502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5083532" y="1729911"/>
            <a:ext cx="228600" cy="228600"/>
          </a:xfrm>
          <a:prstGeom prst="rect">
            <a:avLst/>
          </a:prstGeom>
        </p:spPr>
      </p:pic>
      <p:pic>
        <p:nvPicPr>
          <p:cNvPr id="65" name="גרפיקה 64">
            <a:extLst>
              <a:ext uri="{FF2B5EF4-FFF2-40B4-BE49-F238E27FC236}">
                <a16:creationId xmlns:a16="http://schemas.microsoft.com/office/drawing/2014/main" id="{1075DEB4-0C16-954C-A974-A87A6CC75E72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5482844" y="1729911"/>
            <a:ext cx="228600" cy="228600"/>
          </a:xfrm>
          <a:prstGeom prst="rect">
            <a:avLst/>
          </a:prstGeom>
        </p:spPr>
      </p:pic>
      <p:pic>
        <p:nvPicPr>
          <p:cNvPr id="66" name="גרפיקה 65">
            <a:extLst>
              <a:ext uri="{FF2B5EF4-FFF2-40B4-BE49-F238E27FC236}">
                <a16:creationId xmlns:a16="http://schemas.microsoft.com/office/drawing/2014/main" id="{A0BA2D56-2E6A-F242-99D3-1F7EF9FE6CC4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5882156" y="1729911"/>
            <a:ext cx="228600" cy="228600"/>
          </a:xfrm>
          <a:prstGeom prst="rect">
            <a:avLst/>
          </a:prstGeom>
        </p:spPr>
      </p:pic>
      <p:pic>
        <p:nvPicPr>
          <p:cNvPr id="67" name="גרפיקה 66">
            <a:extLst>
              <a:ext uri="{FF2B5EF4-FFF2-40B4-BE49-F238E27FC236}">
                <a16:creationId xmlns:a16="http://schemas.microsoft.com/office/drawing/2014/main" id="{657A929C-5704-3B48-8E08-1B3D56D10E31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6281468" y="1729911"/>
            <a:ext cx="228600" cy="228600"/>
          </a:xfrm>
          <a:prstGeom prst="rect">
            <a:avLst/>
          </a:prstGeom>
        </p:spPr>
      </p:pic>
      <p:pic>
        <p:nvPicPr>
          <p:cNvPr id="68" name="גרפיקה 67">
            <a:extLst>
              <a:ext uri="{FF2B5EF4-FFF2-40B4-BE49-F238E27FC236}">
                <a16:creationId xmlns:a16="http://schemas.microsoft.com/office/drawing/2014/main" id="{C6C330DE-D5C8-1B4B-88E0-878432EEC257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6680780" y="1729911"/>
            <a:ext cx="228600" cy="228600"/>
          </a:xfrm>
          <a:prstGeom prst="rect">
            <a:avLst/>
          </a:prstGeom>
        </p:spPr>
      </p:pic>
      <p:pic>
        <p:nvPicPr>
          <p:cNvPr id="69" name="גרפיקה 68">
            <a:extLst>
              <a:ext uri="{FF2B5EF4-FFF2-40B4-BE49-F238E27FC236}">
                <a16:creationId xmlns:a16="http://schemas.microsoft.com/office/drawing/2014/main" id="{8199952A-CE0E-FC47-A158-8B0F3E8E9AA2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7080092" y="1729911"/>
            <a:ext cx="228600" cy="228600"/>
          </a:xfrm>
          <a:prstGeom prst="rect">
            <a:avLst/>
          </a:prstGeom>
        </p:spPr>
      </p:pic>
      <p:pic>
        <p:nvPicPr>
          <p:cNvPr id="70" name="גרפיקה 69">
            <a:extLst>
              <a:ext uri="{FF2B5EF4-FFF2-40B4-BE49-F238E27FC236}">
                <a16:creationId xmlns:a16="http://schemas.microsoft.com/office/drawing/2014/main" id="{F7F76A24-22D5-6A41-A6F0-71BB99AB014E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7479404" y="1729911"/>
            <a:ext cx="228600" cy="228600"/>
          </a:xfrm>
          <a:prstGeom prst="rect">
            <a:avLst/>
          </a:prstGeom>
        </p:spPr>
      </p:pic>
      <p:pic>
        <p:nvPicPr>
          <p:cNvPr id="71" name="גרפיקה 70">
            <a:extLst>
              <a:ext uri="{FF2B5EF4-FFF2-40B4-BE49-F238E27FC236}">
                <a16:creationId xmlns:a16="http://schemas.microsoft.com/office/drawing/2014/main" id="{489CE8D0-470B-0040-B5F3-1184650EEE6E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7878716" y="1729911"/>
            <a:ext cx="228600" cy="228600"/>
          </a:xfrm>
          <a:prstGeom prst="rect">
            <a:avLst/>
          </a:prstGeom>
        </p:spPr>
      </p:pic>
      <p:pic>
        <p:nvPicPr>
          <p:cNvPr id="72" name="גרפיקה 71">
            <a:extLst>
              <a:ext uri="{FF2B5EF4-FFF2-40B4-BE49-F238E27FC236}">
                <a16:creationId xmlns:a16="http://schemas.microsoft.com/office/drawing/2014/main" id="{FE3DCAE2-233B-F34A-915E-EBEC43A0E4B4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8278028" y="1729911"/>
            <a:ext cx="228600" cy="228600"/>
          </a:xfrm>
          <a:prstGeom prst="rect">
            <a:avLst/>
          </a:prstGeom>
        </p:spPr>
      </p:pic>
      <p:pic>
        <p:nvPicPr>
          <p:cNvPr id="73" name="גרפיקה 72">
            <a:extLst>
              <a:ext uri="{FF2B5EF4-FFF2-40B4-BE49-F238E27FC236}">
                <a16:creationId xmlns:a16="http://schemas.microsoft.com/office/drawing/2014/main" id="{93974E90-EC13-5147-8F42-C6EF3799CE2D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8677336" y="1729911"/>
            <a:ext cx="228600" cy="228600"/>
          </a:xfrm>
          <a:prstGeom prst="rect">
            <a:avLst/>
          </a:prstGeom>
        </p:spPr>
      </p:pic>
      <p:pic>
        <p:nvPicPr>
          <p:cNvPr id="74" name="גרפיקה 73">
            <a:extLst>
              <a:ext uri="{FF2B5EF4-FFF2-40B4-BE49-F238E27FC236}">
                <a16:creationId xmlns:a16="http://schemas.microsoft.com/office/drawing/2014/main" id="{690D019B-9A78-4C40-839F-78F5881D1790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315974" y="2185394"/>
            <a:ext cx="228600" cy="228600"/>
          </a:xfrm>
          <a:prstGeom prst="rect">
            <a:avLst/>
          </a:prstGeom>
        </p:spPr>
      </p:pic>
      <p:pic>
        <p:nvPicPr>
          <p:cNvPr id="75" name="גרפיקה 74">
            <a:extLst>
              <a:ext uri="{FF2B5EF4-FFF2-40B4-BE49-F238E27FC236}">
                <a16:creationId xmlns:a16="http://schemas.microsoft.com/office/drawing/2014/main" id="{6D58D8D2-AAB8-6D4A-AAAF-BE2E5ED98ADE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736233" y="2185394"/>
            <a:ext cx="228600" cy="228600"/>
          </a:xfrm>
          <a:prstGeom prst="rect">
            <a:avLst/>
          </a:prstGeom>
        </p:spPr>
      </p:pic>
      <p:pic>
        <p:nvPicPr>
          <p:cNvPr id="76" name="גרפיקה 75">
            <a:extLst>
              <a:ext uri="{FF2B5EF4-FFF2-40B4-BE49-F238E27FC236}">
                <a16:creationId xmlns:a16="http://schemas.microsoft.com/office/drawing/2014/main" id="{EAD49643-B156-8743-AD07-442851A4378A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156492" y="2185394"/>
            <a:ext cx="228600" cy="228600"/>
          </a:xfrm>
          <a:prstGeom prst="rect">
            <a:avLst/>
          </a:prstGeom>
        </p:spPr>
      </p:pic>
      <p:pic>
        <p:nvPicPr>
          <p:cNvPr id="77" name="גרפיקה 76">
            <a:extLst>
              <a:ext uri="{FF2B5EF4-FFF2-40B4-BE49-F238E27FC236}">
                <a16:creationId xmlns:a16="http://schemas.microsoft.com/office/drawing/2014/main" id="{44FD02F2-3F58-684D-B86F-4F5800F85264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576751" y="2185394"/>
            <a:ext cx="228600" cy="228600"/>
          </a:xfrm>
          <a:prstGeom prst="rect">
            <a:avLst/>
          </a:prstGeom>
        </p:spPr>
      </p:pic>
      <p:pic>
        <p:nvPicPr>
          <p:cNvPr id="78" name="גרפיקה 77">
            <a:extLst>
              <a:ext uri="{FF2B5EF4-FFF2-40B4-BE49-F238E27FC236}">
                <a16:creationId xmlns:a16="http://schemas.microsoft.com/office/drawing/2014/main" id="{8CB8DBAE-0B25-F543-9039-5150DC134A5D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1997010" y="2185394"/>
            <a:ext cx="228600" cy="228600"/>
          </a:xfrm>
          <a:prstGeom prst="rect">
            <a:avLst/>
          </a:prstGeom>
        </p:spPr>
      </p:pic>
      <p:pic>
        <p:nvPicPr>
          <p:cNvPr id="79" name="גרפיקה 78">
            <a:extLst>
              <a:ext uri="{FF2B5EF4-FFF2-40B4-BE49-F238E27FC236}">
                <a16:creationId xmlns:a16="http://schemas.microsoft.com/office/drawing/2014/main" id="{0EA63626-ECF8-DD42-987E-0D06BD3BE8E5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2417269" y="2185394"/>
            <a:ext cx="228600" cy="228600"/>
          </a:xfrm>
          <a:prstGeom prst="rect">
            <a:avLst/>
          </a:prstGeom>
        </p:spPr>
      </p:pic>
      <p:pic>
        <p:nvPicPr>
          <p:cNvPr id="80" name="גרפיקה 79">
            <a:extLst>
              <a:ext uri="{FF2B5EF4-FFF2-40B4-BE49-F238E27FC236}">
                <a16:creationId xmlns:a16="http://schemas.microsoft.com/office/drawing/2014/main" id="{D5736A14-92E0-984F-BD4F-75C25159CB5B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2837528" y="2185394"/>
            <a:ext cx="228600" cy="228600"/>
          </a:xfrm>
          <a:prstGeom prst="rect">
            <a:avLst/>
          </a:prstGeom>
        </p:spPr>
      </p:pic>
      <p:pic>
        <p:nvPicPr>
          <p:cNvPr id="81" name="גרפיקה 80">
            <a:extLst>
              <a:ext uri="{FF2B5EF4-FFF2-40B4-BE49-F238E27FC236}">
                <a16:creationId xmlns:a16="http://schemas.microsoft.com/office/drawing/2014/main" id="{1036FEEC-6574-F54F-A0C8-647EC37415B5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3257787" y="2185394"/>
            <a:ext cx="228600" cy="228600"/>
          </a:xfrm>
          <a:prstGeom prst="rect">
            <a:avLst/>
          </a:prstGeom>
        </p:spPr>
      </p:pic>
      <p:pic>
        <p:nvPicPr>
          <p:cNvPr id="82" name="גרפיקה 81">
            <a:extLst>
              <a:ext uri="{FF2B5EF4-FFF2-40B4-BE49-F238E27FC236}">
                <a16:creationId xmlns:a16="http://schemas.microsoft.com/office/drawing/2014/main" id="{C5F9F6EC-3E66-4F40-AAC6-CD5B9D1AD595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3678046" y="2185394"/>
            <a:ext cx="228600" cy="228600"/>
          </a:xfrm>
          <a:prstGeom prst="rect">
            <a:avLst/>
          </a:prstGeom>
        </p:spPr>
      </p:pic>
      <p:pic>
        <p:nvPicPr>
          <p:cNvPr id="83" name="גרפיקה 82">
            <a:extLst>
              <a:ext uri="{FF2B5EF4-FFF2-40B4-BE49-F238E27FC236}">
                <a16:creationId xmlns:a16="http://schemas.microsoft.com/office/drawing/2014/main" id="{E4EBD3D5-08A4-304D-8EF2-0E0B66656B64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4098305" y="2185394"/>
            <a:ext cx="228600" cy="228600"/>
          </a:xfrm>
          <a:prstGeom prst="rect">
            <a:avLst/>
          </a:prstGeom>
        </p:spPr>
      </p:pic>
      <p:pic>
        <p:nvPicPr>
          <p:cNvPr id="84" name="גרפיקה 83">
            <a:extLst>
              <a:ext uri="{FF2B5EF4-FFF2-40B4-BE49-F238E27FC236}">
                <a16:creationId xmlns:a16="http://schemas.microsoft.com/office/drawing/2014/main" id="{A828C4CD-8779-4643-9589-576B66846CB9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4518564" y="2185394"/>
            <a:ext cx="228600" cy="228600"/>
          </a:xfrm>
          <a:prstGeom prst="rect">
            <a:avLst/>
          </a:prstGeom>
        </p:spPr>
      </p:pic>
      <p:pic>
        <p:nvPicPr>
          <p:cNvPr id="85" name="גרפיקה 84">
            <a:extLst>
              <a:ext uri="{FF2B5EF4-FFF2-40B4-BE49-F238E27FC236}">
                <a16:creationId xmlns:a16="http://schemas.microsoft.com/office/drawing/2014/main" id="{DBE77DAD-B02A-D747-8001-E9CBA7C48C39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4938823" y="2185394"/>
            <a:ext cx="228600" cy="228600"/>
          </a:xfrm>
          <a:prstGeom prst="rect">
            <a:avLst/>
          </a:prstGeom>
        </p:spPr>
      </p:pic>
      <p:pic>
        <p:nvPicPr>
          <p:cNvPr id="86" name="גרפיקה 85">
            <a:extLst>
              <a:ext uri="{FF2B5EF4-FFF2-40B4-BE49-F238E27FC236}">
                <a16:creationId xmlns:a16="http://schemas.microsoft.com/office/drawing/2014/main" id="{0524CEB7-2BC0-CE49-AD75-753DF353241E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5359082" y="2185394"/>
            <a:ext cx="228600" cy="228600"/>
          </a:xfrm>
          <a:prstGeom prst="rect">
            <a:avLst/>
          </a:prstGeom>
        </p:spPr>
      </p:pic>
      <p:pic>
        <p:nvPicPr>
          <p:cNvPr id="87" name="גרפיקה 86">
            <a:extLst>
              <a:ext uri="{FF2B5EF4-FFF2-40B4-BE49-F238E27FC236}">
                <a16:creationId xmlns:a16="http://schemas.microsoft.com/office/drawing/2014/main" id="{B75CC3AF-416B-124B-9AB8-A7A7D578D8DB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5779341" y="2185394"/>
            <a:ext cx="228600" cy="228600"/>
          </a:xfrm>
          <a:prstGeom prst="rect">
            <a:avLst/>
          </a:prstGeom>
        </p:spPr>
      </p:pic>
      <p:pic>
        <p:nvPicPr>
          <p:cNvPr id="88" name="גרפיקה 87">
            <a:extLst>
              <a:ext uri="{FF2B5EF4-FFF2-40B4-BE49-F238E27FC236}">
                <a16:creationId xmlns:a16="http://schemas.microsoft.com/office/drawing/2014/main" id="{4225B42F-C2F6-1646-B8BB-78196024B38B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6199600" y="2185394"/>
            <a:ext cx="228600" cy="228600"/>
          </a:xfrm>
          <a:prstGeom prst="rect">
            <a:avLst/>
          </a:prstGeom>
        </p:spPr>
      </p:pic>
      <p:pic>
        <p:nvPicPr>
          <p:cNvPr id="89" name="גרפיקה 88">
            <a:extLst>
              <a:ext uri="{FF2B5EF4-FFF2-40B4-BE49-F238E27FC236}">
                <a16:creationId xmlns:a16="http://schemas.microsoft.com/office/drawing/2014/main" id="{4CFD7BE3-77FB-1046-BEE4-A154BC2DDADA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6619859" y="2185394"/>
            <a:ext cx="228600" cy="228600"/>
          </a:xfrm>
          <a:prstGeom prst="rect">
            <a:avLst/>
          </a:prstGeom>
        </p:spPr>
      </p:pic>
      <p:pic>
        <p:nvPicPr>
          <p:cNvPr id="90" name="גרפיקה 89">
            <a:extLst>
              <a:ext uri="{FF2B5EF4-FFF2-40B4-BE49-F238E27FC236}">
                <a16:creationId xmlns:a16="http://schemas.microsoft.com/office/drawing/2014/main" id="{48D38CE5-9803-C64C-B55F-D9DF838E15F1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7040118" y="2185394"/>
            <a:ext cx="228600" cy="228600"/>
          </a:xfrm>
          <a:prstGeom prst="rect">
            <a:avLst/>
          </a:prstGeom>
        </p:spPr>
      </p:pic>
      <p:pic>
        <p:nvPicPr>
          <p:cNvPr id="91" name="גרפיקה 90">
            <a:extLst>
              <a:ext uri="{FF2B5EF4-FFF2-40B4-BE49-F238E27FC236}">
                <a16:creationId xmlns:a16="http://schemas.microsoft.com/office/drawing/2014/main" id="{E5CB4D03-38D5-394C-9CA7-64303C3D0BF0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7460377" y="2185394"/>
            <a:ext cx="228600" cy="228600"/>
          </a:xfrm>
          <a:prstGeom prst="rect">
            <a:avLst/>
          </a:prstGeom>
        </p:spPr>
      </p:pic>
      <p:pic>
        <p:nvPicPr>
          <p:cNvPr id="92" name="גרפיקה 91">
            <a:extLst>
              <a:ext uri="{FF2B5EF4-FFF2-40B4-BE49-F238E27FC236}">
                <a16:creationId xmlns:a16="http://schemas.microsoft.com/office/drawing/2014/main" id="{3301ECAB-A3AF-3041-96D6-E0829EB1BA36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7880636" y="2185394"/>
            <a:ext cx="228600" cy="228600"/>
          </a:xfrm>
          <a:prstGeom prst="rect">
            <a:avLst/>
          </a:prstGeom>
        </p:spPr>
      </p:pic>
      <p:pic>
        <p:nvPicPr>
          <p:cNvPr id="93" name="גרפיקה 92">
            <a:extLst>
              <a:ext uri="{FF2B5EF4-FFF2-40B4-BE49-F238E27FC236}">
                <a16:creationId xmlns:a16="http://schemas.microsoft.com/office/drawing/2014/main" id="{36F4D711-E65E-0D4F-875D-3974D2456AE5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8300895" y="2185394"/>
            <a:ext cx="228600" cy="228600"/>
          </a:xfrm>
          <a:prstGeom prst="rect">
            <a:avLst/>
          </a:prstGeom>
        </p:spPr>
      </p:pic>
      <p:pic>
        <p:nvPicPr>
          <p:cNvPr id="94" name="גרפיקה 93">
            <a:extLst>
              <a:ext uri="{FF2B5EF4-FFF2-40B4-BE49-F238E27FC236}">
                <a16:creationId xmlns:a16="http://schemas.microsoft.com/office/drawing/2014/main" id="{9BBE4835-D1FF-6B41-B770-F5580F7CA888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8721154" y="2185394"/>
            <a:ext cx="228600" cy="228600"/>
          </a:xfrm>
          <a:prstGeom prst="rect">
            <a:avLst/>
          </a:prstGeom>
        </p:spPr>
      </p:pic>
      <p:pic>
        <p:nvPicPr>
          <p:cNvPr id="95" name="גרפיקה 94">
            <a:extLst>
              <a:ext uri="{FF2B5EF4-FFF2-40B4-BE49-F238E27FC236}">
                <a16:creationId xmlns:a16="http://schemas.microsoft.com/office/drawing/2014/main" id="{91BAC5FA-0B24-1D4E-86D8-971E6B296551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317914" y="2621592"/>
            <a:ext cx="228600" cy="228600"/>
          </a:xfrm>
          <a:prstGeom prst="rect">
            <a:avLst/>
          </a:prstGeom>
        </p:spPr>
      </p:pic>
      <p:pic>
        <p:nvPicPr>
          <p:cNvPr id="96" name="גרפיקה 95">
            <a:extLst>
              <a:ext uri="{FF2B5EF4-FFF2-40B4-BE49-F238E27FC236}">
                <a16:creationId xmlns:a16="http://schemas.microsoft.com/office/drawing/2014/main" id="{FC91120B-F46A-C74C-B2D7-0A4DD5A3F0A8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640599" y="2621592"/>
            <a:ext cx="228600" cy="228600"/>
          </a:xfrm>
          <a:prstGeom prst="rect">
            <a:avLst/>
          </a:prstGeom>
        </p:spPr>
      </p:pic>
      <p:pic>
        <p:nvPicPr>
          <p:cNvPr id="97" name="גרפיקה 96">
            <a:extLst>
              <a:ext uri="{FF2B5EF4-FFF2-40B4-BE49-F238E27FC236}">
                <a16:creationId xmlns:a16="http://schemas.microsoft.com/office/drawing/2014/main" id="{D14B2352-8CC1-A541-8D6E-61D70FECB4E6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963284" y="2621592"/>
            <a:ext cx="228600" cy="228600"/>
          </a:xfrm>
          <a:prstGeom prst="rect">
            <a:avLst/>
          </a:prstGeom>
        </p:spPr>
      </p:pic>
      <p:pic>
        <p:nvPicPr>
          <p:cNvPr id="98" name="גרפיקה 97">
            <a:extLst>
              <a:ext uri="{FF2B5EF4-FFF2-40B4-BE49-F238E27FC236}">
                <a16:creationId xmlns:a16="http://schemas.microsoft.com/office/drawing/2014/main" id="{09FDE364-58E2-784F-B385-4CC97174ECCB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285969" y="2621592"/>
            <a:ext cx="228600" cy="228600"/>
          </a:xfrm>
          <a:prstGeom prst="rect">
            <a:avLst/>
          </a:prstGeom>
        </p:spPr>
      </p:pic>
      <p:pic>
        <p:nvPicPr>
          <p:cNvPr id="99" name="גרפיקה 98">
            <a:extLst>
              <a:ext uri="{FF2B5EF4-FFF2-40B4-BE49-F238E27FC236}">
                <a16:creationId xmlns:a16="http://schemas.microsoft.com/office/drawing/2014/main" id="{86154462-AE0B-034F-8AFC-9756E2CD07BD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608654" y="2621592"/>
            <a:ext cx="228600" cy="228600"/>
          </a:xfrm>
          <a:prstGeom prst="rect">
            <a:avLst/>
          </a:prstGeom>
        </p:spPr>
      </p:pic>
      <p:pic>
        <p:nvPicPr>
          <p:cNvPr id="100" name="גרפיקה 99">
            <a:extLst>
              <a:ext uri="{FF2B5EF4-FFF2-40B4-BE49-F238E27FC236}">
                <a16:creationId xmlns:a16="http://schemas.microsoft.com/office/drawing/2014/main" id="{FCB1FB62-FCE4-5A46-8DEF-22FCF3F6FBCE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931339" y="2621592"/>
            <a:ext cx="228600" cy="228600"/>
          </a:xfrm>
          <a:prstGeom prst="rect">
            <a:avLst/>
          </a:prstGeom>
        </p:spPr>
      </p:pic>
      <p:pic>
        <p:nvPicPr>
          <p:cNvPr id="101" name="גרפיקה 100">
            <a:extLst>
              <a:ext uri="{FF2B5EF4-FFF2-40B4-BE49-F238E27FC236}">
                <a16:creationId xmlns:a16="http://schemas.microsoft.com/office/drawing/2014/main" id="{72103AEC-8B4A-B84C-9DB3-9DFD2B9D62D3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2254024" y="2621592"/>
            <a:ext cx="228600" cy="228600"/>
          </a:xfrm>
          <a:prstGeom prst="rect">
            <a:avLst/>
          </a:prstGeom>
        </p:spPr>
      </p:pic>
      <p:pic>
        <p:nvPicPr>
          <p:cNvPr id="102" name="גרפיקה 101">
            <a:extLst>
              <a:ext uri="{FF2B5EF4-FFF2-40B4-BE49-F238E27FC236}">
                <a16:creationId xmlns:a16="http://schemas.microsoft.com/office/drawing/2014/main" id="{097206C1-EF68-FE46-B559-B1EDC8FE7918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2576709" y="2621592"/>
            <a:ext cx="228600" cy="228600"/>
          </a:xfrm>
          <a:prstGeom prst="rect">
            <a:avLst/>
          </a:prstGeom>
        </p:spPr>
      </p:pic>
      <p:pic>
        <p:nvPicPr>
          <p:cNvPr id="103" name="גרפיקה 102">
            <a:extLst>
              <a:ext uri="{FF2B5EF4-FFF2-40B4-BE49-F238E27FC236}">
                <a16:creationId xmlns:a16="http://schemas.microsoft.com/office/drawing/2014/main" id="{23E3A5A4-EE72-CB40-9B8D-FE5AF734EEA5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2899394" y="2621592"/>
            <a:ext cx="228600" cy="228600"/>
          </a:xfrm>
          <a:prstGeom prst="rect">
            <a:avLst/>
          </a:prstGeom>
        </p:spPr>
      </p:pic>
      <p:pic>
        <p:nvPicPr>
          <p:cNvPr id="104" name="גרפיקה 103">
            <a:extLst>
              <a:ext uri="{FF2B5EF4-FFF2-40B4-BE49-F238E27FC236}">
                <a16:creationId xmlns:a16="http://schemas.microsoft.com/office/drawing/2014/main" id="{20582BA4-043F-6C48-B152-6E1EAB64C38A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3222079" y="2621592"/>
            <a:ext cx="228600" cy="228600"/>
          </a:xfrm>
          <a:prstGeom prst="rect">
            <a:avLst/>
          </a:prstGeom>
        </p:spPr>
      </p:pic>
      <p:pic>
        <p:nvPicPr>
          <p:cNvPr id="105" name="גרפיקה 104">
            <a:extLst>
              <a:ext uri="{FF2B5EF4-FFF2-40B4-BE49-F238E27FC236}">
                <a16:creationId xmlns:a16="http://schemas.microsoft.com/office/drawing/2014/main" id="{0CB73169-6944-724E-BA4F-605FE934A250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3544764" y="2621592"/>
            <a:ext cx="228600" cy="228600"/>
          </a:xfrm>
          <a:prstGeom prst="rect">
            <a:avLst/>
          </a:prstGeom>
        </p:spPr>
      </p:pic>
      <p:pic>
        <p:nvPicPr>
          <p:cNvPr id="106" name="גרפיקה 105">
            <a:extLst>
              <a:ext uri="{FF2B5EF4-FFF2-40B4-BE49-F238E27FC236}">
                <a16:creationId xmlns:a16="http://schemas.microsoft.com/office/drawing/2014/main" id="{A3A250FB-6AAD-8D48-AD39-430E73DB5602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3867449" y="2621592"/>
            <a:ext cx="228600" cy="228600"/>
          </a:xfrm>
          <a:prstGeom prst="rect">
            <a:avLst/>
          </a:prstGeom>
        </p:spPr>
      </p:pic>
      <p:pic>
        <p:nvPicPr>
          <p:cNvPr id="107" name="גרפיקה 106">
            <a:extLst>
              <a:ext uri="{FF2B5EF4-FFF2-40B4-BE49-F238E27FC236}">
                <a16:creationId xmlns:a16="http://schemas.microsoft.com/office/drawing/2014/main" id="{0ABA8541-D42B-0A4C-B674-135F7882D92A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4190134" y="2621592"/>
            <a:ext cx="228600" cy="228600"/>
          </a:xfrm>
          <a:prstGeom prst="rect">
            <a:avLst/>
          </a:prstGeom>
        </p:spPr>
      </p:pic>
      <p:pic>
        <p:nvPicPr>
          <p:cNvPr id="108" name="גרפיקה 107">
            <a:extLst>
              <a:ext uri="{FF2B5EF4-FFF2-40B4-BE49-F238E27FC236}">
                <a16:creationId xmlns:a16="http://schemas.microsoft.com/office/drawing/2014/main" id="{E57BC417-E2DE-A54C-BF7C-1C484858E23F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4512819" y="2621592"/>
            <a:ext cx="228600" cy="228600"/>
          </a:xfrm>
          <a:prstGeom prst="rect">
            <a:avLst/>
          </a:prstGeom>
        </p:spPr>
      </p:pic>
      <p:pic>
        <p:nvPicPr>
          <p:cNvPr id="109" name="גרפיקה 108">
            <a:extLst>
              <a:ext uri="{FF2B5EF4-FFF2-40B4-BE49-F238E27FC236}">
                <a16:creationId xmlns:a16="http://schemas.microsoft.com/office/drawing/2014/main" id="{B1C8386B-854B-824B-8E42-6981B9DBF12C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4835504" y="2621592"/>
            <a:ext cx="228600" cy="228600"/>
          </a:xfrm>
          <a:prstGeom prst="rect">
            <a:avLst/>
          </a:prstGeom>
        </p:spPr>
      </p:pic>
      <p:pic>
        <p:nvPicPr>
          <p:cNvPr id="110" name="גרפיקה 109">
            <a:extLst>
              <a:ext uri="{FF2B5EF4-FFF2-40B4-BE49-F238E27FC236}">
                <a16:creationId xmlns:a16="http://schemas.microsoft.com/office/drawing/2014/main" id="{05A8D36F-8D44-494C-8F0B-0A1763E9F7A1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5158189" y="2621592"/>
            <a:ext cx="228600" cy="228600"/>
          </a:xfrm>
          <a:prstGeom prst="rect">
            <a:avLst/>
          </a:prstGeom>
        </p:spPr>
      </p:pic>
      <p:pic>
        <p:nvPicPr>
          <p:cNvPr id="111" name="גרפיקה 110">
            <a:extLst>
              <a:ext uri="{FF2B5EF4-FFF2-40B4-BE49-F238E27FC236}">
                <a16:creationId xmlns:a16="http://schemas.microsoft.com/office/drawing/2014/main" id="{D438235C-24D4-0C49-B75C-C3FDF7D7FAC2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5480874" y="2621592"/>
            <a:ext cx="228600" cy="228600"/>
          </a:xfrm>
          <a:prstGeom prst="rect">
            <a:avLst/>
          </a:prstGeom>
        </p:spPr>
      </p:pic>
      <p:pic>
        <p:nvPicPr>
          <p:cNvPr id="112" name="גרפיקה 111">
            <a:extLst>
              <a:ext uri="{FF2B5EF4-FFF2-40B4-BE49-F238E27FC236}">
                <a16:creationId xmlns:a16="http://schemas.microsoft.com/office/drawing/2014/main" id="{58438A45-78BC-5841-B34B-94DF92ECC731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5803559" y="2621592"/>
            <a:ext cx="228600" cy="228600"/>
          </a:xfrm>
          <a:prstGeom prst="rect">
            <a:avLst/>
          </a:prstGeom>
        </p:spPr>
      </p:pic>
      <p:pic>
        <p:nvPicPr>
          <p:cNvPr id="113" name="גרפיקה 112">
            <a:extLst>
              <a:ext uri="{FF2B5EF4-FFF2-40B4-BE49-F238E27FC236}">
                <a16:creationId xmlns:a16="http://schemas.microsoft.com/office/drawing/2014/main" id="{2C2FE31A-F5F1-524B-A6FE-07167D42B576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6126244" y="2621592"/>
            <a:ext cx="228600" cy="228600"/>
          </a:xfrm>
          <a:prstGeom prst="rect">
            <a:avLst/>
          </a:prstGeom>
        </p:spPr>
      </p:pic>
      <p:pic>
        <p:nvPicPr>
          <p:cNvPr id="114" name="גרפיקה 113">
            <a:extLst>
              <a:ext uri="{FF2B5EF4-FFF2-40B4-BE49-F238E27FC236}">
                <a16:creationId xmlns:a16="http://schemas.microsoft.com/office/drawing/2014/main" id="{488CAE8E-E76A-4C42-9EE1-E68EB80FFAEC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6448929" y="2621592"/>
            <a:ext cx="228600" cy="228600"/>
          </a:xfrm>
          <a:prstGeom prst="rect">
            <a:avLst/>
          </a:prstGeom>
        </p:spPr>
      </p:pic>
      <p:pic>
        <p:nvPicPr>
          <p:cNvPr id="115" name="גרפיקה 114">
            <a:extLst>
              <a:ext uri="{FF2B5EF4-FFF2-40B4-BE49-F238E27FC236}">
                <a16:creationId xmlns:a16="http://schemas.microsoft.com/office/drawing/2014/main" id="{CE6AB872-A1E4-3344-9BE0-7563D66E9FF8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6771614" y="2621592"/>
            <a:ext cx="228600" cy="228600"/>
          </a:xfrm>
          <a:prstGeom prst="rect">
            <a:avLst/>
          </a:prstGeom>
        </p:spPr>
      </p:pic>
      <p:pic>
        <p:nvPicPr>
          <p:cNvPr id="116" name="גרפיקה 115">
            <a:extLst>
              <a:ext uri="{FF2B5EF4-FFF2-40B4-BE49-F238E27FC236}">
                <a16:creationId xmlns:a16="http://schemas.microsoft.com/office/drawing/2014/main" id="{C46D4B75-3D77-5846-9BD7-D15AADE9E8F5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7094299" y="2621592"/>
            <a:ext cx="228600" cy="228600"/>
          </a:xfrm>
          <a:prstGeom prst="rect">
            <a:avLst/>
          </a:prstGeom>
        </p:spPr>
      </p:pic>
      <p:pic>
        <p:nvPicPr>
          <p:cNvPr id="117" name="גרפיקה 116">
            <a:extLst>
              <a:ext uri="{FF2B5EF4-FFF2-40B4-BE49-F238E27FC236}">
                <a16:creationId xmlns:a16="http://schemas.microsoft.com/office/drawing/2014/main" id="{6E2E939F-5EE6-D345-927C-D84F599BB700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7416984" y="2621592"/>
            <a:ext cx="228600" cy="228600"/>
          </a:xfrm>
          <a:prstGeom prst="rect">
            <a:avLst/>
          </a:prstGeom>
        </p:spPr>
      </p:pic>
      <p:pic>
        <p:nvPicPr>
          <p:cNvPr id="118" name="גרפיקה 117">
            <a:extLst>
              <a:ext uri="{FF2B5EF4-FFF2-40B4-BE49-F238E27FC236}">
                <a16:creationId xmlns:a16="http://schemas.microsoft.com/office/drawing/2014/main" id="{CF2A5B96-32BF-0C47-98B9-FEA0C3531111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7739669" y="2621592"/>
            <a:ext cx="228600" cy="228600"/>
          </a:xfrm>
          <a:prstGeom prst="rect">
            <a:avLst/>
          </a:prstGeom>
        </p:spPr>
      </p:pic>
      <p:pic>
        <p:nvPicPr>
          <p:cNvPr id="119" name="גרפיקה 118">
            <a:extLst>
              <a:ext uri="{FF2B5EF4-FFF2-40B4-BE49-F238E27FC236}">
                <a16:creationId xmlns:a16="http://schemas.microsoft.com/office/drawing/2014/main" id="{0799E47F-49E7-CE46-B054-4C9A7FE0F886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8062354" y="2621592"/>
            <a:ext cx="228600" cy="228600"/>
          </a:xfrm>
          <a:prstGeom prst="rect">
            <a:avLst/>
          </a:prstGeom>
        </p:spPr>
      </p:pic>
      <p:pic>
        <p:nvPicPr>
          <p:cNvPr id="120" name="גרפיקה 119">
            <a:extLst>
              <a:ext uri="{FF2B5EF4-FFF2-40B4-BE49-F238E27FC236}">
                <a16:creationId xmlns:a16="http://schemas.microsoft.com/office/drawing/2014/main" id="{19006DFE-9628-BE49-ADD0-D3F7F1A15BD6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8385039" y="2621592"/>
            <a:ext cx="228600" cy="228600"/>
          </a:xfrm>
          <a:prstGeom prst="rect">
            <a:avLst/>
          </a:prstGeom>
        </p:spPr>
      </p:pic>
      <p:pic>
        <p:nvPicPr>
          <p:cNvPr id="121" name="גרפיקה 120">
            <a:extLst>
              <a:ext uri="{FF2B5EF4-FFF2-40B4-BE49-F238E27FC236}">
                <a16:creationId xmlns:a16="http://schemas.microsoft.com/office/drawing/2014/main" id="{0E7C4D85-E5E3-3040-B7AD-2955828097CA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8707714" y="2621592"/>
            <a:ext cx="228600" cy="228600"/>
          </a:xfrm>
          <a:prstGeom prst="rect">
            <a:avLst/>
          </a:prstGeom>
        </p:spPr>
      </p:pic>
      <p:pic>
        <p:nvPicPr>
          <p:cNvPr id="122" name="גרפיקה 121">
            <a:extLst>
              <a:ext uri="{FF2B5EF4-FFF2-40B4-BE49-F238E27FC236}">
                <a16:creationId xmlns:a16="http://schemas.microsoft.com/office/drawing/2014/main" id="{74030655-920A-9946-8FE1-5825A1E9A495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294034" y="3021129"/>
            <a:ext cx="228600" cy="228600"/>
          </a:xfrm>
          <a:prstGeom prst="rect">
            <a:avLst/>
          </a:prstGeom>
        </p:spPr>
      </p:pic>
      <p:pic>
        <p:nvPicPr>
          <p:cNvPr id="123" name="גרפיקה 122">
            <a:extLst>
              <a:ext uri="{FF2B5EF4-FFF2-40B4-BE49-F238E27FC236}">
                <a16:creationId xmlns:a16="http://schemas.microsoft.com/office/drawing/2014/main" id="{59F1EAF4-C99A-7048-A0DE-19386D33548D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629366" y="3021129"/>
            <a:ext cx="228600" cy="228600"/>
          </a:xfrm>
          <a:prstGeom prst="rect">
            <a:avLst/>
          </a:prstGeom>
        </p:spPr>
      </p:pic>
      <p:pic>
        <p:nvPicPr>
          <p:cNvPr id="124" name="גרפיקה 123">
            <a:extLst>
              <a:ext uri="{FF2B5EF4-FFF2-40B4-BE49-F238E27FC236}">
                <a16:creationId xmlns:a16="http://schemas.microsoft.com/office/drawing/2014/main" id="{00DE9A18-8632-224D-8B5C-9193E8038819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964698" y="3021129"/>
            <a:ext cx="228600" cy="228600"/>
          </a:xfrm>
          <a:prstGeom prst="rect">
            <a:avLst/>
          </a:prstGeom>
        </p:spPr>
      </p:pic>
      <p:pic>
        <p:nvPicPr>
          <p:cNvPr id="125" name="גרפיקה 124">
            <a:extLst>
              <a:ext uri="{FF2B5EF4-FFF2-40B4-BE49-F238E27FC236}">
                <a16:creationId xmlns:a16="http://schemas.microsoft.com/office/drawing/2014/main" id="{0F6BCAAA-3FF1-FC48-9A58-A3841466D290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1300030" y="3021129"/>
            <a:ext cx="228600" cy="228600"/>
          </a:xfrm>
          <a:prstGeom prst="rect">
            <a:avLst/>
          </a:prstGeom>
        </p:spPr>
      </p:pic>
      <p:pic>
        <p:nvPicPr>
          <p:cNvPr id="126" name="גרפיקה 125">
            <a:extLst>
              <a:ext uri="{FF2B5EF4-FFF2-40B4-BE49-F238E27FC236}">
                <a16:creationId xmlns:a16="http://schemas.microsoft.com/office/drawing/2014/main" id="{9075AAB0-E988-9D47-831B-E01B0D077C7E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1635362" y="3021129"/>
            <a:ext cx="228600" cy="228600"/>
          </a:xfrm>
          <a:prstGeom prst="rect">
            <a:avLst/>
          </a:prstGeom>
        </p:spPr>
      </p:pic>
      <p:pic>
        <p:nvPicPr>
          <p:cNvPr id="127" name="גרפיקה 126">
            <a:extLst>
              <a:ext uri="{FF2B5EF4-FFF2-40B4-BE49-F238E27FC236}">
                <a16:creationId xmlns:a16="http://schemas.microsoft.com/office/drawing/2014/main" id="{B152B2EF-9468-F040-848D-D23BAA6C18EE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1970694" y="3021129"/>
            <a:ext cx="228600" cy="228600"/>
          </a:xfrm>
          <a:prstGeom prst="rect">
            <a:avLst/>
          </a:prstGeom>
        </p:spPr>
      </p:pic>
      <p:pic>
        <p:nvPicPr>
          <p:cNvPr id="128" name="גרפיקה 127">
            <a:extLst>
              <a:ext uri="{FF2B5EF4-FFF2-40B4-BE49-F238E27FC236}">
                <a16:creationId xmlns:a16="http://schemas.microsoft.com/office/drawing/2014/main" id="{A2A1A271-475E-824E-B362-E4F62C3AB52A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2306026" y="3021129"/>
            <a:ext cx="228600" cy="228600"/>
          </a:xfrm>
          <a:prstGeom prst="rect">
            <a:avLst/>
          </a:prstGeom>
        </p:spPr>
      </p:pic>
      <p:pic>
        <p:nvPicPr>
          <p:cNvPr id="129" name="גרפיקה 128">
            <a:extLst>
              <a:ext uri="{FF2B5EF4-FFF2-40B4-BE49-F238E27FC236}">
                <a16:creationId xmlns:a16="http://schemas.microsoft.com/office/drawing/2014/main" id="{93DC7D48-7AD3-7741-AB33-0CFB09168427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2641358" y="3021129"/>
            <a:ext cx="228600" cy="228600"/>
          </a:xfrm>
          <a:prstGeom prst="rect">
            <a:avLst/>
          </a:prstGeom>
        </p:spPr>
      </p:pic>
      <p:pic>
        <p:nvPicPr>
          <p:cNvPr id="130" name="גרפיקה 129">
            <a:extLst>
              <a:ext uri="{FF2B5EF4-FFF2-40B4-BE49-F238E27FC236}">
                <a16:creationId xmlns:a16="http://schemas.microsoft.com/office/drawing/2014/main" id="{303331BA-6D7D-8E41-AF67-000596B389AF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2976690" y="3021129"/>
            <a:ext cx="228600" cy="228600"/>
          </a:xfrm>
          <a:prstGeom prst="rect">
            <a:avLst/>
          </a:prstGeom>
        </p:spPr>
      </p:pic>
      <p:pic>
        <p:nvPicPr>
          <p:cNvPr id="131" name="גרפיקה 130">
            <a:extLst>
              <a:ext uri="{FF2B5EF4-FFF2-40B4-BE49-F238E27FC236}">
                <a16:creationId xmlns:a16="http://schemas.microsoft.com/office/drawing/2014/main" id="{D6FFFBC4-C40D-094A-B21B-5D6DE3F99C79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3312022" y="3021129"/>
            <a:ext cx="228600" cy="228600"/>
          </a:xfrm>
          <a:prstGeom prst="rect">
            <a:avLst/>
          </a:prstGeom>
        </p:spPr>
      </p:pic>
      <p:pic>
        <p:nvPicPr>
          <p:cNvPr id="132" name="גרפיקה 131">
            <a:extLst>
              <a:ext uri="{FF2B5EF4-FFF2-40B4-BE49-F238E27FC236}">
                <a16:creationId xmlns:a16="http://schemas.microsoft.com/office/drawing/2014/main" id="{7DA8C18A-5C2E-5E41-A120-E6FDA6F05527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3647354" y="3021129"/>
            <a:ext cx="228600" cy="228600"/>
          </a:xfrm>
          <a:prstGeom prst="rect">
            <a:avLst/>
          </a:prstGeom>
        </p:spPr>
      </p:pic>
      <p:pic>
        <p:nvPicPr>
          <p:cNvPr id="133" name="גרפיקה 132">
            <a:extLst>
              <a:ext uri="{FF2B5EF4-FFF2-40B4-BE49-F238E27FC236}">
                <a16:creationId xmlns:a16="http://schemas.microsoft.com/office/drawing/2014/main" id="{E79118B0-4324-D743-B930-1E84488E7F69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3982686" y="3021129"/>
            <a:ext cx="228600" cy="228600"/>
          </a:xfrm>
          <a:prstGeom prst="rect">
            <a:avLst/>
          </a:prstGeom>
        </p:spPr>
      </p:pic>
      <p:pic>
        <p:nvPicPr>
          <p:cNvPr id="134" name="גרפיקה 133">
            <a:extLst>
              <a:ext uri="{FF2B5EF4-FFF2-40B4-BE49-F238E27FC236}">
                <a16:creationId xmlns:a16="http://schemas.microsoft.com/office/drawing/2014/main" id="{90D875B3-E2BB-0348-957F-52BEF112FB1C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4318018" y="3021129"/>
            <a:ext cx="228600" cy="228600"/>
          </a:xfrm>
          <a:prstGeom prst="rect">
            <a:avLst/>
          </a:prstGeom>
        </p:spPr>
      </p:pic>
      <p:pic>
        <p:nvPicPr>
          <p:cNvPr id="135" name="גרפיקה 134">
            <a:extLst>
              <a:ext uri="{FF2B5EF4-FFF2-40B4-BE49-F238E27FC236}">
                <a16:creationId xmlns:a16="http://schemas.microsoft.com/office/drawing/2014/main" id="{0C6E3D6E-B1A5-6B4E-AD5B-B33DBE47DC49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4653350" y="3021129"/>
            <a:ext cx="228600" cy="228600"/>
          </a:xfrm>
          <a:prstGeom prst="rect">
            <a:avLst/>
          </a:prstGeom>
        </p:spPr>
      </p:pic>
      <p:pic>
        <p:nvPicPr>
          <p:cNvPr id="136" name="גרפיקה 135">
            <a:extLst>
              <a:ext uri="{FF2B5EF4-FFF2-40B4-BE49-F238E27FC236}">
                <a16:creationId xmlns:a16="http://schemas.microsoft.com/office/drawing/2014/main" id="{4350E215-D184-ED4F-BCF8-E9531C0CB395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4988682" y="3021129"/>
            <a:ext cx="228600" cy="228600"/>
          </a:xfrm>
          <a:prstGeom prst="rect">
            <a:avLst/>
          </a:prstGeom>
        </p:spPr>
      </p:pic>
      <p:pic>
        <p:nvPicPr>
          <p:cNvPr id="137" name="גרפיקה 136">
            <a:extLst>
              <a:ext uri="{FF2B5EF4-FFF2-40B4-BE49-F238E27FC236}">
                <a16:creationId xmlns:a16="http://schemas.microsoft.com/office/drawing/2014/main" id="{051E382D-4993-A248-AE6B-E793FE3A3734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5324014" y="3021129"/>
            <a:ext cx="228600" cy="228600"/>
          </a:xfrm>
          <a:prstGeom prst="rect">
            <a:avLst/>
          </a:prstGeom>
        </p:spPr>
      </p:pic>
      <p:pic>
        <p:nvPicPr>
          <p:cNvPr id="138" name="גרפיקה 137">
            <a:extLst>
              <a:ext uri="{FF2B5EF4-FFF2-40B4-BE49-F238E27FC236}">
                <a16:creationId xmlns:a16="http://schemas.microsoft.com/office/drawing/2014/main" id="{A632A0FE-C91A-B449-AF6E-95F04935CBC2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5659346" y="3021129"/>
            <a:ext cx="228600" cy="228600"/>
          </a:xfrm>
          <a:prstGeom prst="rect">
            <a:avLst/>
          </a:prstGeom>
        </p:spPr>
      </p:pic>
      <p:pic>
        <p:nvPicPr>
          <p:cNvPr id="139" name="גרפיקה 138">
            <a:extLst>
              <a:ext uri="{FF2B5EF4-FFF2-40B4-BE49-F238E27FC236}">
                <a16:creationId xmlns:a16="http://schemas.microsoft.com/office/drawing/2014/main" id="{EB7C1482-AFDA-0240-966D-A0896E96340B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5994678" y="3021129"/>
            <a:ext cx="228600" cy="228600"/>
          </a:xfrm>
          <a:prstGeom prst="rect">
            <a:avLst/>
          </a:prstGeom>
        </p:spPr>
      </p:pic>
      <p:pic>
        <p:nvPicPr>
          <p:cNvPr id="140" name="גרפיקה 139">
            <a:extLst>
              <a:ext uri="{FF2B5EF4-FFF2-40B4-BE49-F238E27FC236}">
                <a16:creationId xmlns:a16="http://schemas.microsoft.com/office/drawing/2014/main" id="{6F4C3576-FA47-2B4E-B96B-60503E04B170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6330010" y="3021129"/>
            <a:ext cx="228600" cy="228600"/>
          </a:xfrm>
          <a:prstGeom prst="rect">
            <a:avLst/>
          </a:prstGeom>
        </p:spPr>
      </p:pic>
      <p:pic>
        <p:nvPicPr>
          <p:cNvPr id="141" name="גרפיקה 140">
            <a:extLst>
              <a:ext uri="{FF2B5EF4-FFF2-40B4-BE49-F238E27FC236}">
                <a16:creationId xmlns:a16="http://schemas.microsoft.com/office/drawing/2014/main" id="{D2404858-3FA7-0240-A5D7-01B75EF73D25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6665342" y="3021129"/>
            <a:ext cx="228600" cy="228600"/>
          </a:xfrm>
          <a:prstGeom prst="rect">
            <a:avLst/>
          </a:prstGeom>
        </p:spPr>
      </p:pic>
      <p:pic>
        <p:nvPicPr>
          <p:cNvPr id="142" name="גרפיקה 141">
            <a:extLst>
              <a:ext uri="{FF2B5EF4-FFF2-40B4-BE49-F238E27FC236}">
                <a16:creationId xmlns:a16="http://schemas.microsoft.com/office/drawing/2014/main" id="{EE0B8D56-C120-894E-B71F-8AF5F8B2027F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7000674" y="3021129"/>
            <a:ext cx="228600" cy="228600"/>
          </a:xfrm>
          <a:prstGeom prst="rect">
            <a:avLst/>
          </a:prstGeom>
        </p:spPr>
      </p:pic>
      <p:pic>
        <p:nvPicPr>
          <p:cNvPr id="143" name="גרפיקה 142">
            <a:extLst>
              <a:ext uri="{FF2B5EF4-FFF2-40B4-BE49-F238E27FC236}">
                <a16:creationId xmlns:a16="http://schemas.microsoft.com/office/drawing/2014/main" id="{11E925D2-C5F5-3345-8D3B-3D35BF877A46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7336006" y="3021129"/>
            <a:ext cx="228600" cy="228600"/>
          </a:xfrm>
          <a:prstGeom prst="rect">
            <a:avLst/>
          </a:prstGeom>
        </p:spPr>
      </p:pic>
      <p:pic>
        <p:nvPicPr>
          <p:cNvPr id="144" name="גרפיקה 143">
            <a:extLst>
              <a:ext uri="{FF2B5EF4-FFF2-40B4-BE49-F238E27FC236}">
                <a16:creationId xmlns:a16="http://schemas.microsoft.com/office/drawing/2014/main" id="{746C6E8E-94F1-4B4D-AFD8-F92D5D0BB0F5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7671338" y="3021129"/>
            <a:ext cx="228600" cy="228600"/>
          </a:xfrm>
          <a:prstGeom prst="rect">
            <a:avLst/>
          </a:prstGeom>
        </p:spPr>
      </p:pic>
      <p:pic>
        <p:nvPicPr>
          <p:cNvPr id="145" name="גרפיקה 144">
            <a:extLst>
              <a:ext uri="{FF2B5EF4-FFF2-40B4-BE49-F238E27FC236}">
                <a16:creationId xmlns:a16="http://schemas.microsoft.com/office/drawing/2014/main" id="{540EFC5A-652B-4D42-B19F-EF75599CFBE4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8006670" y="3021129"/>
            <a:ext cx="228600" cy="228600"/>
          </a:xfrm>
          <a:prstGeom prst="rect">
            <a:avLst/>
          </a:prstGeom>
        </p:spPr>
      </p:pic>
      <p:pic>
        <p:nvPicPr>
          <p:cNvPr id="146" name="גרפיקה 145">
            <a:extLst>
              <a:ext uri="{FF2B5EF4-FFF2-40B4-BE49-F238E27FC236}">
                <a16:creationId xmlns:a16="http://schemas.microsoft.com/office/drawing/2014/main" id="{B31C61C1-1BB1-444A-83AB-199D063CAF63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8342002" y="3021129"/>
            <a:ext cx="228600" cy="228600"/>
          </a:xfrm>
          <a:prstGeom prst="rect">
            <a:avLst/>
          </a:prstGeom>
        </p:spPr>
      </p:pic>
      <p:pic>
        <p:nvPicPr>
          <p:cNvPr id="147" name="גרפיקה 146">
            <a:extLst>
              <a:ext uri="{FF2B5EF4-FFF2-40B4-BE49-F238E27FC236}">
                <a16:creationId xmlns:a16="http://schemas.microsoft.com/office/drawing/2014/main" id="{72C1FC43-0DD0-BE48-BBC8-BE0961483C16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8677336" y="3021129"/>
            <a:ext cx="228600" cy="228600"/>
          </a:xfrm>
          <a:prstGeom prst="rect">
            <a:avLst/>
          </a:prstGeom>
        </p:spPr>
      </p:pic>
      <p:pic>
        <p:nvPicPr>
          <p:cNvPr id="148" name="גרפיקה 147">
            <a:extLst>
              <a:ext uri="{FF2B5EF4-FFF2-40B4-BE49-F238E27FC236}">
                <a16:creationId xmlns:a16="http://schemas.microsoft.com/office/drawing/2014/main" id="{C65772D6-DAA5-604D-8850-1E10D47F13E6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314442" y="3479806"/>
            <a:ext cx="228600" cy="228600"/>
          </a:xfrm>
          <a:prstGeom prst="rect">
            <a:avLst/>
          </a:prstGeom>
        </p:spPr>
      </p:pic>
      <p:pic>
        <p:nvPicPr>
          <p:cNvPr id="149" name="גרפיקה 148">
            <a:extLst>
              <a:ext uri="{FF2B5EF4-FFF2-40B4-BE49-F238E27FC236}">
                <a16:creationId xmlns:a16="http://schemas.microsoft.com/office/drawing/2014/main" id="{2A9BE6CE-1040-C442-A429-CC97CCDEA20C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756901" y="3479806"/>
            <a:ext cx="228600" cy="228600"/>
          </a:xfrm>
          <a:prstGeom prst="rect">
            <a:avLst/>
          </a:prstGeom>
        </p:spPr>
      </p:pic>
      <p:pic>
        <p:nvPicPr>
          <p:cNvPr id="150" name="גרפיקה 149">
            <a:extLst>
              <a:ext uri="{FF2B5EF4-FFF2-40B4-BE49-F238E27FC236}">
                <a16:creationId xmlns:a16="http://schemas.microsoft.com/office/drawing/2014/main" id="{A6D291D0-7580-F24B-BF92-DC6400DEDD15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1199360" y="3479806"/>
            <a:ext cx="228600" cy="228600"/>
          </a:xfrm>
          <a:prstGeom prst="rect">
            <a:avLst/>
          </a:prstGeom>
        </p:spPr>
      </p:pic>
      <p:pic>
        <p:nvPicPr>
          <p:cNvPr id="151" name="גרפיקה 150">
            <a:extLst>
              <a:ext uri="{FF2B5EF4-FFF2-40B4-BE49-F238E27FC236}">
                <a16:creationId xmlns:a16="http://schemas.microsoft.com/office/drawing/2014/main" id="{9BEB338A-0612-F443-A1CA-762BBB9EE180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1641819" y="3479806"/>
            <a:ext cx="228600" cy="228600"/>
          </a:xfrm>
          <a:prstGeom prst="rect">
            <a:avLst/>
          </a:prstGeom>
        </p:spPr>
      </p:pic>
      <p:pic>
        <p:nvPicPr>
          <p:cNvPr id="152" name="גרפיקה 151">
            <a:extLst>
              <a:ext uri="{FF2B5EF4-FFF2-40B4-BE49-F238E27FC236}">
                <a16:creationId xmlns:a16="http://schemas.microsoft.com/office/drawing/2014/main" id="{682FD2CA-10D5-4A4D-B095-D276AB5C34E2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2084278" y="3479806"/>
            <a:ext cx="228600" cy="228600"/>
          </a:xfrm>
          <a:prstGeom prst="rect">
            <a:avLst/>
          </a:prstGeom>
        </p:spPr>
      </p:pic>
      <p:pic>
        <p:nvPicPr>
          <p:cNvPr id="153" name="גרפיקה 152">
            <a:extLst>
              <a:ext uri="{FF2B5EF4-FFF2-40B4-BE49-F238E27FC236}">
                <a16:creationId xmlns:a16="http://schemas.microsoft.com/office/drawing/2014/main" id="{4C9672AA-B29B-B942-AD48-27B3890C280A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2526737" y="3479806"/>
            <a:ext cx="228600" cy="228600"/>
          </a:xfrm>
          <a:prstGeom prst="rect">
            <a:avLst/>
          </a:prstGeom>
        </p:spPr>
      </p:pic>
      <p:pic>
        <p:nvPicPr>
          <p:cNvPr id="154" name="גרפיקה 153">
            <a:extLst>
              <a:ext uri="{FF2B5EF4-FFF2-40B4-BE49-F238E27FC236}">
                <a16:creationId xmlns:a16="http://schemas.microsoft.com/office/drawing/2014/main" id="{123421B0-F53A-264B-B158-32024A61189A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2969196" y="3479806"/>
            <a:ext cx="228600" cy="228600"/>
          </a:xfrm>
          <a:prstGeom prst="rect">
            <a:avLst/>
          </a:prstGeom>
        </p:spPr>
      </p:pic>
      <p:pic>
        <p:nvPicPr>
          <p:cNvPr id="155" name="גרפיקה 154">
            <a:extLst>
              <a:ext uri="{FF2B5EF4-FFF2-40B4-BE49-F238E27FC236}">
                <a16:creationId xmlns:a16="http://schemas.microsoft.com/office/drawing/2014/main" id="{5FCC1CDD-A124-9A4F-A28A-FCC5DEE3F741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3411655" y="3479806"/>
            <a:ext cx="228600" cy="228600"/>
          </a:xfrm>
          <a:prstGeom prst="rect">
            <a:avLst/>
          </a:prstGeom>
        </p:spPr>
      </p:pic>
      <p:pic>
        <p:nvPicPr>
          <p:cNvPr id="156" name="גרפיקה 155">
            <a:extLst>
              <a:ext uri="{FF2B5EF4-FFF2-40B4-BE49-F238E27FC236}">
                <a16:creationId xmlns:a16="http://schemas.microsoft.com/office/drawing/2014/main" id="{D8730F5F-CC90-CE42-98C5-611F2CBDEAFB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3854114" y="3479806"/>
            <a:ext cx="228600" cy="228600"/>
          </a:xfrm>
          <a:prstGeom prst="rect">
            <a:avLst/>
          </a:prstGeom>
        </p:spPr>
      </p:pic>
      <p:pic>
        <p:nvPicPr>
          <p:cNvPr id="157" name="גרפיקה 156">
            <a:extLst>
              <a:ext uri="{FF2B5EF4-FFF2-40B4-BE49-F238E27FC236}">
                <a16:creationId xmlns:a16="http://schemas.microsoft.com/office/drawing/2014/main" id="{24854769-FEA7-CB4F-B152-57C38DFE91C8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4296573" y="3479806"/>
            <a:ext cx="228600" cy="228600"/>
          </a:xfrm>
          <a:prstGeom prst="rect">
            <a:avLst/>
          </a:prstGeom>
        </p:spPr>
      </p:pic>
      <p:pic>
        <p:nvPicPr>
          <p:cNvPr id="158" name="גרפיקה 157">
            <a:extLst>
              <a:ext uri="{FF2B5EF4-FFF2-40B4-BE49-F238E27FC236}">
                <a16:creationId xmlns:a16="http://schemas.microsoft.com/office/drawing/2014/main" id="{DBAA7391-1CD6-2D48-A173-00F98A0A0DDD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4739032" y="3479806"/>
            <a:ext cx="228600" cy="228600"/>
          </a:xfrm>
          <a:prstGeom prst="rect">
            <a:avLst/>
          </a:prstGeom>
        </p:spPr>
      </p:pic>
      <p:pic>
        <p:nvPicPr>
          <p:cNvPr id="159" name="גרפיקה 158">
            <a:extLst>
              <a:ext uri="{FF2B5EF4-FFF2-40B4-BE49-F238E27FC236}">
                <a16:creationId xmlns:a16="http://schemas.microsoft.com/office/drawing/2014/main" id="{A74F0199-41C3-4B4E-B064-66A1F4061F9F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5181491" y="3479806"/>
            <a:ext cx="228600" cy="228600"/>
          </a:xfrm>
          <a:prstGeom prst="rect">
            <a:avLst/>
          </a:prstGeom>
        </p:spPr>
      </p:pic>
      <p:pic>
        <p:nvPicPr>
          <p:cNvPr id="160" name="גרפיקה 159">
            <a:extLst>
              <a:ext uri="{FF2B5EF4-FFF2-40B4-BE49-F238E27FC236}">
                <a16:creationId xmlns:a16="http://schemas.microsoft.com/office/drawing/2014/main" id="{F57B7DDF-A93A-484F-B5C3-57D46E08FC6B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5623950" y="3479806"/>
            <a:ext cx="228600" cy="228600"/>
          </a:xfrm>
          <a:prstGeom prst="rect">
            <a:avLst/>
          </a:prstGeom>
        </p:spPr>
      </p:pic>
      <p:pic>
        <p:nvPicPr>
          <p:cNvPr id="161" name="גרפיקה 160">
            <a:extLst>
              <a:ext uri="{FF2B5EF4-FFF2-40B4-BE49-F238E27FC236}">
                <a16:creationId xmlns:a16="http://schemas.microsoft.com/office/drawing/2014/main" id="{BAF93AC0-74E2-D543-B671-B33FBF11A03C}"/>
              </a:ext>
            </a:extLst>
          </p:cNvPr>
          <p:cNvPicPr>
            <a:picLocks noChangeAspect="1"/>
          </p:cNvPicPr>
          <p:nvPr/>
        </p:nvPicPr>
        <p:blipFill>
          <a:blip r:embed="rId270">
            <a:extLs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6066409" y="3479806"/>
            <a:ext cx="228600" cy="228600"/>
          </a:xfrm>
          <a:prstGeom prst="rect">
            <a:avLst/>
          </a:prstGeom>
        </p:spPr>
      </p:pic>
      <p:pic>
        <p:nvPicPr>
          <p:cNvPr id="162" name="גרפיקה 161">
            <a:extLst>
              <a:ext uri="{FF2B5EF4-FFF2-40B4-BE49-F238E27FC236}">
                <a16:creationId xmlns:a16="http://schemas.microsoft.com/office/drawing/2014/main" id="{314BF76E-426E-A94E-9003-41FECEB4333A}"/>
              </a:ext>
            </a:extLst>
          </p:cNvPr>
          <p:cNvPicPr>
            <a:picLocks noChangeAspect="1"/>
          </p:cNvPicPr>
          <p:nvPr/>
        </p:nvPicPr>
        <p:blipFill>
          <a:blip r:embed="rId272">
            <a:extLs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6508868" y="3479806"/>
            <a:ext cx="228600" cy="228600"/>
          </a:xfrm>
          <a:prstGeom prst="rect">
            <a:avLst/>
          </a:prstGeom>
        </p:spPr>
      </p:pic>
      <p:pic>
        <p:nvPicPr>
          <p:cNvPr id="163" name="גרפיקה 162">
            <a:extLst>
              <a:ext uri="{FF2B5EF4-FFF2-40B4-BE49-F238E27FC236}">
                <a16:creationId xmlns:a16="http://schemas.microsoft.com/office/drawing/2014/main" id="{C932144C-99F3-0C4A-A38D-051183D29EFE}"/>
              </a:ext>
            </a:extLst>
          </p:cNvPr>
          <p:cNvPicPr>
            <a:picLocks noChangeAspect="1"/>
          </p:cNvPicPr>
          <p:nvPr/>
        </p:nvPicPr>
        <p:blipFill>
          <a:blip r:embed="rId274">
            <a:extLs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6951327" y="3479806"/>
            <a:ext cx="228600" cy="228600"/>
          </a:xfrm>
          <a:prstGeom prst="rect">
            <a:avLst/>
          </a:prstGeom>
        </p:spPr>
      </p:pic>
      <p:pic>
        <p:nvPicPr>
          <p:cNvPr id="164" name="גרפיקה 163">
            <a:extLst>
              <a:ext uri="{FF2B5EF4-FFF2-40B4-BE49-F238E27FC236}">
                <a16:creationId xmlns:a16="http://schemas.microsoft.com/office/drawing/2014/main" id="{6B8FFEB1-2539-6745-82A6-29F08783891B}"/>
              </a:ext>
            </a:extLst>
          </p:cNvPr>
          <p:cNvPicPr>
            <a:picLocks noChangeAspect="1"/>
          </p:cNvPicPr>
          <p:nvPr/>
        </p:nvPicPr>
        <p:blipFill>
          <a:blip r:embed="rId276">
            <a:extLs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7393786" y="3479806"/>
            <a:ext cx="228600" cy="228600"/>
          </a:xfrm>
          <a:prstGeom prst="rect">
            <a:avLst/>
          </a:prstGeom>
        </p:spPr>
      </p:pic>
      <p:pic>
        <p:nvPicPr>
          <p:cNvPr id="165" name="גרפיקה 164">
            <a:extLst>
              <a:ext uri="{FF2B5EF4-FFF2-40B4-BE49-F238E27FC236}">
                <a16:creationId xmlns:a16="http://schemas.microsoft.com/office/drawing/2014/main" id="{5A638340-BC63-754D-BAA5-7DAEF80137D8}"/>
              </a:ext>
            </a:extLst>
          </p:cNvPr>
          <p:cNvPicPr>
            <a:picLocks noChangeAspect="1"/>
          </p:cNvPicPr>
          <p:nvPr/>
        </p:nvPicPr>
        <p:blipFill>
          <a:blip r:embed="rId278">
            <a:extLs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7836245" y="3479806"/>
            <a:ext cx="228600" cy="228600"/>
          </a:xfrm>
          <a:prstGeom prst="rect">
            <a:avLst/>
          </a:prstGeom>
        </p:spPr>
      </p:pic>
      <p:pic>
        <p:nvPicPr>
          <p:cNvPr id="166" name="גרפיקה 165">
            <a:extLst>
              <a:ext uri="{FF2B5EF4-FFF2-40B4-BE49-F238E27FC236}">
                <a16:creationId xmlns:a16="http://schemas.microsoft.com/office/drawing/2014/main" id="{D1075359-4B4C-A141-AD4D-16F50F9A84E4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8278704" y="3479806"/>
            <a:ext cx="228600" cy="228600"/>
          </a:xfrm>
          <a:prstGeom prst="rect">
            <a:avLst/>
          </a:prstGeom>
        </p:spPr>
      </p:pic>
      <p:pic>
        <p:nvPicPr>
          <p:cNvPr id="167" name="גרפיקה 166">
            <a:extLst>
              <a:ext uri="{FF2B5EF4-FFF2-40B4-BE49-F238E27FC236}">
                <a16:creationId xmlns:a16="http://schemas.microsoft.com/office/drawing/2014/main" id="{DA0FB220-32F5-AF44-8F22-E333D12BFCFF}"/>
              </a:ext>
            </a:extLst>
          </p:cNvPr>
          <p:cNvPicPr>
            <a:picLocks noChangeAspect="1"/>
          </p:cNvPicPr>
          <p:nvPr/>
        </p:nvPicPr>
        <p:blipFill>
          <a:blip r:embed="rId282">
            <a:extLs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8721154" y="3479806"/>
            <a:ext cx="228600" cy="228600"/>
          </a:xfrm>
          <a:prstGeom prst="rect">
            <a:avLst/>
          </a:prstGeom>
        </p:spPr>
      </p:pic>
      <p:pic>
        <p:nvPicPr>
          <p:cNvPr id="168" name="גרפיקה 167">
            <a:extLst>
              <a:ext uri="{FF2B5EF4-FFF2-40B4-BE49-F238E27FC236}">
                <a16:creationId xmlns:a16="http://schemas.microsoft.com/office/drawing/2014/main" id="{10ED0CA6-EFF0-4641-B373-0EC15CF5E52E}"/>
              </a:ext>
            </a:extLst>
          </p:cNvPr>
          <p:cNvPicPr>
            <a:picLocks noChangeAspect="1"/>
          </p:cNvPicPr>
          <p:nvPr/>
        </p:nvPicPr>
        <p:blipFill>
          <a:blip r:embed="rId284">
            <a:extLs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301945" y="3975080"/>
            <a:ext cx="228600" cy="228600"/>
          </a:xfrm>
          <a:prstGeom prst="rect">
            <a:avLst/>
          </a:prstGeom>
        </p:spPr>
      </p:pic>
      <p:pic>
        <p:nvPicPr>
          <p:cNvPr id="169" name="גרפיקה 168">
            <a:extLst>
              <a:ext uri="{FF2B5EF4-FFF2-40B4-BE49-F238E27FC236}">
                <a16:creationId xmlns:a16="http://schemas.microsoft.com/office/drawing/2014/main" id="{532B6C17-0004-9540-8CC1-31441FB64039}"/>
              </a:ext>
            </a:extLst>
          </p:cNvPr>
          <p:cNvPicPr>
            <a:picLocks noChangeAspect="1"/>
          </p:cNvPicPr>
          <p:nvPr/>
        </p:nvPicPr>
        <p:blipFill>
          <a:blip r:embed="rId286">
            <a:extLs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769355" y="3975080"/>
            <a:ext cx="228600" cy="228600"/>
          </a:xfrm>
          <a:prstGeom prst="rect">
            <a:avLst/>
          </a:prstGeom>
        </p:spPr>
      </p:pic>
      <p:pic>
        <p:nvPicPr>
          <p:cNvPr id="170" name="גרפיקה 169">
            <a:extLst>
              <a:ext uri="{FF2B5EF4-FFF2-40B4-BE49-F238E27FC236}">
                <a16:creationId xmlns:a16="http://schemas.microsoft.com/office/drawing/2014/main" id="{5D242F73-3B6B-1B4E-A8FB-4B02F1315CA1}"/>
              </a:ext>
            </a:extLst>
          </p:cNvPr>
          <p:cNvPicPr>
            <a:picLocks noChangeAspect="1"/>
          </p:cNvPicPr>
          <p:nvPr/>
        </p:nvPicPr>
        <p:blipFill>
          <a:blip r:embed="rId288">
            <a:extLs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1236765" y="3975080"/>
            <a:ext cx="228600" cy="228600"/>
          </a:xfrm>
          <a:prstGeom prst="rect">
            <a:avLst/>
          </a:prstGeom>
        </p:spPr>
      </p:pic>
      <p:pic>
        <p:nvPicPr>
          <p:cNvPr id="171" name="גרפיקה 170">
            <a:extLst>
              <a:ext uri="{FF2B5EF4-FFF2-40B4-BE49-F238E27FC236}">
                <a16:creationId xmlns:a16="http://schemas.microsoft.com/office/drawing/2014/main" id="{9AAD2C48-00DB-C642-B532-8B4EA25582E9}"/>
              </a:ext>
            </a:extLst>
          </p:cNvPr>
          <p:cNvPicPr>
            <a:picLocks noChangeAspect="1"/>
          </p:cNvPicPr>
          <p:nvPr/>
        </p:nvPicPr>
        <p:blipFill>
          <a:blip r:embed="rId290">
            <a:extLs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1704175" y="3975080"/>
            <a:ext cx="228600" cy="228600"/>
          </a:xfrm>
          <a:prstGeom prst="rect">
            <a:avLst/>
          </a:prstGeom>
        </p:spPr>
      </p:pic>
      <p:pic>
        <p:nvPicPr>
          <p:cNvPr id="172" name="גרפיקה 171">
            <a:extLst>
              <a:ext uri="{FF2B5EF4-FFF2-40B4-BE49-F238E27FC236}">
                <a16:creationId xmlns:a16="http://schemas.microsoft.com/office/drawing/2014/main" id="{44947075-A8BB-394B-956C-EB8D04361F59}"/>
              </a:ext>
            </a:extLst>
          </p:cNvPr>
          <p:cNvPicPr>
            <a:picLocks noChangeAspect="1"/>
          </p:cNvPicPr>
          <p:nvPr/>
        </p:nvPicPr>
        <p:blipFill>
          <a:blip r:embed="rId292">
            <a:extLs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2171585" y="3975080"/>
            <a:ext cx="228600" cy="228600"/>
          </a:xfrm>
          <a:prstGeom prst="rect">
            <a:avLst/>
          </a:prstGeom>
        </p:spPr>
      </p:pic>
      <p:pic>
        <p:nvPicPr>
          <p:cNvPr id="173" name="גרפיקה 172">
            <a:extLst>
              <a:ext uri="{FF2B5EF4-FFF2-40B4-BE49-F238E27FC236}">
                <a16:creationId xmlns:a16="http://schemas.microsoft.com/office/drawing/2014/main" id="{1D97B0E4-8FF3-8148-A039-5697BA0D8ACB}"/>
              </a:ext>
            </a:extLst>
          </p:cNvPr>
          <p:cNvPicPr>
            <a:picLocks noChangeAspect="1"/>
          </p:cNvPicPr>
          <p:nvPr/>
        </p:nvPicPr>
        <p:blipFill>
          <a:blip r:embed="rId294">
            <a:extLs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2638995" y="3975080"/>
            <a:ext cx="228600" cy="228600"/>
          </a:xfrm>
          <a:prstGeom prst="rect">
            <a:avLst/>
          </a:prstGeom>
        </p:spPr>
      </p:pic>
      <p:pic>
        <p:nvPicPr>
          <p:cNvPr id="174" name="גרפיקה 173">
            <a:extLst>
              <a:ext uri="{FF2B5EF4-FFF2-40B4-BE49-F238E27FC236}">
                <a16:creationId xmlns:a16="http://schemas.microsoft.com/office/drawing/2014/main" id="{519C67FA-2E43-2941-8FB9-82277B7B085C}"/>
              </a:ext>
            </a:extLst>
          </p:cNvPr>
          <p:cNvPicPr>
            <a:picLocks noChangeAspect="1"/>
          </p:cNvPicPr>
          <p:nvPr/>
        </p:nvPicPr>
        <p:blipFill>
          <a:blip r:embed="rId296">
            <a:extLs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3106405" y="3975080"/>
            <a:ext cx="228600" cy="228600"/>
          </a:xfrm>
          <a:prstGeom prst="rect">
            <a:avLst/>
          </a:prstGeom>
        </p:spPr>
      </p:pic>
      <p:pic>
        <p:nvPicPr>
          <p:cNvPr id="175" name="גרפיקה 174">
            <a:extLst>
              <a:ext uri="{FF2B5EF4-FFF2-40B4-BE49-F238E27FC236}">
                <a16:creationId xmlns:a16="http://schemas.microsoft.com/office/drawing/2014/main" id="{AD0EC831-6486-B54B-A18A-CAC33DE8F66C}"/>
              </a:ext>
            </a:extLst>
          </p:cNvPr>
          <p:cNvPicPr>
            <a:picLocks noChangeAspect="1"/>
          </p:cNvPicPr>
          <p:nvPr/>
        </p:nvPicPr>
        <p:blipFill>
          <a:blip r:embed="rId298">
            <a:extLs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3573815" y="3975080"/>
            <a:ext cx="228600" cy="228600"/>
          </a:xfrm>
          <a:prstGeom prst="rect">
            <a:avLst/>
          </a:prstGeom>
        </p:spPr>
      </p:pic>
      <p:pic>
        <p:nvPicPr>
          <p:cNvPr id="176" name="גרפיקה 175">
            <a:extLst>
              <a:ext uri="{FF2B5EF4-FFF2-40B4-BE49-F238E27FC236}">
                <a16:creationId xmlns:a16="http://schemas.microsoft.com/office/drawing/2014/main" id="{CF918120-0AE3-2D4B-9236-F96C23469BF7}"/>
              </a:ext>
            </a:extLst>
          </p:cNvPr>
          <p:cNvPicPr>
            <a:picLocks noChangeAspect="1"/>
          </p:cNvPicPr>
          <p:nvPr/>
        </p:nvPicPr>
        <p:blipFill>
          <a:blip r:embed="rId300">
            <a:extLs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4041225" y="3975080"/>
            <a:ext cx="228600" cy="228600"/>
          </a:xfrm>
          <a:prstGeom prst="rect">
            <a:avLst/>
          </a:prstGeom>
        </p:spPr>
      </p:pic>
      <p:pic>
        <p:nvPicPr>
          <p:cNvPr id="177" name="גרפיקה 176">
            <a:extLst>
              <a:ext uri="{FF2B5EF4-FFF2-40B4-BE49-F238E27FC236}">
                <a16:creationId xmlns:a16="http://schemas.microsoft.com/office/drawing/2014/main" id="{C2BCF870-5991-8448-9046-5BFF35106977}"/>
              </a:ext>
            </a:extLst>
          </p:cNvPr>
          <p:cNvPicPr>
            <a:picLocks noChangeAspect="1"/>
          </p:cNvPicPr>
          <p:nvPr/>
        </p:nvPicPr>
        <p:blipFill>
          <a:blip r:embed="rId302">
            <a:extLs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4508635" y="3975080"/>
            <a:ext cx="228600" cy="228600"/>
          </a:xfrm>
          <a:prstGeom prst="rect">
            <a:avLst/>
          </a:prstGeom>
        </p:spPr>
      </p:pic>
      <p:pic>
        <p:nvPicPr>
          <p:cNvPr id="178" name="גרפיקה 177">
            <a:extLst>
              <a:ext uri="{FF2B5EF4-FFF2-40B4-BE49-F238E27FC236}">
                <a16:creationId xmlns:a16="http://schemas.microsoft.com/office/drawing/2014/main" id="{DFAD3AA7-5009-0749-B262-8C9171A1E807}"/>
              </a:ext>
            </a:extLst>
          </p:cNvPr>
          <p:cNvPicPr>
            <a:picLocks noChangeAspect="1"/>
          </p:cNvPicPr>
          <p:nvPr/>
        </p:nvPicPr>
        <p:blipFill>
          <a:blip r:embed="rId304">
            <a:extLs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4976045" y="3975080"/>
            <a:ext cx="228600" cy="228600"/>
          </a:xfrm>
          <a:prstGeom prst="rect">
            <a:avLst/>
          </a:prstGeom>
        </p:spPr>
      </p:pic>
      <p:pic>
        <p:nvPicPr>
          <p:cNvPr id="179" name="גרפיקה 178">
            <a:extLst>
              <a:ext uri="{FF2B5EF4-FFF2-40B4-BE49-F238E27FC236}">
                <a16:creationId xmlns:a16="http://schemas.microsoft.com/office/drawing/2014/main" id="{39C44E5E-1DC9-AC4F-808B-EDEC892D484D}"/>
              </a:ext>
            </a:extLst>
          </p:cNvPr>
          <p:cNvPicPr>
            <a:picLocks noChangeAspect="1"/>
          </p:cNvPicPr>
          <p:nvPr/>
        </p:nvPicPr>
        <p:blipFill>
          <a:blip r:embed="rId306">
            <a:extLs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5443455" y="3975080"/>
            <a:ext cx="228600" cy="228600"/>
          </a:xfrm>
          <a:prstGeom prst="rect">
            <a:avLst/>
          </a:prstGeom>
        </p:spPr>
      </p:pic>
      <p:pic>
        <p:nvPicPr>
          <p:cNvPr id="180" name="גרפיקה 179">
            <a:extLst>
              <a:ext uri="{FF2B5EF4-FFF2-40B4-BE49-F238E27FC236}">
                <a16:creationId xmlns:a16="http://schemas.microsoft.com/office/drawing/2014/main" id="{36DB683E-D7EC-5A45-A599-DBCC46C0C878}"/>
              </a:ext>
            </a:extLst>
          </p:cNvPr>
          <p:cNvPicPr>
            <a:picLocks noChangeAspect="1"/>
          </p:cNvPicPr>
          <p:nvPr/>
        </p:nvPicPr>
        <p:blipFill>
          <a:blip r:embed="rId308">
            <a:extLs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5910865" y="3975080"/>
            <a:ext cx="228600" cy="228600"/>
          </a:xfrm>
          <a:prstGeom prst="rect">
            <a:avLst/>
          </a:prstGeom>
        </p:spPr>
      </p:pic>
      <p:pic>
        <p:nvPicPr>
          <p:cNvPr id="181" name="גרפיקה 180">
            <a:extLst>
              <a:ext uri="{FF2B5EF4-FFF2-40B4-BE49-F238E27FC236}">
                <a16:creationId xmlns:a16="http://schemas.microsoft.com/office/drawing/2014/main" id="{454B6B9B-B4C1-FB44-AB2A-24FF95519F7D}"/>
              </a:ext>
            </a:extLst>
          </p:cNvPr>
          <p:cNvPicPr>
            <a:picLocks noChangeAspect="1"/>
          </p:cNvPicPr>
          <p:nvPr/>
        </p:nvPicPr>
        <p:blipFill>
          <a:blip r:embed="rId310">
            <a:extLs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6378275" y="3975080"/>
            <a:ext cx="228600" cy="228600"/>
          </a:xfrm>
          <a:prstGeom prst="rect">
            <a:avLst/>
          </a:prstGeom>
        </p:spPr>
      </p:pic>
      <p:pic>
        <p:nvPicPr>
          <p:cNvPr id="182" name="גרפיקה 181">
            <a:extLst>
              <a:ext uri="{FF2B5EF4-FFF2-40B4-BE49-F238E27FC236}">
                <a16:creationId xmlns:a16="http://schemas.microsoft.com/office/drawing/2014/main" id="{30B36A0B-A859-664B-BD10-06A2A9D805FD}"/>
              </a:ext>
            </a:extLst>
          </p:cNvPr>
          <p:cNvPicPr>
            <a:picLocks noChangeAspect="1"/>
          </p:cNvPicPr>
          <p:nvPr/>
        </p:nvPicPr>
        <p:blipFill>
          <a:blip r:embed="rId312">
            <a:extLs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6845685" y="3975080"/>
            <a:ext cx="228600" cy="228600"/>
          </a:xfrm>
          <a:prstGeom prst="rect">
            <a:avLst/>
          </a:prstGeom>
        </p:spPr>
      </p:pic>
      <p:pic>
        <p:nvPicPr>
          <p:cNvPr id="183" name="גרפיקה 182">
            <a:extLst>
              <a:ext uri="{FF2B5EF4-FFF2-40B4-BE49-F238E27FC236}">
                <a16:creationId xmlns:a16="http://schemas.microsoft.com/office/drawing/2014/main" id="{2F6A84D2-EF07-6D4C-870D-DE552E18C08C}"/>
              </a:ext>
            </a:extLst>
          </p:cNvPr>
          <p:cNvPicPr>
            <a:picLocks noChangeAspect="1"/>
          </p:cNvPicPr>
          <p:nvPr/>
        </p:nvPicPr>
        <p:blipFill>
          <a:blip r:embed="rId314">
            <a:extLs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7313095" y="3975080"/>
            <a:ext cx="228600" cy="228600"/>
          </a:xfrm>
          <a:prstGeom prst="rect">
            <a:avLst/>
          </a:prstGeom>
        </p:spPr>
      </p:pic>
      <p:pic>
        <p:nvPicPr>
          <p:cNvPr id="184" name="גרפיקה 183">
            <a:extLst>
              <a:ext uri="{FF2B5EF4-FFF2-40B4-BE49-F238E27FC236}">
                <a16:creationId xmlns:a16="http://schemas.microsoft.com/office/drawing/2014/main" id="{851E15C2-291B-5143-97F9-A6B28C35E41C}"/>
              </a:ext>
            </a:extLst>
          </p:cNvPr>
          <p:cNvPicPr>
            <a:picLocks noChangeAspect="1"/>
          </p:cNvPicPr>
          <p:nvPr/>
        </p:nvPicPr>
        <p:blipFill>
          <a:blip r:embed="rId316">
            <a:extLs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7780505" y="3975080"/>
            <a:ext cx="228600" cy="228600"/>
          </a:xfrm>
          <a:prstGeom prst="rect">
            <a:avLst/>
          </a:prstGeom>
        </p:spPr>
      </p:pic>
      <p:pic>
        <p:nvPicPr>
          <p:cNvPr id="185" name="גרפיקה 184">
            <a:extLst>
              <a:ext uri="{FF2B5EF4-FFF2-40B4-BE49-F238E27FC236}">
                <a16:creationId xmlns:a16="http://schemas.microsoft.com/office/drawing/2014/main" id="{D1A688C0-1FBF-294B-8D13-104162D0E3EB}"/>
              </a:ext>
            </a:extLst>
          </p:cNvPr>
          <p:cNvPicPr>
            <a:picLocks noChangeAspect="1"/>
          </p:cNvPicPr>
          <p:nvPr/>
        </p:nvPicPr>
        <p:blipFill>
          <a:blip r:embed="rId318">
            <a:extLs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8247915" y="3975080"/>
            <a:ext cx="228600" cy="228600"/>
          </a:xfrm>
          <a:prstGeom prst="rect">
            <a:avLst/>
          </a:prstGeom>
        </p:spPr>
      </p:pic>
      <p:pic>
        <p:nvPicPr>
          <p:cNvPr id="186" name="גרפיקה 185">
            <a:extLst>
              <a:ext uri="{FF2B5EF4-FFF2-40B4-BE49-F238E27FC236}">
                <a16:creationId xmlns:a16="http://schemas.microsoft.com/office/drawing/2014/main" id="{05A5A10D-C936-E545-9EFC-9B62A8C846A6}"/>
              </a:ext>
            </a:extLst>
          </p:cNvPr>
          <p:cNvPicPr>
            <a:picLocks noChangeAspect="1"/>
          </p:cNvPicPr>
          <p:nvPr/>
        </p:nvPicPr>
        <p:blipFill>
          <a:blip r:embed="rId320">
            <a:extLst>
              <a:ext uri="{96DAC541-7B7A-43D3-8B79-37D633B846F1}">
                <asvg:svgBlip xmlns:asvg="http://schemas.microsoft.com/office/drawing/2016/SVG/main" r:embed="rId321"/>
              </a:ext>
            </a:extLst>
          </a:blip>
          <a:stretch>
            <a:fillRect/>
          </a:stretch>
        </p:blipFill>
        <p:spPr>
          <a:xfrm>
            <a:off x="8715318" y="397508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78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60D7B116-2DC2-9843-9DA9-9806C8799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911" y="1219096"/>
            <a:ext cx="228600" cy="228600"/>
          </a:xfrm>
          <a:prstGeom prst="rect">
            <a:avLst/>
          </a:prstGeom>
        </p:spPr>
      </p:pic>
      <p:pic>
        <p:nvPicPr>
          <p:cNvPr id="3" name="גרפיקה 2">
            <a:extLst>
              <a:ext uri="{FF2B5EF4-FFF2-40B4-BE49-F238E27FC236}">
                <a16:creationId xmlns:a16="http://schemas.microsoft.com/office/drawing/2014/main" id="{DFB5FB26-8351-434B-8273-AB0A99692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899" y="1219096"/>
            <a:ext cx="228600" cy="228600"/>
          </a:xfrm>
          <a:prstGeom prst="rect">
            <a:avLst/>
          </a:prstGeom>
        </p:spPr>
      </p:pic>
      <p:pic>
        <p:nvPicPr>
          <p:cNvPr id="4" name="גרפיקה 3">
            <a:extLst>
              <a:ext uri="{FF2B5EF4-FFF2-40B4-BE49-F238E27FC236}">
                <a16:creationId xmlns:a16="http://schemas.microsoft.com/office/drawing/2014/main" id="{32E15466-474C-5049-B328-D7BAB1119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3887" y="1219096"/>
            <a:ext cx="228600" cy="228600"/>
          </a:xfrm>
          <a:prstGeom prst="rect">
            <a:avLst/>
          </a:prstGeom>
        </p:spPr>
      </p:pic>
      <p:pic>
        <p:nvPicPr>
          <p:cNvPr id="5" name="גרפיקה 4">
            <a:extLst>
              <a:ext uri="{FF2B5EF4-FFF2-40B4-BE49-F238E27FC236}">
                <a16:creationId xmlns:a16="http://schemas.microsoft.com/office/drawing/2014/main" id="{D1BF9336-2E82-124B-B54C-2D6C665DB0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26875" y="1219096"/>
            <a:ext cx="228600" cy="228600"/>
          </a:xfrm>
          <a:prstGeom prst="rect">
            <a:avLst/>
          </a:prstGeom>
        </p:spPr>
      </p:pic>
      <p:pic>
        <p:nvPicPr>
          <p:cNvPr id="6" name="גרפיקה 5">
            <a:extLst>
              <a:ext uri="{FF2B5EF4-FFF2-40B4-BE49-F238E27FC236}">
                <a16:creationId xmlns:a16="http://schemas.microsoft.com/office/drawing/2014/main" id="{DBEE84C2-C5CE-A144-BC11-184EAF4288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79863" y="1219096"/>
            <a:ext cx="228600" cy="228600"/>
          </a:xfrm>
          <a:prstGeom prst="rect">
            <a:avLst/>
          </a:prstGeom>
        </p:spPr>
      </p:pic>
      <p:pic>
        <p:nvPicPr>
          <p:cNvPr id="7" name="גרפיקה 6">
            <a:extLst>
              <a:ext uri="{FF2B5EF4-FFF2-40B4-BE49-F238E27FC236}">
                <a16:creationId xmlns:a16="http://schemas.microsoft.com/office/drawing/2014/main" id="{6E613583-1BCC-1546-9D09-0AEDD7183A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32851" y="1219096"/>
            <a:ext cx="228600" cy="228600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7B96D92A-E57A-8040-A66B-05C7A2642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85839" y="1219096"/>
            <a:ext cx="228600" cy="228600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6EAFDD66-2D38-5C41-A78A-FCC29723F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38827" y="1219096"/>
            <a:ext cx="228600" cy="228600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E25D923F-ED5E-6D4F-AB7D-3349FB0481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191815" y="1219096"/>
            <a:ext cx="228600" cy="22860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DF3D2DB-1BA7-9F4C-94CB-87124E9E5F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544803" y="1219096"/>
            <a:ext cx="228600" cy="228600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477D717F-E726-DD49-BABD-0987A0BB5C5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897791" y="1219096"/>
            <a:ext cx="228600" cy="2286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C117FE39-A603-D740-8CCB-893ED7C047E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250779" y="1219096"/>
            <a:ext cx="228600" cy="228600"/>
          </a:xfrm>
          <a:prstGeom prst="rect">
            <a:avLst/>
          </a:prstGeom>
        </p:spPr>
      </p:pic>
      <p:pic>
        <p:nvPicPr>
          <p:cNvPr id="14" name="גרפיקה 13">
            <a:extLst>
              <a:ext uri="{FF2B5EF4-FFF2-40B4-BE49-F238E27FC236}">
                <a16:creationId xmlns:a16="http://schemas.microsoft.com/office/drawing/2014/main" id="{55C9806A-5AAD-684D-9A8E-665D6BEF0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603767" y="1219096"/>
            <a:ext cx="228600" cy="228600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64469B5F-0A0A-3240-901F-D9E615BE222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956755" y="1219096"/>
            <a:ext cx="228600" cy="228600"/>
          </a:xfrm>
          <a:prstGeom prst="rect">
            <a:avLst/>
          </a:prstGeom>
        </p:spPr>
      </p:pic>
      <p:pic>
        <p:nvPicPr>
          <p:cNvPr id="16" name="גרפיקה 15">
            <a:extLst>
              <a:ext uri="{FF2B5EF4-FFF2-40B4-BE49-F238E27FC236}">
                <a16:creationId xmlns:a16="http://schemas.microsoft.com/office/drawing/2014/main" id="{81111273-D398-6642-A212-3060E7F7128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309743" y="1219096"/>
            <a:ext cx="228600" cy="228600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A564894B-0889-B64B-906A-82AEBBFBDD3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662731" y="1219096"/>
            <a:ext cx="228600" cy="228600"/>
          </a:xfrm>
          <a:prstGeom prst="rect">
            <a:avLst/>
          </a:prstGeom>
        </p:spPr>
      </p:pic>
      <p:pic>
        <p:nvPicPr>
          <p:cNvPr id="18" name="גרפיקה 17">
            <a:extLst>
              <a:ext uri="{FF2B5EF4-FFF2-40B4-BE49-F238E27FC236}">
                <a16:creationId xmlns:a16="http://schemas.microsoft.com/office/drawing/2014/main" id="{CA846637-CC8D-BF4D-9A11-4EFAE80DAAF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015719" y="1219096"/>
            <a:ext cx="228600" cy="228600"/>
          </a:xfrm>
          <a:prstGeom prst="rect">
            <a:avLst/>
          </a:prstGeom>
        </p:spPr>
      </p:pic>
      <p:pic>
        <p:nvPicPr>
          <p:cNvPr id="19" name="גרפיקה 18">
            <a:extLst>
              <a:ext uri="{FF2B5EF4-FFF2-40B4-BE49-F238E27FC236}">
                <a16:creationId xmlns:a16="http://schemas.microsoft.com/office/drawing/2014/main" id="{19CDBB07-65CB-1C4A-96EC-8A63AE2D00B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368707" y="1219096"/>
            <a:ext cx="228600" cy="228600"/>
          </a:xfrm>
          <a:prstGeom prst="rect">
            <a:avLst/>
          </a:prstGeom>
        </p:spPr>
      </p:pic>
      <p:pic>
        <p:nvPicPr>
          <p:cNvPr id="20" name="גרפיקה 19">
            <a:extLst>
              <a:ext uri="{FF2B5EF4-FFF2-40B4-BE49-F238E27FC236}">
                <a16:creationId xmlns:a16="http://schemas.microsoft.com/office/drawing/2014/main" id="{37EBAF77-DE5A-5F4F-9ACD-7E762E598A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721695" y="1219096"/>
            <a:ext cx="228600" cy="228600"/>
          </a:xfrm>
          <a:prstGeom prst="rect">
            <a:avLst/>
          </a:prstGeom>
        </p:spPr>
      </p:pic>
      <p:pic>
        <p:nvPicPr>
          <p:cNvPr id="21" name="גרפיקה 20">
            <a:extLst>
              <a:ext uri="{FF2B5EF4-FFF2-40B4-BE49-F238E27FC236}">
                <a16:creationId xmlns:a16="http://schemas.microsoft.com/office/drawing/2014/main" id="{7524CF84-A3AF-3B4A-BA02-32EC9BD5670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074683" y="1219096"/>
            <a:ext cx="228600" cy="228600"/>
          </a:xfrm>
          <a:prstGeom prst="rect">
            <a:avLst/>
          </a:prstGeom>
        </p:spPr>
      </p:pic>
      <p:pic>
        <p:nvPicPr>
          <p:cNvPr id="22" name="גרפיקה 21">
            <a:extLst>
              <a:ext uri="{FF2B5EF4-FFF2-40B4-BE49-F238E27FC236}">
                <a16:creationId xmlns:a16="http://schemas.microsoft.com/office/drawing/2014/main" id="{4555166D-9959-094F-9DBE-284E3598B4A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427671" y="1219096"/>
            <a:ext cx="228600" cy="228600"/>
          </a:xfrm>
          <a:prstGeom prst="rect">
            <a:avLst/>
          </a:prstGeom>
        </p:spPr>
      </p:pic>
      <p:pic>
        <p:nvPicPr>
          <p:cNvPr id="23" name="גרפיקה 22">
            <a:extLst>
              <a:ext uri="{FF2B5EF4-FFF2-40B4-BE49-F238E27FC236}">
                <a16:creationId xmlns:a16="http://schemas.microsoft.com/office/drawing/2014/main" id="{B48D3C44-3FCF-1944-954D-F1AF5CAAA42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780659" y="1219096"/>
            <a:ext cx="228600" cy="228600"/>
          </a:xfrm>
          <a:prstGeom prst="rect">
            <a:avLst/>
          </a:prstGeom>
        </p:spPr>
      </p:pic>
      <p:pic>
        <p:nvPicPr>
          <p:cNvPr id="24" name="גרפיקה 23">
            <a:extLst>
              <a:ext uri="{FF2B5EF4-FFF2-40B4-BE49-F238E27FC236}">
                <a16:creationId xmlns:a16="http://schemas.microsoft.com/office/drawing/2014/main" id="{5453CBA9-724F-6345-95E8-41D47B4E5B0B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133647" y="1219096"/>
            <a:ext cx="228600" cy="228600"/>
          </a:xfrm>
          <a:prstGeom prst="rect">
            <a:avLst/>
          </a:prstGeom>
        </p:spPr>
      </p:pic>
      <p:pic>
        <p:nvPicPr>
          <p:cNvPr id="25" name="גרפיקה 24">
            <a:extLst>
              <a:ext uri="{FF2B5EF4-FFF2-40B4-BE49-F238E27FC236}">
                <a16:creationId xmlns:a16="http://schemas.microsoft.com/office/drawing/2014/main" id="{F10365B1-02FB-A24A-8AEE-14DB1BF703C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486633" y="1219096"/>
            <a:ext cx="228600" cy="228600"/>
          </a:xfrm>
          <a:prstGeom prst="rect">
            <a:avLst/>
          </a:prstGeom>
        </p:spPr>
      </p:pic>
      <p:pic>
        <p:nvPicPr>
          <p:cNvPr id="26" name="גרפיקה 25">
            <a:extLst>
              <a:ext uri="{FF2B5EF4-FFF2-40B4-BE49-F238E27FC236}">
                <a16:creationId xmlns:a16="http://schemas.microsoft.com/office/drawing/2014/main" id="{627781E1-37F9-0A41-9C3F-B3344494FA0E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358606" y="1692693"/>
            <a:ext cx="228600" cy="228600"/>
          </a:xfrm>
          <a:prstGeom prst="rect">
            <a:avLst/>
          </a:prstGeom>
        </p:spPr>
      </p:pic>
      <p:pic>
        <p:nvPicPr>
          <p:cNvPr id="27" name="גרפיקה 26">
            <a:extLst>
              <a:ext uri="{FF2B5EF4-FFF2-40B4-BE49-F238E27FC236}">
                <a16:creationId xmlns:a16="http://schemas.microsoft.com/office/drawing/2014/main" id="{B8E1C49E-6031-854D-82B9-801EFF1D210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28594" y="1692693"/>
            <a:ext cx="228600" cy="228600"/>
          </a:xfrm>
          <a:prstGeom prst="rect">
            <a:avLst/>
          </a:prstGeom>
        </p:spPr>
      </p:pic>
      <p:pic>
        <p:nvPicPr>
          <p:cNvPr id="28" name="גרפיקה 27">
            <a:extLst>
              <a:ext uri="{FF2B5EF4-FFF2-40B4-BE49-F238E27FC236}">
                <a16:creationId xmlns:a16="http://schemas.microsoft.com/office/drawing/2014/main" id="{EE5D96C7-CF9B-B84E-B011-CF1CE990E383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98582" y="1692693"/>
            <a:ext cx="228600" cy="228600"/>
          </a:xfrm>
          <a:prstGeom prst="rect">
            <a:avLst/>
          </a:prstGeom>
        </p:spPr>
      </p:pic>
      <p:pic>
        <p:nvPicPr>
          <p:cNvPr id="29" name="גרפיקה 28">
            <a:extLst>
              <a:ext uri="{FF2B5EF4-FFF2-40B4-BE49-F238E27FC236}">
                <a16:creationId xmlns:a16="http://schemas.microsoft.com/office/drawing/2014/main" id="{57714088-DB06-E54D-BBFF-8EA36F79D783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468570" y="1692693"/>
            <a:ext cx="228600" cy="228600"/>
          </a:xfrm>
          <a:prstGeom prst="rect">
            <a:avLst/>
          </a:prstGeom>
        </p:spPr>
      </p:pic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5DB5EED5-6A66-2C43-9193-B03F6AF599CC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838558" y="1692693"/>
            <a:ext cx="228600" cy="228600"/>
          </a:xfrm>
          <a:prstGeom prst="rect">
            <a:avLst/>
          </a:prstGeom>
        </p:spPr>
      </p:pic>
      <p:pic>
        <p:nvPicPr>
          <p:cNvPr id="31" name="גרפיקה 30">
            <a:extLst>
              <a:ext uri="{FF2B5EF4-FFF2-40B4-BE49-F238E27FC236}">
                <a16:creationId xmlns:a16="http://schemas.microsoft.com/office/drawing/2014/main" id="{A743FBBC-037B-D441-9612-C0D1E86624F2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208546" y="1692693"/>
            <a:ext cx="228600" cy="228600"/>
          </a:xfrm>
          <a:prstGeom prst="rect">
            <a:avLst/>
          </a:prstGeom>
        </p:spPr>
      </p:pic>
      <p:pic>
        <p:nvPicPr>
          <p:cNvPr id="32" name="גרפיקה 31">
            <a:extLst>
              <a:ext uri="{FF2B5EF4-FFF2-40B4-BE49-F238E27FC236}">
                <a16:creationId xmlns:a16="http://schemas.microsoft.com/office/drawing/2014/main" id="{22717588-5E4F-6F42-A4FF-150374AD5EDA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578534" y="1692693"/>
            <a:ext cx="228600" cy="228600"/>
          </a:xfrm>
          <a:prstGeom prst="rect">
            <a:avLst/>
          </a:prstGeom>
        </p:spPr>
      </p:pic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C6450CAE-B16D-6A4F-9BF2-D86582CFF987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2948522" y="1692693"/>
            <a:ext cx="228600" cy="228600"/>
          </a:xfrm>
          <a:prstGeom prst="rect">
            <a:avLst/>
          </a:prstGeom>
        </p:spPr>
      </p:pic>
      <p:pic>
        <p:nvPicPr>
          <p:cNvPr id="34" name="גרפיקה 33">
            <a:extLst>
              <a:ext uri="{FF2B5EF4-FFF2-40B4-BE49-F238E27FC236}">
                <a16:creationId xmlns:a16="http://schemas.microsoft.com/office/drawing/2014/main" id="{E2BD9D85-1AF2-A64F-AAB6-8C5AFF1C4AE5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3318510" y="1692693"/>
            <a:ext cx="228600" cy="228600"/>
          </a:xfrm>
          <a:prstGeom prst="rect">
            <a:avLst/>
          </a:prstGeom>
        </p:spPr>
      </p:pic>
      <p:pic>
        <p:nvPicPr>
          <p:cNvPr id="35" name="גרפיקה 34">
            <a:extLst>
              <a:ext uri="{FF2B5EF4-FFF2-40B4-BE49-F238E27FC236}">
                <a16:creationId xmlns:a16="http://schemas.microsoft.com/office/drawing/2014/main" id="{2D55A607-11FA-4841-8950-ABBC06C76A3A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688498" y="1692693"/>
            <a:ext cx="228600" cy="228600"/>
          </a:xfrm>
          <a:prstGeom prst="rect">
            <a:avLst/>
          </a:prstGeom>
        </p:spPr>
      </p:pic>
      <p:pic>
        <p:nvPicPr>
          <p:cNvPr id="36" name="גרפיקה 35">
            <a:extLst>
              <a:ext uri="{FF2B5EF4-FFF2-40B4-BE49-F238E27FC236}">
                <a16:creationId xmlns:a16="http://schemas.microsoft.com/office/drawing/2014/main" id="{5C902FF9-1BBC-9C4D-8393-49A2B502038D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4058486" y="1692693"/>
            <a:ext cx="228600" cy="228600"/>
          </a:xfrm>
          <a:prstGeom prst="rect">
            <a:avLst/>
          </a:prstGeom>
        </p:spPr>
      </p:pic>
      <p:pic>
        <p:nvPicPr>
          <p:cNvPr id="37" name="גרפיקה 36">
            <a:extLst>
              <a:ext uri="{FF2B5EF4-FFF2-40B4-BE49-F238E27FC236}">
                <a16:creationId xmlns:a16="http://schemas.microsoft.com/office/drawing/2014/main" id="{5E97A641-2830-3644-A599-0B384FA01FB4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4428474" y="1692693"/>
            <a:ext cx="228600" cy="228600"/>
          </a:xfrm>
          <a:prstGeom prst="rect">
            <a:avLst/>
          </a:prstGeom>
        </p:spPr>
      </p:pic>
      <p:pic>
        <p:nvPicPr>
          <p:cNvPr id="38" name="גרפיקה 37">
            <a:extLst>
              <a:ext uri="{FF2B5EF4-FFF2-40B4-BE49-F238E27FC236}">
                <a16:creationId xmlns:a16="http://schemas.microsoft.com/office/drawing/2014/main" id="{87D98CD0-BD21-9946-9171-3A0CDD20C933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4798462" y="1692693"/>
            <a:ext cx="228600" cy="228600"/>
          </a:xfrm>
          <a:prstGeom prst="rect">
            <a:avLst/>
          </a:prstGeom>
        </p:spPr>
      </p:pic>
      <p:pic>
        <p:nvPicPr>
          <p:cNvPr id="39" name="גרפיקה 38">
            <a:extLst>
              <a:ext uri="{FF2B5EF4-FFF2-40B4-BE49-F238E27FC236}">
                <a16:creationId xmlns:a16="http://schemas.microsoft.com/office/drawing/2014/main" id="{DE14A259-D2EB-664F-A0E2-BB0BBE25BA6C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5168450" y="1692693"/>
            <a:ext cx="228600" cy="228600"/>
          </a:xfrm>
          <a:prstGeom prst="rect">
            <a:avLst/>
          </a:prstGeom>
        </p:spPr>
      </p:pic>
      <p:pic>
        <p:nvPicPr>
          <p:cNvPr id="40" name="גרפיקה 39">
            <a:extLst>
              <a:ext uri="{FF2B5EF4-FFF2-40B4-BE49-F238E27FC236}">
                <a16:creationId xmlns:a16="http://schemas.microsoft.com/office/drawing/2014/main" id="{158526D5-2DC5-5142-B12C-2759D4BF6C0E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5538438" y="1692693"/>
            <a:ext cx="228600" cy="228600"/>
          </a:xfrm>
          <a:prstGeom prst="rect">
            <a:avLst/>
          </a:prstGeom>
        </p:spPr>
      </p:pic>
      <p:pic>
        <p:nvPicPr>
          <p:cNvPr id="41" name="גרפיקה 40">
            <a:extLst>
              <a:ext uri="{FF2B5EF4-FFF2-40B4-BE49-F238E27FC236}">
                <a16:creationId xmlns:a16="http://schemas.microsoft.com/office/drawing/2014/main" id="{53CCDB4E-0DFA-A440-9274-C8D132BFA55F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5908426" y="1692693"/>
            <a:ext cx="228600" cy="228600"/>
          </a:xfrm>
          <a:prstGeom prst="rect">
            <a:avLst/>
          </a:prstGeom>
        </p:spPr>
      </p:pic>
      <p:pic>
        <p:nvPicPr>
          <p:cNvPr id="42" name="גרפיקה 41">
            <a:extLst>
              <a:ext uri="{FF2B5EF4-FFF2-40B4-BE49-F238E27FC236}">
                <a16:creationId xmlns:a16="http://schemas.microsoft.com/office/drawing/2014/main" id="{DC5CB7B6-B5B3-4943-9C75-547FDAFFCA30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6278414" y="1692693"/>
            <a:ext cx="228600" cy="228600"/>
          </a:xfrm>
          <a:prstGeom prst="rect">
            <a:avLst/>
          </a:prstGeom>
        </p:spPr>
      </p:pic>
      <p:pic>
        <p:nvPicPr>
          <p:cNvPr id="43" name="גרפיקה 42">
            <a:extLst>
              <a:ext uri="{FF2B5EF4-FFF2-40B4-BE49-F238E27FC236}">
                <a16:creationId xmlns:a16="http://schemas.microsoft.com/office/drawing/2014/main" id="{E6238A64-300F-D642-A48E-82AFAC88D9C6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6648402" y="1692693"/>
            <a:ext cx="228600" cy="228600"/>
          </a:xfrm>
          <a:prstGeom prst="rect">
            <a:avLst/>
          </a:prstGeom>
        </p:spPr>
      </p:pic>
      <p:pic>
        <p:nvPicPr>
          <p:cNvPr id="44" name="גרפיקה 43">
            <a:extLst>
              <a:ext uri="{FF2B5EF4-FFF2-40B4-BE49-F238E27FC236}">
                <a16:creationId xmlns:a16="http://schemas.microsoft.com/office/drawing/2014/main" id="{33F2C70B-D01E-EC43-A372-AEDC6546506B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7018390" y="1692693"/>
            <a:ext cx="228600" cy="228600"/>
          </a:xfrm>
          <a:prstGeom prst="rect">
            <a:avLst/>
          </a:prstGeom>
        </p:spPr>
      </p:pic>
      <p:pic>
        <p:nvPicPr>
          <p:cNvPr id="45" name="גרפיקה 44">
            <a:extLst>
              <a:ext uri="{FF2B5EF4-FFF2-40B4-BE49-F238E27FC236}">
                <a16:creationId xmlns:a16="http://schemas.microsoft.com/office/drawing/2014/main" id="{6C29499A-B0C2-814F-8B07-C4D1242BE40B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7388378" y="1692693"/>
            <a:ext cx="228600" cy="228600"/>
          </a:xfrm>
          <a:prstGeom prst="rect">
            <a:avLst/>
          </a:prstGeom>
        </p:spPr>
      </p:pic>
      <p:pic>
        <p:nvPicPr>
          <p:cNvPr id="46" name="גרפיקה 45">
            <a:extLst>
              <a:ext uri="{FF2B5EF4-FFF2-40B4-BE49-F238E27FC236}">
                <a16:creationId xmlns:a16="http://schemas.microsoft.com/office/drawing/2014/main" id="{81638FA6-42B7-C742-90DD-922E6B05F761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7758366" y="1692693"/>
            <a:ext cx="228600" cy="228600"/>
          </a:xfrm>
          <a:prstGeom prst="rect">
            <a:avLst/>
          </a:prstGeom>
        </p:spPr>
      </p:pic>
      <p:pic>
        <p:nvPicPr>
          <p:cNvPr id="47" name="גרפיקה 46">
            <a:extLst>
              <a:ext uri="{FF2B5EF4-FFF2-40B4-BE49-F238E27FC236}">
                <a16:creationId xmlns:a16="http://schemas.microsoft.com/office/drawing/2014/main" id="{2C3C1543-E170-A14F-A7D0-95DAEB6C9BC5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8128354" y="1692693"/>
            <a:ext cx="228600" cy="228600"/>
          </a:xfrm>
          <a:prstGeom prst="rect">
            <a:avLst/>
          </a:prstGeom>
        </p:spPr>
      </p:pic>
      <p:pic>
        <p:nvPicPr>
          <p:cNvPr id="48" name="גרפיקה 47">
            <a:extLst>
              <a:ext uri="{FF2B5EF4-FFF2-40B4-BE49-F238E27FC236}">
                <a16:creationId xmlns:a16="http://schemas.microsoft.com/office/drawing/2014/main" id="{B65D0DA1-022C-CB46-9405-4677B9D1AB7F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8498331" y="1692693"/>
            <a:ext cx="228600" cy="228600"/>
          </a:xfrm>
          <a:prstGeom prst="rect">
            <a:avLst/>
          </a:prstGeom>
        </p:spPr>
      </p:pic>
      <p:pic>
        <p:nvPicPr>
          <p:cNvPr id="49" name="גרפיקה 48">
            <a:extLst>
              <a:ext uri="{FF2B5EF4-FFF2-40B4-BE49-F238E27FC236}">
                <a16:creationId xmlns:a16="http://schemas.microsoft.com/office/drawing/2014/main" id="{79E8937D-CF05-CD4D-9EF5-5F53A5B5FBD3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342853" y="2166290"/>
            <a:ext cx="228600" cy="228600"/>
          </a:xfrm>
          <a:prstGeom prst="rect">
            <a:avLst/>
          </a:prstGeom>
        </p:spPr>
      </p:pic>
      <p:pic>
        <p:nvPicPr>
          <p:cNvPr id="50" name="גרפיקה 49">
            <a:extLst>
              <a:ext uri="{FF2B5EF4-FFF2-40B4-BE49-F238E27FC236}">
                <a16:creationId xmlns:a16="http://schemas.microsoft.com/office/drawing/2014/main" id="{2A405D16-8CB9-3244-86FC-3D98F47F59EE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597736" y="2166290"/>
            <a:ext cx="228600" cy="228600"/>
          </a:xfrm>
          <a:prstGeom prst="rect">
            <a:avLst/>
          </a:prstGeom>
        </p:spPr>
      </p:pic>
      <p:pic>
        <p:nvPicPr>
          <p:cNvPr id="51" name="גרפיקה 50">
            <a:extLst>
              <a:ext uri="{FF2B5EF4-FFF2-40B4-BE49-F238E27FC236}">
                <a16:creationId xmlns:a16="http://schemas.microsoft.com/office/drawing/2014/main" id="{5A6E3532-317D-A046-99B5-42B7589CF8E8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852619" y="2166290"/>
            <a:ext cx="228600" cy="228600"/>
          </a:xfrm>
          <a:prstGeom prst="rect">
            <a:avLst/>
          </a:prstGeom>
        </p:spPr>
      </p:pic>
      <p:pic>
        <p:nvPicPr>
          <p:cNvPr id="52" name="גרפיקה 51">
            <a:extLst>
              <a:ext uri="{FF2B5EF4-FFF2-40B4-BE49-F238E27FC236}">
                <a16:creationId xmlns:a16="http://schemas.microsoft.com/office/drawing/2014/main" id="{E4ED364E-B279-7C40-B2B9-80C6E68B7A1A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107502" y="2166290"/>
            <a:ext cx="228600" cy="228600"/>
          </a:xfrm>
          <a:prstGeom prst="rect">
            <a:avLst/>
          </a:prstGeom>
        </p:spPr>
      </p:pic>
      <p:pic>
        <p:nvPicPr>
          <p:cNvPr id="53" name="גרפיקה 52">
            <a:extLst>
              <a:ext uri="{FF2B5EF4-FFF2-40B4-BE49-F238E27FC236}">
                <a16:creationId xmlns:a16="http://schemas.microsoft.com/office/drawing/2014/main" id="{3B38678A-C8B5-854B-A963-6B9A85CD8EF9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1362385" y="2166290"/>
            <a:ext cx="228600" cy="228600"/>
          </a:xfrm>
          <a:prstGeom prst="rect">
            <a:avLst/>
          </a:prstGeom>
        </p:spPr>
      </p:pic>
      <p:pic>
        <p:nvPicPr>
          <p:cNvPr id="54" name="גרפיקה 53">
            <a:extLst>
              <a:ext uri="{FF2B5EF4-FFF2-40B4-BE49-F238E27FC236}">
                <a16:creationId xmlns:a16="http://schemas.microsoft.com/office/drawing/2014/main" id="{0DC01EAA-1D85-8C42-9A48-B9AB110F1EF9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1617268" y="2166290"/>
            <a:ext cx="228600" cy="228600"/>
          </a:xfrm>
          <a:prstGeom prst="rect">
            <a:avLst/>
          </a:prstGeom>
        </p:spPr>
      </p:pic>
      <p:pic>
        <p:nvPicPr>
          <p:cNvPr id="55" name="גרפיקה 54">
            <a:extLst>
              <a:ext uri="{FF2B5EF4-FFF2-40B4-BE49-F238E27FC236}">
                <a16:creationId xmlns:a16="http://schemas.microsoft.com/office/drawing/2014/main" id="{BB6F0958-B47E-9D4D-9C1A-A1C3A45DCA79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872151" y="2166290"/>
            <a:ext cx="228600" cy="228600"/>
          </a:xfrm>
          <a:prstGeom prst="rect">
            <a:avLst/>
          </a:prstGeom>
        </p:spPr>
      </p:pic>
      <p:pic>
        <p:nvPicPr>
          <p:cNvPr id="56" name="גרפיקה 55">
            <a:extLst>
              <a:ext uri="{FF2B5EF4-FFF2-40B4-BE49-F238E27FC236}">
                <a16:creationId xmlns:a16="http://schemas.microsoft.com/office/drawing/2014/main" id="{0EA2BABA-DFFE-AF41-9424-25374FC04FDA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2127034" y="2166290"/>
            <a:ext cx="228600" cy="228600"/>
          </a:xfrm>
          <a:prstGeom prst="rect">
            <a:avLst/>
          </a:prstGeom>
        </p:spPr>
      </p:pic>
      <p:pic>
        <p:nvPicPr>
          <p:cNvPr id="57" name="גרפיקה 56">
            <a:extLst>
              <a:ext uri="{FF2B5EF4-FFF2-40B4-BE49-F238E27FC236}">
                <a16:creationId xmlns:a16="http://schemas.microsoft.com/office/drawing/2014/main" id="{714C9034-5ACA-284E-A42B-9AD2E7908840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2381917" y="2166290"/>
            <a:ext cx="228600" cy="228600"/>
          </a:xfrm>
          <a:prstGeom prst="rect">
            <a:avLst/>
          </a:prstGeom>
        </p:spPr>
      </p:pic>
      <p:pic>
        <p:nvPicPr>
          <p:cNvPr id="58" name="גרפיקה 57">
            <a:extLst>
              <a:ext uri="{FF2B5EF4-FFF2-40B4-BE49-F238E27FC236}">
                <a16:creationId xmlns:a16="http://schemas.microsoft.com/office/drawing/2014/main" id="{9C3955F4-2052-3D42-A9A0-1D6B48D98B22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2636800" y="2166290"/>
            <a:ext cx="228600" cy="228600"/>
          </a:xfrm>
          <a:prstGeom prst="rect">
            <a:avLst/>
          </a:prstGeom>
        </p:spPr>
      </p:pic>
      <p:pic>
        <p:nvPicPr>
          <p:cNvPr id="59" name="גרפיקה 58">
            <a:extLst>
              <a:ext uri="{FF2B5EF4-FFF2-40B4-BE49-F238E27FC236}">
                <a16:creationId xmlns:a16="http://schemas.microsoft.com/office/drawing/2014/main" id="{85806006-9D34-5A4A-9921-49DC4A0FDBE6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2891683" y="2166290"/>
            <a:ext cx="228600" cy="228600"/>
          </a:xfrm>
          <a:prstGeom prst="rect">
            <a:avLst/>
          </a:prstGeom>
        </p:spPr>
      </p:pic>
      <p:pic>
        <p:nvPicPr>
          <p:cNvPr id="60" name="גרפיקה 59">
            <a:extLst>
              <a:ext uri="{FF2B5EF4-FFF2-40B4-BE49-F238E27FC236}">
                <a16:creationId xmlns:a16="http://schemas.microsoft.com/office/drawing/2014/main" id="{9FB14EA0-69EA-6C49-A3F2-3E61AC5F2AF4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3146566" y="2166290"/>
            <a:ext cx="228600" cy="228600"/>
          </a:xfrm>
          <a:prstGeom prst="rect">
            <a:avLst/>
          </a:prstGeom>
        </p:spPr>
      </p:pic>
      <p:pic>
        <p:nvPicPr>
          <p:cNvPr id="61" name="גרפיקה 60">
            <a:extLst>
              <a:ext uri="{FF2B5EF4-FFF2-40B4-BE49-F238E27FC236}">
                <a16:creationId xmlns:a16="http://schemas.microsoft.com/office/drawing/2014/main" id="{796B743C-5B50-EE4F-A2E6-9B53BF8DF313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3401449" y="2166290"/>
            <a:ext cx="228600" cy="228600"/>
          </a:xfrm>
          <a:prstGeom prst="rect">
            <a:avLst/>
          </a:prstGeom>
        </p:spPr>
      </p:pic>
      <p:pic>
        <p:nvPicPr>
          <p:cNvPr id="62" name="גרפיקה 61">
            <a:extLst>
              <a:ext uri="{FF2B5EF4-FFF2-40B4-BE49-F238E27FC236}">
                <a16:creationId xmlns:a16="http://schemas.microsoft.com/office/drawing/2014/main" id="{3D47EE37-CA0B-B043-8A8E-DC12FC02931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3656332" y="2166290"/>
            <a:ext cx="228600" cy="228600"/>
          </a:xfrm>
          <a:prstGeom prst="rect">
            <a:avLst/>
          </a:prstGeom>
        </p:spPr>
      </p:pic>
      <p:pic>
        <p:nvPicPr>
          <p:cNvPr id="63" name="גרפיקה 62">
            <a:extLst>
              <a:ext uri="{FF2B5EF4-FFF2-40B4-BE49-F238E27FC236}">
                <a16:creationId xmlns:a16="http://schemas.microsoft.com/office/drawing/2014/main" id="{5BD8F690-EC48-1745-BBAD-C8B31DB193F9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3911215" y="2166290"/>
            <a:ext cx="228600" cy="228600"/>
          </a:xfrm>
          <a:prstGeom prst="rect">
            <a:avLst/>
          </a:prstGeom>
        </p:spPr>
      </p:pic>
      <p:pic>
        <p:nvPicPr>
          <p:cNvPr id="64" name="גרפיקה 63">
            <a:extLst>
              <a:ext uri="{FF2B5EF4-FFF2-40B4-BE49-F238E27FC236}">
                <a16:creationId xmlns:a16="http://schemas.microsoft.com/office/drawing/2014/main" id="{7116CEA9-9CF3-5C48-93A1-748754E7BE8E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166098" y="2166290"/>
            <a:ext cx="228600" cy="228600"/>
          </a:xfrm>
          <a:prstGeom prst="rect">
            <a:avLst/>
          </a:prstGeom>
        </p:spPr>
      </p:pic>
      <p:pic>
        <p:nvPicPr>
          <p:cNvPr id="65" name="גרפיקה 64">
            <a:extLst>
              <a:ext uri="{FF2B5EF4-FFF2-40B4-BE49-F238E27FC236}">
                <a16:creationId xmlns:a16="http://schemas.microsoft.com/office/drawing/2014/main" id="{1F5AAD14-EDA1-7F4F-B994-10D4B30AA46A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4420981" y="2166290"/>
            <a:ext cx="228600" cy="228600"/>
          </a:xfrm>
          <a:prstGeom prst="rect">
            <a:avLst/>
          </a:prstGeom>
        </p:spPr>
      </p:pic>
      <p:pic>
        <p:nvPicPr>
          <p:cNvPr id="66" name="גרפיקה 65">
            <a:extLst>
              <a:ext uri="{FF2B5EF4-FFF2-40B4-BE49-F238E27FC236}">
                <a16:creationId xmlns:a16="http://schemas.microsoft.com/office/drawing/2014/main" id="{8F5B8E4B-B9CE-3B47-86DF-9DEB9495E377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4675864" y="2166290"/>
            <a:ext cx="228600" cy="228600"/>
          </a:xfrm>
          <a:prstGeom prst="rect">
            <a:avLst/>
          </a:prstGeom>
        </p:spPr>
      </p:pic>
      <p:pic>
        <p:nvPicPr>
          <p:cNvPr id="67" name="גרפיקה 66">
            <a:extLst>
              <a:ext uri="{FF2B5EF4-FFF2-40B4-BE49-F238E27FC236}">
                <a16:creationId xmlns:a16="http://schemas.microsoft.com/office/drawing/2014/main" id="{8A6762CD-495D-2B47-8E90-BFB1B9CFBBDF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4930747" y="2166290"/>
            <a:ext cx="228600" cy="228600"/>
          </a:xfrm>
          <a:prstGeom prst="rect">
            <a:avLst/>
          </a:prstGeom>
        </p:spPr>
      </p:pic>
      <p:pic>
        <p:nvPicPr>
          <p:cNvPr id="68" name="גרפיקה 67">
            <a:extLst>
              <a:ext uri="{FF2B5EF4-FFF2-40B4-BE49-F238E27FC236}">
                <a16:creationId xmlns:a16="http://schemas.microsoft.com/office/drawing/2014/main" id="{89B0F2FC-9A8C-A446-8455-15C603425640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5185630" y="2166290"/>
            <a:ext cx="228600" cy="228600"/>
          </a:xfrm>
          <a:prstGeom prst="rect">
            <a:avLst/>
          </a:prstGeom>
        </p:spPr>
      </p:pic>
      <p:pic>
        <p:nvPicPr>
          <p:cNvPr id="69" name="גרפיקה 68">
            <a:extLst>
              <a:ext uri="{FF2B5EF4-FFF2-40B4-BE49-F238E27FC236}">
                <a16:creationId xmlns:a16="http://schemas.microsoft.com/office/drawing/2014/main" id="{5B9FB8FA-2DA1-2B4C-AC6F-A96D929E1099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5440513" y="2166290"/>
            <a:ext cx="228600" cy="228600"/>
          </a:xfrm>
          <a:prstGeom prst="rect">
            <a:avLst/>
          </a:prstGeom>
        </p:spPr>
      </p:pic>
      <p:pic>
        <p:nvPicPr>
          <p:cNvPr id="70" name="גרפיקה 69">
            <a:extLst>
              <a:ext uri="{FF2B5EF4-FFF2-40B4-BE49-F238E27FC236}">
                <a16:creationId xmlns:a16="http://schemas.microsoft.com/office/drawing/2014/main" id="{C1A8AFD8-8209-8B4A-84D8-9DC57C7F3961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5695396" y="2166290"/>
            <a:ext cx="228600" cy="228600"/>
          </a:xfrm>
          <a:prstGeom prst="rect">
            <a:avLst/>
          </a:prstGeom>
        </p:spPr>
      </p:pic>
      <p:pic>
        <p:nvPicPr>
          <p:cNvPr id="71" name="גרפיקה 70">
            <a:extLst>
              <a:ext uri="{FF2B5EF4-FFF2-40B4-BE49-F238E27FC236}">
                <a16:creationId xmlns:a16="http://schemas.microsoft.com/office/drawing/2014/main" id="{B6C61576-360D-0044-B594-355E1505DF5F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5950279" y="2166290"/>
            <a:ext cx="228600" cy="228600"/>
          </a:xfrm>
          <a:prstGeom prst="rect">
            <a:avLst/>
          </a:prstGeom>
        </p:spPr>
      </p:pic>
      <p:pic>
        <p:nvPicPr>
          <p:cNvPr id="72" name="גרפיקה 71">
            <a:extLst>
              <a:ext uri="{FF2B5EF4-FFF2-40B4-BE49-F238E27FC236}">
                <a16:creationId xmlns:a16="http://schemas.microsoft.com/office/drawing/2014/main" id="{BC5D75E1-AC72-4545-8B60-C855A4ED3B0F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6205162" y="2166290"/>
            <a:ext cx="228600" cy="228600"/>
          </a:xfrm>
          <a:prstGeom prst="rect">
            <a:avLst/>
          </a:prstGeom>
        </p:spPr>
      </p:pic>
      <p:pic>
        <p:nvPicPr>
          <p:cNvPr id="73" name="גרפיקה 72">
            <a:extLst>
              <a:ext uri="{FF2B5EF4-FFF2-40B4-BE49-F238E27FC236}">
                <a16:creationId xmlns:a16="http://schemas.microsoft.com/office/drawing/2014/main" id="{D6FD68EA-8D72-3D45-A4AF-FC8CB39C5661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6460045" y="2166290"/>
            <a:ext cx="228600" cy="228600"/>
          </a:xfrm>
          <a:prstGeom prst="rect">
            <a:avLst/>
          </a:prstGeom>
        </p:spPr>
      </p:pic>
      <p:pic>
        <p:nvPicPr>
          <p:cNvPr id="74" name="גרפיקה 73">
            <a:extLst>
              <a:ext uri="{FF2B5EF4-FFF2-40B4-BE49-F238E27FC236}">
                <a16:creationId xmlns:a16="http://schemas.microsoft.com/office/drawing/2014/main" id="{690E4AF9-1E0A-6746-A6AE-1CA98F6904F7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6714928" y="2166290"/>
            <a:ext cx="228600" cy="228600"/>
          </a:xfrm>
          <a:prstGeom prst="rect">
            <a:avLst/>
          </a:prstGeom>
        </p:spPr>
      </p:pic>
      <p:pic>
        <p:nvPicPr>
          <p:cNvPr id="75" name="גרפיקה 74">
            <a:extLst>
              <a:ext uri="{FF2B5EF4-FFF2-40B4-BE49-F238E27FC236}">
                <a16:creationId xmlns:a16="http://schemas.microsoft.com/office/drawing/2014/main" id="{269AC734-690D-3C44-8EE1-4743A378DF0B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6969811" y="2166290"/>
            <a:ext cx="228600" cy="228600"/>
          </a:xfrm>
          <a:prstGeom prst="rect">
            <a:avLst/>
          </a:prstGeom>
        </p:spPr>
      </p:pic>
      <p:pic>
        <p:nvPicPr>
          <p:cNvPr id="76" name="גרפיקה 75">
            <a:extLst>
              <a:ext uri="{FF2B5EF4-FFF2-40B4-BE49-F238E27FC236}">
                <a16:creationId xmlns:a16="http://schemas.microsoft.com/office/drawing/2014/main" id="{EBFBF93A-1707-804E-8BA0-E95195F06930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7224694" y="2166290"/>
            <a:ext cx="228600" cy="228600"/>
          </a:xfrm>
          <a:prstGeom prst="rect">
            <a:avLst/>
          </a:prstGeom>
        </p:spPr>
      </p:pic>
      <p:pic>
        <p:nvPicPr>
          <p:cNvPr id="77" name="גרפיקה 76">
            <a:extLst>
              <a:ext uri="{FF2B5EF4-FFF2-40B4-BE49-F238E27FC236}">
                <a16:creationId xmlns:a16="http://schemas.microsoft.com/office/drawing/2014/main" id="{635F0198-596E-C54A-A756-FE84EE615C98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7479577" y="2166290"/>
            <a:ext cx="228600" cy="228600"/>
          </a:xfrm>
          <a:prstGeom prst="rect">
            <a:avLst/>
          </a:prstGeom>
        </p:spPr>
      </p:pic>
      <p:pic>
        <p:nvPicPr>
          <p:cNvPr id="78" name="גרפיקה 77">
            <a:extLst>
              <a:ext uri="{FF2B5EF4-FFF2-40B4-BE49-F238E27FC236}">
                <a16:creationId xmlns:a16="http://schemas.microsoft.com/office/drawing/2014/main" id="{E5732F10-60C2-6B42-8F67-F819EB7D3581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7734460" y="2166290"/>
            <a:ext cx="228600" cy="228600"/>
          </a:xfrm>
          <a:prstGeom prst="rect">
            <a:avLst/>
          </a:prstGeom>
        </p:spPr>
      </p:pic>
      <p:pic>
        <p:nvPicPr>
          <p:cNvPr id="79" name="גרפיקה 78">
            <a:extLst>
              <a:ext uri="{FF2B5EF4-FFF2-40B4-BE49-F238E27FC236}">
                <a16:creationId xmlns:a16="http://schemas.microsoft.com/office/drawing/2014/main" id="{0EA959C2-AB8A-F741-93EC-0E97866172F5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7989343" y="2166290"/>
            <a:ext cx="228600" cy="228600"/>
          </a:xfrm>
          <a:prstGeom prst="rect">
            <a:avLst/>
          </a:prstGeom>
        </p:spPr>
      </p:pic>
      <p:pic>
        <p:nvPicPr>
          <p:cNvPr id="80" name="גרפיקה 79">
            <a:extLst>
              <a:ext uri="{FF2B5EF4-FFF2-40B4-BE49-F238E27FC236}">
                <a16:creationId xmlns:a16="http://schemas.microsoft.com/office/drawing/2014/main" id="{DD7F7D1A-8882-6C4A-86A9-2798A6867A99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8244226" y="2166290"/>
            <a:ext cx="228600" cy="228600"/>
          </a:xfrm>
          <a:prstGeom prst="rect">
            <a:avLst/>
          </a:prstGeom>
        </p:spPr>
      </p:pic>
      <p:pic>
        <p:nvPicPr>
          <p:cNvPr id="81" name="גרפיקה 80">
            <a:extLst>
              <a:ext uri="{FF2B5EF4-FFF2-40B4-BE49-F238E27FC236}">
                <a16:creationId xmlns:a16="http://schemas.microsoft.com/office/drawing/2014/main" id="{A602B3F6-A165-BA49-8732-F7C799D4C9E9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8499106" y="2166290"/>
            <a:ext cx="228600" cy="228600"/>
          </a:xfrm>
          <a:prstGeom prst="rect">
            <a:avLst/>
          </a:prstGeom>
        </p:spPr>
      </p:pic>
      <p:pic>
        <p:nvPicPr>
          <p:cNvPr id="82" name="גרפיקה 81">
            <a:extLst>
              <a:ext uri="{FF2B5EF4-FFF2-40B4-BE49-F238E27FC236}">
                <a16:creationId xmlns:a16="http://schemas.microsoft.com/office/drawing/2014/main" id="{12D46CD9-F74A-A047-B825-D715D8067E27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315479" y="2701144"/>
            <a:ext cx="228600" cy="228600"/>
          </a:xfrm>
          <a:prstGeom prst="rect">
            <a:avLst/>
          </a:prstGeom>
        </p:spPr>
      </p:pic>
      <p:pic>
        <p:nvPicPr>
          <p:cNvPr id="83" name="גרפיקה 82">
            <a:extLst>
              <a:ext uri="{FF2B5EF4-FFF2-40B4-BE49-F238E27FC236}">
                <a16:creationId xmlns:a16="http://schemas.microsoft.com/office/drawing/2014/main" id="{328ED5C9-C447-F846-AA4B-60D40037273E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563441" y="2701144"/>
            <a:ext cx="228600" cy="228600"/>
          </a:xfrm>
          <a:prstGeom prst="rect">
            <a:avLst/>
          </a:prstGeom>
        </p:spPr>
      </p:pic>
      <p:pic>
        <p:nvPicPr>
          <p:cNvPr id="84" name="גרפיקה 83">
            <a:extLst>
              <a:ext uri="{FF2B5EF4-FFF2-40B4-BE49-F238E27FC236}">
                <a16:creationId xmlns:a16="http://schemas.microsoft.com/office/drawing/2014/main" id="{5B6F5027-CD87-294E-B747-B90B0AF70C41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811403" y="2701144"/>
            <a:ext cx="228600" cy="228600"/>
          </a:xfrm>
          <a:prstGeom prst="rect">
            <a:avLst/>
          </a:prstGeom>
        </p:spPr>
      </p:pic>
      <p:pic>
        <p:nvPicPr>
          <p:cNvPr id="85" name="גרפיקה 84">
            <a:extLst>
              <a:ext uri="{FF2B5EF4-FFF2-40B4-BE49-F238E27FC236}">
                <a16:creationId xmlns:a16="http://schemas.microsoft.com/office/drawing/2014/main" id="{AC54572B-77EB-1342-BC47-885B8E122CE5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1059365" y="2701144"/>
            <a:ext cx="228600" cy="228600"/>
          </a:xfrm>
          <a:prstGeom prst="rect">
            <a:avLst/>
          </a:prstGeom>
        </p:spPr>
      </p:pic>
      <p:pic>
        <p:nvPicPr>
          <p:cNvPr id="86" name="גרפיקה 85">
            <a:extLst>
              <a:ext uri="{FF2B5EF4-FFF2-40B4-BE49-F238E27FC236}">
                <a16:creationId xmlns:a16="http://schemas.microsoft.com/office/drawing/2014/main" id="{2D8AE5C4-8D64-C146-A083-165E62B1BC5D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1307327" y="2701144"/>
            <a:ext cx="228600" cy="228600"/>
          </a:xfrm>
          <a:prstGeom prst="rect">
            <a:avLst/>
          </a:prstGeom>
        </p:spPr>
      </p:pic>
      <p:pic>
        <p:nvPicPr>
          <p:cNvPr id="87" name="גרפיקה 86">
            <a:extLst>
              <a:ext uri="{FF2B5EF4-FFF2-40B4-BE49-F238E27FC236}">
                <a16:creationId xmlns:a16="http://schemas.microsoft.com/office/drawing/2014/main" id="{6EEC23B5-4044-3B41-BEEB-B16589BE146B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555289" y="2701144"/>
            <a:ext cx="228600" cy="228600"/>
          </a:xfrm>
          <a:prstGeom prst="rect">
            <a:avLst/>
          </a:prstGeom>
        </p:spPr>
      </p:pic>
      <p:pic>
        <p:nvPicPr>
          <p:cNvPr id="88" name="גרפיקה 87">
            <a:extLst>
              <a:ext uri="{FF2B5EF4-FFF2-40B4-BE49-F238E27FC236}">
                <a16:creationId xmlns:a16="http://schemas.microsoft.com/office/drawing/2014/main" id="{51C8CE28-BDC5-F94A-AFB6-C63FC9F7F3D2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1803251" y="2701144"/>
            <a:ext cx="228600" cy="228600"/>
          </a:xfrm>
          <a:prstGeom prst="rect">
            <a:avLst/>
          </a:prstGeom>
        </p:spPr>
      </p:pic>
      <p:pic>
        <p:nvPicPr>
          <p:cNvPr id="89" name="גרפיקה 88">
            <a:extLst>
              <a:ext uri="{FF2B5EF4-FFF2-40B4-BE49-F238E27FC236}">
                <a16:creationId xmlns:a16="http://schemas.microsoft.com/office/drawing/2014/main" id="{77A170F7-D3A6-BC44-9D9C-1F1322786E1C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2051213" y="2701144"/>
            <a:ext cx="228600" cy="228600"/>
          </a:xfrm>
          <a:prstGeom prst="rect">
            <a:avLst/>
          </a:prstGeom>
        </p:spPr>
      </p:pic>
      <p:pic>
        <p:nvPicPr>
          <p:cNvPr id="90" name="גרפיקה 89">
            <a:extLst>
              <a:ext uri="{FF2B5EF4-FFF2-40B4-BE49-F238E27FC236}">
                <a16:creationId xmlns:a16="http://schemas.microsoft.com/office/drawing/2014/main" id="{FA942F12-0792-5F47-918B-1A5B8EF5C039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2299175" y="2701144"/>
            <a:ext cx="228600" cy="228600"/>
          </a:xfrm>
          <a:prstGeom prst="rect">
            <a:avLst/>
          </a:prstGeom>
        </p:spPr>
      </p:pic>
      <p:pic>
        <p:nvPicPr>
          <p:cNvPr id="91" name="גרפיקה 90">
            <a:extLst>
              <a:ext uri="{FF2B5EF4-FFF2-40B4-BE49-F238E27FC236}">
                <a16:creationId xmlns:a16="http://schemas.microsoft.com/office/drawing/2014/main" id="{DBD5812F-EF0B-A94D-B733-661818D59F84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2547137" y="2701144"/>
            <a:ext cx="228600" cy="228600"/>
          </a:xfrm>
          <a:prstGeom prst="rect">
            <a:avLst/>
          </a:prstGeom>
        </p:spPr>
      </p:pic>
      <p:pic>
        <p:nvPicPr>
          <p:cNvPr id="92" name="גרפיקה 91">
            <a:extLst>
              <a:ext uri="{FF2B5EF4-FFF2-40B4-BE49-F238E27FC236}">
                <a16:creationId xmlns:a16="http://schemas.microsoft.com/office/drawing/2014/main" id="{E6D199BE-36B9-7945-BBC4-251D88EBB858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2795099" y="2701144"/>
            <a:ext cx="228600" cy="228600"/>
          </a:xfrm>
          <a:prstGeom prst="rect">
            <a:avLst/>
          </a:prstGeom>
        </p:spPr>
      </p:pic>
      <p:pic>
        <p:nvPicPr>
          <p:cNvPr id="93" name="גרפיקה 92">
            <a:extLst>
              <a:ext uri="{FF2B5EF4-FFF2-40B4-BE49-F238E27FC236}">
                <a16:creationId xmlns:a16="http://schemas.microsoft.com/office/drawing/2014/main" id="{E18DF98D-ACCF-0649-91C8-4DB777FDF7FE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3043061" y="2701144"/>
            <a:ext cx="228600" cy="228600"/>
          </a:xfrm>
          <a:prstGeom prst="rect">
            <a:avLst/>
          </a:prstGeom>
        </p:spPr>
      </p:pic>
      <p:pic>
        <p:nvPicPr>
          <p:cNvPr id="94" name="גרפיקה 93">
            <a:extLst>
              <a:ext uri="{FF2B5EF4-FFF2-40B4-BE49-F238E27FC236}">
                <a16:creationId xmlns:a16="http://schemas.microsoft.com/office/drawing/2014/main" id="{3FC71C2A-47B8-1445-8CFB-ACC5C8CBC938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3291023" y="2701144"/>
            <a:ext cx="228600" cy="228600"/>
          </a:xfrm>
          <a:prstGeom prst="rect">
            <a:avLst/>
          </a:prstGeom>
        </p:spPr>
      </p:pic>
      <p:pic>
        <p:nvPicPr>
          <p:cNvPr id="95" name="גרפיקה 94">
            <a:extLst>
              <a:ext uri="{FF2B5EF4-FFF2-40B4-BE49-F238E27FC236}">
                <a16:creationId xmlns:a16="http://schemas.microsoft.com/office/drawing/2014/main" id="{D6B32CA9-E33D-AD4B-953B-0542A6073950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3538985" y="2701144"/>
            <a:ext cx="228600" cy="228600"/>
          </a:xfrm>
          <a:prstGeom prst="rect">
            <a:avLst/>
          </a:prstGeom>
        </p:spPr>
      </p:pic>
      <p:pic>
        <p:nvPicPr>
          <p:cNvPr id="96" name="גרפיקה 95">
            <a:extLst>
              <a:ext uri="{FF2B5EF4-FFF2-40B4-BE49-F238E27FC236}">
                <a16:creationId xmlns:a16="http://schemas.microsoft.com/office/drawing/2014/main" id="{01D536F1-D3F3-034F-AA52-64697E7EDFAB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3786947" y="2701144"/>
            <a:ext cx="228600" cy="228600"/>
          </a:xfrm>
          <a:prstGeom prst="rect">
            <a:avLst/>
          </a:prstGeom>
        </p:spPr>
      </p:pic>
      <p:pic>
        <p:nvPicPr>
          <p:cNvPr id="97" name="גרפיקה 96">
            <a:extLst>
              <a:ext uri="{FF2B5EF4-FFF2-40B4-BE49-F238E27FC236}">
                <a16:creationId xmlns:a16="http://schemas.microsoft.com/office/drawing/2014/main" id="{0668103A-474E-C049-A00E-A462F4A3845D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4034909" y="2701144"/>
            <a:ext cx="228600" cy="228600"/>
          </a:xfrm>
          <a:prstGeom prst="rect">
            <a:avLst/>
          </a:prstGeom>
        </p:spPr>
      </p:pic>
      <p:pic>
        <p:nvPicPr>
          <p:cNvPr id="98" name="גרפיקה 97">
            <a:extLst>
              <a:ext uri="{FF2B5EF4-FFF2-40B4-BE49-F238E27FC236}">
                <a16:creationId xmlns:a16="http://schemas.microsoft.com/office/drawing/2014/main" id="{27DF6B6A-BF24-8345-989B-D503A1AC3F9E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4282871" y="2701144"/>
            <a:ext cx="228600" cy="228600"/>
          </a:xfrm>
          <a:prstGeom prst="rect">
            <a:avLst/>
          </a:prstGeom>
        </p:spPr>
      </p:pic>
      <p:pic>
        <p:nvPicPr>
          <p:cNvPr id="99" name="גרפיקה 98">
            <a:extLst>
              <a:ext uri="{FF2B5EF4-FFF2-40B4-BE49-F238E27FC236}">
                <a16:creationId xmlns:a16="http://schemas.microsoft.com/office/drawing/2014/main" id="{ADEDE41F-5B1F-024E-AAB1-BE9F4E921365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4530833" y="2701144"/>
            <a:ext cx="228600" cy="228600"/>
          </a:xfrm>
          <a:prstGeom prst="rect">
            <a:avLst/>
          </a:prstGeom>
        </p:spPr>
      </p:pic>
      <p:pic>
        <p:nvPicPr>
          <p:cNvPr id="100" name="גרפיקה 99">
            <a:extLst>
              <a:ext uri="{FF2B5EF4-FFF2-40B4-BE49-F238E27FC236}">
                <a16:creationId xmlns:a16="http://schemas.microsoft.com/office/drawing/2014/main" id="{F8FCBCCB-E309-1040-BB96-8C620C3F48BA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4778795" y="2701144"/>
            <a:ext cx="228600" cy="228600"/>
          </a:xfrm>
          <a:prstGeom prst="rect">
            <a:avLst/>
          </a:prstGeom>
        </p:spPr>
      </p:pic>
      <p:pic>
        <p:nvPicPr>
          <p:cNvPr id="101" name="גרפיקה 100">
            <a:extLst>
              <a:ext uri="{FF2B5EF4-FFF2-40B4-BE49-F238E27FC236}">
                <a16:creationId xmlns:a16="http://schemas.microsoft.com/office/drawing/2014/main" id="{6AD18D96-C1EA-414A-949E-ACF3E4E79AE0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5026757" y="2701144"/>
            <a:ext cx="228600" cy="228600"/>
          </a:xfrm>
          <a:prstGeom prst="rect">
            <a:avLst/>
          </a:prstGeom>
        </p:spPr>
      </p:pic>
      <p:pic>
        <p:nvPicPr>
          <p:cNvPr id="102" name="גרפיקה 101">
            <a:extLst>
              <a:ext uri="{FF2B5EF4-FFF2-40B4-BE49-F238E27FC236}">
                <a16:creationId xmlns:a16="http://schemas.microsoft.com/office/drawing/2014/main" id="{610555F3-B512-B149-B304-3F36D8EA6E1E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5274719" y="2701144"/>
            <a:ext cx="228600" cy="228600"/>
          </a:xfrm>
          <a:prstGeom prst="rect">
            <a:avLst/>
          </a:prstGeom>
        </p:spPr>
      </p:pic>
      <p:pic>
        <p:nvPicPr>
          <p:cNvPr id="103" name="גרפיקה 102">
            <a:extLst>
              <a:ext uri="{FF2B5EF4-FFF2-40B4-BE49-F238E27FC236}">
                <a16:creationId xmlns:a16="http://schemas.microsoft.com/office/drawing/2014/main" id="{E86F2F98-A7BC-1E4E-84EA-91835D3EF267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5522681" y="2701144"/>
            <a:ext cx="228600" cy="228600"/>
          </a:xfrm>
          <a:prstGeom prst="rect">
            <a:avLst/>
          </a:prstGeom>
        </p:spPr>
      </p:pic>
      <p:pic>
        <p:nvPicPr>
          <p:cNvPr id="104" name="גרפיקה 103">
            <a:extLst>
              <a:ext uri="{FF2B5EF4-FFF2-40B4-BE49-F238E27FC236}">
                <a16:creationId xmlns:a16="http://schemas.microsoft.com/office/drawing/2014/main" id="{CA042B5E-81EF-A449-A207-7E07F347D60E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5770643" y="2701144"/>
            <a:ext cx="228600" cy="228600"/>
          </a:xfrm>
          <a:prstGeom prst="rect">
            <a:avLst/>
          </a:prstGeom>
        </p:spPr>
      </p:pic>
      <p:pic>
        <p:nvPicPr>
          <p:cNvPr id="105" name="גרפיקה 104">
            <a:extLst>
              <a:ext uri="{FF2B5EF4-FFF2-40B4-BE49-F238E27FC236}">
                <a16:creationId xmlns:a16="http://schemas.microsoft.com/office/drawing/2014/main" id="{B304B109-3C79-7442-BE2D-2F8D59FD6C07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6018605" y="2701144"/>
            <a:ext cx="228600" cy="228600"/>
          </a:xfrm>
          <a:prstGeom prst="rect">
            <a:avLst/>
          </a:prstGeom>
        </p:spPr>
      </p:pic>
      <p:pic>
        <p:nvPicPr>
          <p:cNvPr id="106" name="גרפיקה 105">
            <a:extLst>
              <a:ext uri="{FF2B5EF4-FFF2-40B4-BE49-F238E27FC236}">
                <a16:creationId xmlns:a16="http://schemas.microsoft.com/office/drawing/2014/main" id="{387F2A97-3534-3B42-824B-3255371B4E6E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6266567" y="2701144"/>
            <a:ext cx="228600" cy="228600"/>
          </a:xfrm>
          <a:prstGeom prst="rect">
            <a:avLst/>
          </a:prstGeom>
        </p:spPr>
      </p:pic>
      <p:pic>
        <p:nvPicPr>
          <p:cNvPr id="107" name="גרפיקה 106">
            <a:extLst>
              <a:ext uri="{FF2B5EF4-FFF2-40B4-BE49-F238E27FC236}">
                <a16:creationId xmlns:a16="http://schemas.microsoft.com/office/drawing/2014/main" id="{59C6028C-6B04-1A46-8A02-AFCBCE98A762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6514529" y="2701144"/>
            <a:ext cx="228600" cy="228600"/>
          </a:xfrm>
          <a:prstGeom prst="rect">
            <a:avLst/>
          </a:prstGeom>
        </p:spPr>
      </p:pic>
      <p:pic>
        <p:nvPicPr>
          <p:cNvPr id="108" name="גרפיקה 107">
            <a:extLst>
              <a:ext uri="{FF2B5EF4-FFF2-40B4-BE49-F238E27FC236}">
                <a16:creationId xmlns:a16="http://schemas.microsoft.com/office/drawing/2014/main" id="{7B582F75-F2F9-8445-91AA-E7151BB28851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6762491" y="2701144"/>
            <a:ext cx="228600" cy="228600"/>
          </a:xfrm>
          <a:prstGeom prst="rect">
            <a:avLst/>
          </a:prstGeom>
        </p:spPr>
      </p:pic>
      <p:pic>
        <p:nvPicPr>
          <p:cNvPr id="109" name="גרפיקה 108">
            <a:extLst>
              <a:ext uri="{FF2B5EF4-FFF2-40B4-BE49-F238E27FC236}">
                <a16:creationId xmlns:a16="http://schemas.microsoft.com/office/drawing/2014/main" id="{1EEFAE9D-C1BE-0348-A071-05119C9492E3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7010453" y="2701144"/>
            <a:ext cx="228600" cy="228600"/>
          </a:xfrm>
          <a:prstGeom prst="rect">
            <a:avLst/>
          </a:prstGeom>
        </p:spPr>
      </p:pic>
      <p:pic>
        <p:nvPicPr>
          <p:cNvPr id="110" name="גרפיקה 109">
            <a:extLst>
              <a:ext uri="{FF2B5EF4-FFF2-40B4-BE49-F238E27FC236}">
                <a16:creationId xmlns:a16="http://schemas.microsoft.com/office/drawing/2014/main" id="{0077C35D-CB65-2D4B-B297-EA3D4A9214FE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7258415" y="2701144"/>
            <a:ext cx="228600" cy="228600"/>
          </a:xfrm>
          <a:prstGeom prst="rect">
            <a:avLst/>
          </a:prstGeom>
        </p:spPr>
      </p:pic>
      <p:pic>
        <p:nvPicPr>
          <p:cNvPr id="111" name="גרפיקה 110">
            <a:extLst>
              <a:ext uri="{FF2B5EF4-FFF2-40B4-BE49-F238E27FC236}">
                <a16:creationId xmlns:a16="http://schemas.microsoft.com/office/drawing/2014/main" id="{CD06A859-74F0-FF44-98B8-5CBD9345C8D5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7506377" y="2701144"/>
            <a:ext cx="228600" cy="228600"/>
          </a:xfrm>
          <a:prstGeom prst="rect">
            <a:avLst/>
          </a:prstGeom>
        </p:spPr>
      </p:pic>
      <p:pic>
        <p:nvPicPr>
          <p:cNvPr id="112" name="גרפיקה 111">
            <a:extLst>
              <a:ext uri="{FF2B5EF4-FFF2-40B4-BE49-F238E27FC236}">
                <a16:creationId xmlns:a16="http://schemas.microsoft.com/office/drawing/2014/main" id="{23D8AA77-086E-5B48-950C-D6B630E7F70D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7754339" y="2701144"/>
            <a:ext cx="228600" cy="228600"/>
          </a:xfrm>
          <a:prstGeom prst="rect">
            <a:avLst/>
          </a:prstGeom>
        </p:spPr>
      </p:pic>
      <p:pic>
        <p:nvPicPr>
          <p:cNvPr id="113" name="גרפיקה 112">
            <a:extLst>
              <a:ext uri="{FF2B5EF4-FFF2-40B4-BE49-F238E27FC236}">
                <a16:creationId xmlns:a16="http://schemas.microsoft.com/office/drawing/2014/main" id="{CBF73467-D265-DF4B-86CD-850481DEA5C7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8002301" y="2701144"/>
            <a:ext cx="228600" cy="228600"/>
          </a:xfrm>
          <a:prstGeom prst="rect">
            <a:avLst/>
          </a:prstGeom>
        </p:spPr>
      </p:pic>
      <p:pic>
        <p:nvPicPr>
          <p:cNvPr id="114" name="גרפיקה 113">
            <a:extLst>
              <a:ext uri="{FF2B5EF4-FFF2-40B4-BE49-F238E27FC236}">
                <a16:creationId xmlns:a16="http://schemas.microsoft.com/office/drawing/2014/main" id="{D7F0D894-1492-AD49-9AB9-5FB04A41D9EA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8250263" y="2701144"/>
            <a:ext cx="228600" cy="228600"/>
          </a:xfrm>
          <a:prstGeom prst="rect">
            <a:avLst/>
          </a:prstGeom>
        </p:spPr>
      </p:pic>
      <p:pic>
        <p:nvPicPr>
          <p:cNvPr id="115" name="גרפיקה 114">
            <a:extLst>
              <a:ext uri="{FF2B5EF4-FFF2-40B4-BE49-F238E27FC236}">
                <a16:creationId xmlns:a16="http://schemas.microsoft.com/office/drawing/2014/main" id="{9DFB557E-1902-B545-B3AC-979057D53C06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8498226" y="2701144"/>
            <a:ext cx="228600" cy="228600"/>
          </a:xfrm>
          <a:prstGeom prst="rect">
            <a:avLst/>
          </a:prstGeom>
        </p:spPr>
      </p:pic>
      <p:pic>
        <p:nvPicPr>
          <p:cNvPr id="116" name="גרפיקה 115">
            <a:extLst>
              <a:ext uri="{FF2B5EF4-FFF2-40B4-BE49-F238E27FC236}">
                <a16:creationId xmlns:a16="http://schemas.microsoft.com/office/drawing/2014/main" id="{EAF31F54-860F-A44E-B5A5-DED4DC1E2D36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346326" y="3255343"/>
            <a:ext cx="228600" cy="228600"/>
          </a:xfrm>
          <a:prstGeom prst="rect">
            <a:avLst/>
          </a:prstGeom>
        </p:spPr>
      </p:pic>
      <p:pic>
        <p:nvPicPr>
          <p:cNvPr id="117" name="גרפיקה 116">
            <a:extLst>
              <a:ext uri="{FF2B5EF4-FFF2-40B4-BE49-F238E27FC236}">
                <a16:creationId xmlns:a16="http://schemas.microsoft.com/office/drawing/2014/main" id="{0A7FCEC2-8219-9349-97FB-AED816C349E3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636422" y="3255343"/>
            <a:ext cx="228600" cy="228600"/>
          </a:xfrm>
          <a:prstGeom prst="rect">
            <a:avLst/>
          </a:prstGeom>
        </p:spPr>
      </p:pic>
      <p:pic>
        <p:nvPicPr>
          <p:cNvPr id="118" name="גרפיקה 117">
            <a:extLst>
              <a:ext uri="{FF2B5EF4-FFF2-40B4-BE49-F238E27FC236}">
                <a16:creationId xmlns:a16="http://schemas.microsoft.com/office/drawing/2014/main" id="{FDEAE6F8-6270-0E41-B11F-EA806D8C68C4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926518" y="3255343"/>
            <a:ext cx="228600" cy="228600"/>
          </a:xfrm>
          <a:prstGeom prst="rect">
            <a:avLst/>
          </a:prstGeom>
        </p:spPr>
      </p:pic>
      <p:pic>
        <p:nvPicPr>
          <p:cNvPr id="119" name="גרפיקה 118">
            <a:extLst>
              <a:ext uri="{FF2B5EF4-FFF2-40B4-BE49-F238E27FC236}">
                <a16:creationId xmlns:a16="http://schemas.microsoft.com/office/drawing/2014/main" id="{97512F23-4BDF-B44E-9796-75A2120AA273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1216614" y="3255343"/>
            <a:ext cx="228600" cy="228600"/>
          </a:xfrm>
          <a:prstGeom prst="rect">
            <a:avLst/>
          </a:prstGeom>
        </p:spPr>
      </p:pic>
      <p:pic>
        <p:nvPicPr>
          <p:cNvPr id="120" name="גרפיקה 119">
            <a:extLst>
              <a:ext uri="{FF2B5EF4-FFF2-40B4-BE49-F238E27FC236}">
                <a16:creationId xmlns:a16="http://schemas.microsoft.com/office/drawing/2014/main" id="{3C488D06-49FD-6D43-9C77-BF49F521A24E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1506710" y="3255343"/>
            <a:ext cx="228600" cy="228600"/>
          </a:xfrm>
          <a:prstGeom prst="rect">
            <a:avLst/>
          </a:prstGeom>
        </p:spPr>
      </p:pic>
      <p:pic>
        <p:nvPicPr>
          <p:cNvPr id="121" name="גרפיקה 120">
            <a:extLst>
              <a:ext uri="{FF2B5EF4-FFF2-40B4-BE49-F238E27FC236}">
                <a16:creationId xmlns:a16="http://schemas.microsoft.com/office/drawing/2014/main" id="{C6A30CB1-706B-0D40-A987-304CB4513FC4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1796806" y="3255343"/>
            <a:ext cx="228600" cy="228600"/>
          </a:xfrm>
          <a:prstGeom prst="rect">
            <a:avLst/>
          </a:prstGeom>
        </p:spPr>
      </p:pic>
      <p:pic>
        <p:nvPicPr>
          <p:cNvPr id="122" name="גרפיקה 121">
            <a:extLst>
              <a:ext uri="{FF2B5EF4-FFF2-40B4-BE49-F238E27FC236}">
                <a16:creationId xmlns:a16="http://schemas.microsoft.com/office/drawing/2014/main" id="{EA2DA274-1C16-4141-AB49-1B1A54247450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2086902" y="3255343"/>
            <a:ext cx="228600" cy="228600"/>
          </a:xfrm>
          <a:prstGeom prst="rect">
            <a:avLst/>
          </a:prstGeom>
        </p:spPr>
      </p:pic>
      <p:pic>
        <p:nvPicPr>
          <p:cNvPr id="123" name="גרפיקה 122">
            <a:extLst>
              <a:ext uri="{FF2B5EF4-FFF2-40B4-BE49-F238E27FC236}">
                <a16:creationId xmlns:a16="http://schemas.microsoft.com/office/drawing/2014/main" id="{033B5994-28DF-4D49-AD16-8542378797BE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96DAC541-7B7A-43D3-8B79-37D633B846F1}">
                <asvg:svgBlip xmlns:asvg="http://schemas.microsoft.com/office/drawing/2016/SVG/main" r:embed="rId242"/>
              </a:ext>
            </a:extLst>
          </a:blip>
          <a:stretch>
            <a:fillRect/>
          </a:stretch>
        </p:blipFill>
        <p:spPr>
          <a:xfrm>
            <a:off x="2376998" y="3255343"/>
            <a:ext cx="228600" cy="228600"/>
          </a:xfrm>
          <a:prstGeom prst="rect">
            <a:avLst/>
          </a:prstGeom>
        </p:spPr>
      </p:pic>
      <p:pic>
        <p:nvPicPr>
          <p:cNvPr id="124" name="גרפיקה 123">
            <a:extLst>
              <a:ext uri="{FF2B5EF4-FFF2-40B4-BE49-F238E27FC236}">
                <a16:creationId xmlns:a16="http://schemas.microsoft.com/office/drawing/2014/main" id="{236153B0-6776-2A4D-8644-D7F6E0C55FBA}"/>
              </a:ext>
            </a:extLst>
          </p:cNvPr>
          <p:cNvPicPr>
            <a:picLocks noChangeAspect="1"/>
          </p:cNvPicPr>
          <p:nvPr/>
        </p:nvPicPr>
        <p:blipFill>
          <a:blip r:embed="rId243">
            <a:extLst>
              <a:ext uri="{96DAC541-7B7A-43D3-8B79-37D633B846F1}">
                <asvg:svgBlip xmlns:asvg="http://schemas.microsoft.com/office/drawing/2016/SVG/main" r:embed="rId244"/>
              </a:ext>
            </a:extLst>
          </a:blip>
          <a:stretch>
            <a:fillRect/>
          </a:stretch>
        </p:blipFill>
        <p:spPr>
          <a:xfrm>
            <a:off x="2667094" y="3255343"/>
            <a:ext cx="228600" cy="228600"/>
          </a:xfrm>
          <a:prstGeom prst="rect">
            <a:avLst/>
          </a:prstGeom>
        </p:spPr>
      </p:pic>
      <p:pic>
        <p:nvPicPr>
          <p:cNvPr id="125" name="גרפיקה 124">
            <a:extLst>
              <a:ext uri="{FF2B5EF4-FFF2-40B4-BE49-F238E27FC236}">
                <a16:creationId xmlns:a16="http://schemas.microsoft.com/office/drawing/2014/main" id="{E222727E-BA86-7547-8730-BA4FBE7D005C}"/>
              </a:ext>
            </a:extLst>
          </p:cNvPr>
          <p:cNvPicPr>
            <a:picLocks noChangeAspect="1"/>
          </p:cNvPicPr>
          <p:nvPr/>
        </p:nvPicPr>
        <p:blipFill>
          <a:blip r:embed="rId245">
            <a:extLst>
              <a:ext uri="{96DAC541-7B7A-43D3-8B79-37D633B846F1}">
                <asvg:svgBlip xmlns:asvg="http://schemas.microsoft.com/office/drawing/2016/SVG/main" r:embed="rId246"/>
              </a:ext>
            </a:extLst>
          </a:blip>
          <a:stretch>
            <a:fillRect/>
          </a:stretch>
        </p:blipFill>
        <p:spPr>
          <a:xfrm>
            <a:off x="2957190" y="3255343"/>
            <a:ext cx="228600" cy="228600"/>
          </a:xfrm>
          <a:prstGeom prst="rect">
            <a:avLst/>
          </a:prstGeom>
        </p:spPr>
      </p:pic>
      <p:pic>
        <p:nvPicPr>
          <p:cNvPr id="126" name="גרפיקה 125">
            <a:extLst>
              <a:ext uri="{FF2B5EF4-FFF2-40B4-BE49-F238E27FC236}">
                <a16:creationId xmlns:a16="http://schemas.microsoft.com/office/drawing/2014/main" id="{D1ED5CA4-6AD6-EC46-B3D2-291C683F3A64}"/>
              </a:ext>
            </a:extLst>
          </p:cNvPr>
          <p:cNvPicPr>
            <a:picLocks noChangeAspect="1"/>
          </p:cNvPicPr>
          <p:nvPr/>
        </p:nvPicPr>
        <p:blipFill>
          <a:blip r:embed="rId247">
            <a:extLst>
              <a:ext uri="{96DAC541-7B7A-43D3-8B79-37D633B846F1}">
                <asvg:svgBlip xmlns:asvg="http://schemas.microsoft.com/office/drawing/2016/SVG/main" r:embed="rId248"/>
              </a:ext>
            </a:extLst>
          </a:blip>
          <a:stretch>
            <a:fillRect/>
          </a:stretch>
        </p:blipFill>
        <p:spPr>
          <a:xfrm>
            <a:off x="3247286" y="3255343"/>
            <a:ext cx="228600" cy="228600"/>
          </a:xfrm>
          <a:prstGeom prst="rect">
            <a:avLst/>
          </a:prstGeom>
        </p:spPr>
      </p:pic>
      <p:pic>
        <p:nvPicPr>
          <p:cNvPr id="127" name="גרפיקה 126">
            <a:extLst>
              <a:ext uri="{FF2B5EF4-FFF2-40B4-BE49-F238E27FC236}">
                <a16:creationId xmlns:a16="http://schemas.microsoft.com/office/drawing/2014/main" id="{7971A9A3-437F-5041-9F35-80F802AD7ED2}"/>
              </a:ext>
            </a:extLst>
          </p:cNvPr>
          <p:cNvPicPr>
            <a:picLocks noChangeAspect="1"/>
          </p:cNvPicPr>
          <p:nvPr/>
        </p:nvPicPr>
        <p:blipFill>
          <a:blip r:embed="rId249">
            <a:extLst>
              <a:ext uri="{96DAC541-7B7A-43D3-8B79-37D633B846F1}">
                <asvg:svgBlip xmlns:asvg="http://schemas.microsoft.com/office/drawing/2016/SVG/main" r:embed="rId250"/>
              </a:ext>
            </a:extLst>
          </a:blip>
          <a:stretch>
            <a:fillRect/>
          </a:stretch>
        </p:blipFill>
        <p:spPr>
          <a:xfrm>
            <a:off x="3537382" y="3255343"/>
            <a:ext cx="228600" cy="228600"/>
          </a:xfrm>
          <a:prstGeom prst="rect">
            <a:avLst/>
          </a:prstGeom>
        </p:spPr>
      </p:pic>
      <p:pic>
        <p:nvPicPr>
          <p:cNvPr id="128" name="גרפיקה 127">
            <a:extLst>
              <a:ext uri="{FF2B5EF4-FFF2-40B4-BE49-F238E27FC236}">
                <a16:creationId xmlns:a16="http://schemas.microsoft.com/office/drawing/2014/main" id="{EEF07959-D78B-F047-8779-A7983AE17741}"/>
              </a:ext>
            </a:extLst>
          </p:cNvPr>
          <p:cNvPicPr>
            <a:picLocks noChangeAspect="1"/>
          </p:cNvPicPr>
          <p:nvPr/>
        </p:nvPicPr>
        <p:blipFill>
          <a:blip r:embed="rId251">
            <a:extLst>
              <a:ext uri="{96DAC541-7B7A-43D3-8B79-37D633B846F1}">
                <asvg:svgBlip xmlns:asvg="http://schemas.microsoft.com/office/drawing/2016/SVG/main" r:embed="rId252"/>
              </a:ext>
            </a:extLst>
          </a:blip>
          <a:stretch>
            <a:fillRect/>
          </a:stretch>
        </p:blipFill>
        <p:spPr>
          <a:xfrm>
            <a:off x="3827478" y="3255343"/>
            <a:ext cx="228600" cy="228600"/>
          </a:xfrm>
          <a:prstGeom prst="rect">
            <a:avLst/>
          </a:prstGeom>
        </p:spPr>
      </p:pic>
      <p:pic>
        <p:nvPicPr>
          <p:cNvPr id="129" name="גרפיקה 128">
            <a:extLst>
              <a:ext uri="{FF2B5EF4-FFF2-40B4-BE49-F238E27FC236}">
                <a16:creationId xmlns:a16="http://schemas.microsoft.com/office/drawing/2014/main" id="{54C99A57-D1E4-3940-8FEF-3B6ABE5BAB2F}"/>
              </a:ext>
            </a:extLst>
          </p:cNvPr>
          <p:cNvPicPr>
            <a:picLocks noChangeAspect="1"/>
          </p:cNvPicPr>
          <p:nvPr/>
        </p:nvPicPr>
        <p:blipFill>
          <a:blip r:embed="rId253">
            <a:extLst>
              <a:ext uri="{96DAC541-7B7A-43D3-8B79-37D633B846F1}">
                <asvg:svgBlip xmlns:asvg="http://schemas.microsoft.com/office/drawing/2016/SVG/main" r:embed="rId254"/>
              </a:ext>
            </a:extLst>
          </a:blip>
          <a:stretch>
            <a:fillRect/>
          </a:stretch>
        </p:blipFill>
        <p:spPr>
          <a:xfrm>
            <a:off x="4117574" y="3255343"/>
            <a:ext cx="228600" cy="228600"/>
          </a:xfrm>
          <a:prstGeom prst="rect">
            <a:avLst/>
          </a:prstGeom>
        </p:spPr>
      </p:pic>
      <p:pic>
        <p:nvPicPr>
          <p:cNvPr id="130" name="גרפיקה 129">
            <a:extLst>
              <a:ext uri="{FF2B5EF4-FFF2-40B4-BE49-F238E27FC236}">
                <a16:creationId xmlns:a16="http://schemas.microsoft.com/office/drawing/2014/main" id="{CE4F8B23-57DC-4B4B-9CED-7100F029D15F}"/>
              </a:ext>
            </a:extLst>
          </p:cNvPr>
          <p:cNvPicPr>
            <a:picLocks noChangeAspect="1"/>
          </p:cNvPicPr>
          <p:nvPr/>
        </p:nvPicPr>
        <p:blipFill>
          <a:blip r:embed="rId255">
            <a:extLst>
              <a:ext uri="{96DAC541-7B7A-43D3-8B79-37D633B846F1}">
                <asvg:svgBlip xmlns:asvg="http://schemas.microsoft.com/office/drawing/2016/SVG/main" r:embed="rId256"/>
              </a:ext>
            </a:extLst>
          </a:blip>
          <a:stretch>
            <a:fillRect/>
          </a:stretch>
        </p:blipFill>
        <p:spPr>
          <a:xfrm>
            <a:off x="4407670" y="3255343"/>
            <a:ext cx="228600" cy="228600"/>
          </a:xfrm>
          <a:prstGeom prst="rect">
            <a:avLst/>
          </a:prstGeom>
        </p:spPr>
      </p:pic>
      <p:pic>
        <p:nvPicPr>
          <p:cNvPr id="131" name="גרפיקה 130">
            <a:extLst>
              <a:ext uri="{FF2B5EF4-FFF2-40B4-BE49-F238E27FC236}">
                <a16:creationId xmlns:a16="http://schemas.microsoft.com/office/drawing/2014/main" id="{7752F7CE-5B84-304C-9F13-1A4A6D1DE080}"/>
              </a:ext>
            </a:extLst>
          </p:cNvPr>
          <p:cNvPicPr>
            <a:picLocks noChangeAspect="1"/>
          </p:cNvPicPr>
          <p:nvPr/>
        </p:nvPicPr>
        <p:blipFill>
          <a:blip r:embed="rId257">
            <a:extLst>
              <a:ext uri="{96DAC541-7B7A-43D3-8B79-37D633B846F1}">
                <asvg:svgBlip xmlns:asvg="http://schemas.microsoft.com/office/drawing/2016/SVG/main" r:embed="rId258"/>
              </a:ext>
            </a:extLst>
          </a:blip>
          <a:stretch>
            <a:fillRect/>
          </a:stretch>
        </p:blipFill>
        <p:spPr>
          <a:xfrm>
            <a:off x="4697766" y="3255343"/>
            <a:ext cx="228600" cy="228600"/>
          </a:xfrm>
          <a:prstGeom prst="rect">
            <a:avLst/>
          </a:prstGeom>
        </p:spPr>
      </p:pic>
      <p:pic>
        <p:nvPicPr>
          <p:cNvPr id="132" name="גרפיקה 131">
            <a:extLst>
              <a:ext uri="{FF2B5EF4-FFF2-40B4-BE49-F238E27FC236}">
                <a16:creationId xmlns:a16="http://schemas.microsoft.com/office/drawing/2014/main" id="{BCCD16F0-7485-4B42-B53D-AA0F81849D9D}"/>
              </a:ext>
            </a:extLst>
          </p:cNvPr>
          <p:cNvPicPr>
            <a:picLocks noChangeAspect="1"/>
          </p:cNvPicPr>
          <p:nvPr/>
        </p:nvPicPr>
        <p:blipFill>
          <a:blip r:embed="rId259">
            <a:extLst>
              <a:ext uri="{96DAC541-7B7A-43D3-8B79-37D633B846F1}">
                <asvg:svgBlip xmlns:asvg="http://schemas.microsoft.com/office/drawing/2016/SVG/main" r:embed="rId260"/>
              </a:ext>
            </a:extLst>
          </a:blip>
          <a:stretch>
            <a:fillRect/>
          </a:stretch>
        </p:blipFill>
        <p:spPr>
          <a:xfrm>
            <a:off x="4987862" y="3255343"/>
            <a:ext cx="228600" cy="228600"/>
          </a:xfrm>
          <a:prstGeom prst="rect">
            <a:avLst/>
          </a:prstGeom>
        </p:spPr>
      </p:pic>
      <p:pic>
        <p:nvPicPr>
          <p:cNvPr id="133" name="גרפיקה 132">
            <a:extLst>
              <a:ext uri="{FF2B5EF4-FFF2-40B4-BE49-F238E27FC236}">
                <a16:creationId xmlns:a16="http://schemas.microsoft.com/office/drawing/2014/main" id="{77A2EAC1-3D60-494F-8FA9-771D6A7B4831}"/>
              </a:ext>
            </a:extLst>
          </p:cNvPr>
          <p:cNvPicPr>
            <a:picLocks noChangeAspect="1"/>
          </p:cNvPicPr>
          <p:nvPr/>
        </p:nvPicPr>
        <p:blipFill>
          <a:blip r:embed="rId261">
            <a:extLst>
              <a:ext uri="{96DAC541-7B7A-43D3-8B79-37D633B846F1}">
                <asvg:svgBlip xmlns:asvg="http://schemas.microsoft.com/office/drawing/2016/SVG/main" r:embed="rId262"/>
              </a:ext>
            </a:extLst>
          </a:blip>
          <a:stretch>
            <a:fillRect/>
          </a:stretch>
        </p:blipFill>
        <p:spPr>
          <a:xfrm>
            <a:off x="5277958" y="3255343"/>
            <a:ext cx="228600" cy="228600"/>
          </a:xfrm>
          <a:prstGeom prst="rect">
            <a:avLst/>
          </a:prstGeom>
        </p:spPr>
      </p:pic>
      <p:pic>
        <p:nvPicPr>
          <p:cNvPr id="134" name="גרפיקה 133">
            <a:extLst>
              <a:ext uri="{FF2B5EF4-FFF2-40B4-BE49-F238E27FC236}">
                <a16:creationId xmlns:a16="http://schemas.microsoft.com/office/drawing/2014/main" id="{CE9CA723-A9D1-CE42-A09C-3F724F160A68}"/>
              </a:ext>
            </a:extLst>
          </p:cNvPr>
          <p:cNvPicPr>
            <a:picLocks noChangeAspect="1"/>
          </p:cNvPicPr>
          <p:nvPr/>
        </p:nvPicPr>
        <p:blipFill>
          <a:blip r:embed="rId263">
            <a:extLst>
              <a:ext uri="{96DAC541-7B7A-43D3-8B79-37D633B846F1}">
                <asvg:svgBlip xmlns:asvg="http://schemas.microsoft.com/office/drawing/2016/SVG/main" r:embed="rId264"/>
              </a:ext>
            </a:extLst>
          </a:blip>
          <a:stretch>
            <a:fillRect/>
          </a:stretch>
        </p:blipFill>
        <p:spPr>
          <a:xfrm>
            <a:off x="5568054" y="3255343"/>
            <a:ext cx="228600" cy="228600"/>
          </a:xfrm>
          <a:prstGeom prst="rect">
            <a:avLst/>
          </a:prstGeom>
        </p:spPr>
      </p:pic>
      <p:pic>
        <p:nvPicPr>
          <p:cNvPr id="135" name="גרפיקה 134">
            <a:extLst>
              <a:ext uri="{FF2B5EF4-FFF2-40B4-BE49-F238E27FC236}">
                <a16:creationId xmlns:a16="http://schemas.microsoft.com/office/drawing/2014/main" id="{ADD029C2-5B65-AE4B-96B4-2DA11CF7A81B}"/>
              </a:ext>
            </a:extLst>
          </p:cNvPr>
          <p:cNvPicPr>
            <a:picLocks noChangeAspect="1"/>
          </p:cNvPicPr>
          <p:nvPr/>
        </p:nvPicPr>
        <p:blipFill>
          <a:blip r:embed="rId265">
            <a:extLst>
              <a:ext uri="{96DAC541-7B7A-43D3-8B79-37D633B846F1}">
                <asvg:svgBlip xmlns:asvg="http://schemas.microsoft.com/office/drawing/2016/SVG/main" r:embed="rId266"/>
              </a:ext>
            </a:extLst>
          </a:blip>
          <a:stretch>
            <a:fillRect/>
          </a:stretch>
        </p:blipFill>
        <p:spPr>
          <a:xfrm>
            <a:off x="5858150" y="3255343"/>
            <a:ext cx="228600" cy="228600"/>
          </a:xfrm>
          <a:prstGeom prst="rect">
            <a:avLst/>
          </a:prstGeom>
        </p:spPr>
      </p:pic>
      <p:pic>
        <p:nvPicPr>
          <p:cNvPr id="136" name="גרפיקה 135">
            <a:extLst>
              <a:ext uri="{FF2B5EF4-FFF2-40B4-BE49-F238E27FC236}">
                <a16:creationId xmlns:a16="http://schemas.microsoft.com/office/drawing/2014/main" id="{D85A536C-517C-7143-ADB6-23F05784670F}"/>
              </a:ext>
            </a:extLst>
          </p:cNvPr>
          <p:cNvPicPr>
            <a:picLocks noChangeAspect="1"/>
          </p:cNvPicPr>
          <p:nvPr/>
        </p:nvPicPr>
        <p:blipFill>
          <a:blip r:embed="rId267">
            <a:extLst>
              <a:ext uri="{96DAC541-7B7A-43D3-8B79-37D633B846F1}">
                <asvg:svgBlip xmlns:asvg="http://schemas.microsoft.com/office/drawing/2016/SVG/main" r:embed="rId268"/>
              </a:ext>
            </a:extLst>
          </a:blip>
          <a:stretch>
            <a:fillRect/>
          </a:stretch>
        </p:blipFill>
        <p:spPr>
          <a:xfrm>
            <a:off x="6148246" y="3255343"/>
            <a:ext cx="228600" cy="228600"/>
          </a:xfrm>
          <a:prstGeom prst="rect">
            <a:avLst/>
          </a:prstGeom>
        </p:spPr>
      </p:pic>
      <p:pic>
        <p:nvPicPr>
          <p:cNvPr id="137" name="גרפיקה 136">
            <a:extLst>
              <a:ext uri="{FF2B5EF4-FFF2-40B4-BE49-F238E27FC236}">
                <a16:creationId xmlns:a16="http://schemas.microsoft.com/office/drawing/2014/main" id="{2D1E5839-CDD0-CA46-8DA3-B5D83D04B63A}"/>
              </a:ext>
            </a:extLst>
          </p:cNvPr>
          <p:cNvPicPr>
            <a:picLocks noChangeAspect="1"/>
          </p:cNvPicPr>
          <p:nvPr/>
        </p:nvPicPr>
        <p:blipFill>
          <a:blip r:embed="rId269">
            <a:extLst>
              <a:ext uri="{96DAC541-7B7A-43D3-8B79-37D633B846F1}">
                <asvg:svgBlip xmlns:asvg="http://schemas.microsoft.com/office/drawing/2016/SVG/main" r:embed="rId270"/>
              </a:ext>
            </a:extLst>
          </a:blip>
          <a:stretch>
            <a:fillRect/>
          </a:stretch>
        </p:blipFill>
        <p:spPr>
          <a:xfrm>
            <a:off x="6438342" y="3255343"/>
            <a:ext cx="228600" cy="228600"/>
          </a:xfrm>
          <a:prstGeom prst="rect">
            <a:avLst/>
          </a:prstGeom>
        </p:spPr>
      </p:pic>
      <p:pic>
        <p:nvPicPr>
          <p:cNvPr id="138" name="גרפיקה 137">
            <a:extLst>
              <a:ext uri="{FF2B5EF4-FFF2-40B4-BE49-F238E27FC236}">
                <a16:creationId xmlns:a16="http://schemas.microsoft.com/office/drawing/2014/main" id="{4885DCA4-65EC-0B4B-87E6-6168C9464A05}"/>
              </a:ext>
            </a:extLst>
          </p:cNvPr>
          <p:cNvPicPr>
            <a:picLocks noChangeAspect="1"/>
          </p:cNvPicPr>
          <p:nvPr/>
        </p:nvPicPr>
        <p:blipFill>
          <a:blip r:embed="rId271">
            <a:extLst>
              <a:ext uri="{96DAC541-7B7A-43D3-8B79-37D633B846F1}">
                <asvg:svgBlip xmlns:asvg="http://schemas.microsoft.com/office/drawing/2016/SVG/main" r:embed="rId272"/>
              </a:ext>
            </a:extLst>
          </a:blip>
          <a:stretch>
            <a:fillRect/>
          </a:stretch>
        </p:blipFill>
        <p:spPr>
          <a:xfrm>
            <a:off x="6728438" y="3255343"/>
            <a:ext cx="228600" cy="228600"/>
          </a:xfrm>
          <a:prstGeom prst="rect">
            <a:avLst/>
          </a:prstGeom>
        </p:spPr>
      </p:pic>
      <p:pic>
        <p:nvPicPr>
          <p:cNvPr id="139" name="גרפיקה 138">
            <a:extLst>
              <a:ext uri="{FF2B5EF4-FFF2-40B4-BE49-F238E27FC236}">
                <a16:creationId xmlns:a16="http://schemas.microsoft.com/office/drawing/2014/main" id="{1CD1F51B-2826-A547-B6F0-0137482F6501}"/>
              </a:ext>
            </a:extLst>
          </p:cNvPr>
          <p:cNvPicPr>
            <a:picLocks noChangeAspect="1"/>
          </p:cNvPicPr>
          <p:nvPr/>
        </p:nvPicPr>
        <p:blipFill>
          <a:blip r:embed="rId273">
            <a:extLst>
              <a:ext uri="{96DAC541-7B7A-43D3-8B79-37D633B846F1}">
                <asvg:svgBlip xmlns:asvg="http://schemas.microsoft.com/office/drawing/2016/SVG/main" r:embed="rId274"/>
              </a:ext>
            </a:extLst>
          </a:blip>
          <a:stretch>
            <a:fillRect/>
          </a:stretch>
        </p:blipFill>
        <p:spPr>
          <a:xfrm>
            <a:off x="7018534" y="3255343"/>
            <a:ext cx="228600" cy="228600"/>
          </a:xfrm>
          <a:prstGeom prst="rect">
            <a:avLst/>
          </a:prstGeom>
        </p:spPr>
      </p:pic>
      <p:pic>
        <p:nvPicPr>
          <p:cNvPr id="140" name="גרפיקה 139">
            <a:extLst>
              <a:ext uri="{FF2B5EF4-FFF2-40B4-BE49-F238E27FC236}">
                <a16:creationId xmlns:a16="http://schemas.microsoft.com/office/drawing/2014/main" id="{7DEE5D36-1B41-4D40-B424-73D23089D27A}"/>
              </a:ext>
            </a:extLst>
          </p:cNvPr>
          <p:cNvPicPr>
            <a:picLocks noChangeAspect="1"/>
          </p:cNvPicPr>
          <p:nvPr/>
        </p:nvPicPr>
        <p:blipFill>
          <a:blip r:embed="rId275">
            <a:extLst>
              <a:ext uri="{96DAC541-7B7A-43D3-8B79-37D633B846F1}">
                <asvg:svgBlip xmlns:asvg="http://schemas.microsoft.com/office/drawing/2016/SVG/main" r:embed="rId276"/>
              </a:ext>
            </a:extLst>
          </a:blip>
          <a:stretch>
            <a:fillRect/>
          </a:stretch>
        </p:blipFill>
        <p:spPr>
          <a:xfrm>
            <a:off x="7308630" y="3255343"/>
            <a:ext cx="228600" cy="228600"/>
          </a:xfrm>
          <a:prstGeom prst="rect">
            <a:avLst/>
          </a:prstGeom>
        </p:spPr>
      </p:pic>
      <p:pic>
        <p:nvPicPr>
          <p:cNvPr id="141" name="גרפיקה 140">
            <a:extLst>
              <a:ext uri="{FF2B5EF4-FFF2-40B4-BE49-F238E27FC236}">
                <a16:creationId xmlns:a16="http://schemas.microsoft.com/office/drawing/2014/main" id="{01387ECF-2CBD-AD43-9C16-45644D4FA092}"/>
              </a:ext>
            </a:extLst>
          </p:cNvPr>
          <p:cNvPicPr>
            <a:picLocks noChangeAspect="1"/>
          </p:cNvPicPr>
          <p:nvPr/>
        </p:nvPicPr>
        <p:blipFill>
          <a:blip r:embed="rId277">
            <a:extLst>
              <a:ext uri="{96DAC541-7B7A-43D3-8B79-37D633B846F1}">
                <asvg:svgBlip xmlns:asvg="http://schemas.microsoft.com/office/drawing/2016/SVG/main" r:embed="rId278"/>
              </a:ext>
            </a:extLst>
          </a:blip>
          <a:stretch>
            <a:fillRect/>
          </a:stretch>
        </p:blipFill>
        <p:spPr>
          <a:xfrm>
            <a:off x="7598726" y="3255343"/>
            <a:ext cx="228600" cy="228600"/>
          </a:xfrm>
          <a:prstGeom prst="rect">
            <a:avLst/>
          </a:prstGeom>
        </p:spPr>
      </p:pic>
      <p:pic>
        <p:nvPicPr>
          <p:cNvPr id="142" name="גרפיקה 141">
            <a:extLst>
              <a:ext uri="{FF2B5EF4-FFF2-40B4-BE49-F238E27FC236}">
                <a16:creationId xmlns:a16="http://schemas.microsoft.com/office/drawing/2014/main" id="{85DFF467-042A-1542-9C3F-51B0AA9354F8}"/>
              </a:ext>
            </a:extLst>
          </p:cNvPr>
          <p:cNvPicPr>
            <a:picLocks noChangeAspect="1"/>
          </p:cNvPicPr>
          <p:nvPr/>
        </p:nvPicPr>
        <p:blipFill>
          <a:blip r:embed="rId279">
            <a:extLst>
              <a:ext uri="{96DAC541-7B7A-43D3-8B79-37D633B846F1}">
                <asvg:svgBlip xmlns:asvg="http://schemas.microsoft.com/office/drawing/2016/SVG/main" r:embed="rId280"/>
              </a:ext>
            </a:extLst>
          </a:blip>
          <a:stretch>
            <a:fillRect/>
          </a:stretch>
        </p:blipFill>
        <p:spPr>
          <a:xfrm>
            <a:off x="7888822" y="3255343"/>
            <a:ext cx="228600" cy="228600"/>
          </a:xfrm>
          <a:prstGeom prst="rect">
            <a:avLst/>
          </a:prstGeom>
        </p:spPr>
      </p:pic>
      <p:pic>
        <p:nvPicPr>
          <p:cNvPr id="143" name="גרפיקה 142">
            <a:extLst>
              <a:ext uri="{FF2B5EF4-FFF2-40B4-BE49-F238E27FC236}">
                <a16:creationId xmlns:a16="http://schemas.microsoft.com/office/drawing/2014/main" id="{92D88358-2316-9B4E-80E3-19A2EC7B1AC2}"/>
              </a:ext>
            </a:extLst>
          </p:cNvPr>
          <p:cNvPicPr>
            <a:picLocks noChangeAspect="1"/>
          </p:cNvPicPr>
          <p:nvPr/>
        </p:nvPicPr>
        <p:blipFill>
          <a:blip r:embed="rId281">
            <a:extLst>
              <a:ext uri="{96DAC541-7B7A-43D3-8B79-37D633B846F1}">
                <asvg:svgBlip xmlns:asvg="http://schemas.microsoft.com/office/drawing/2016/SVG/main" r:embed="rId282"/>
              </a:ext>
            </a:extLst>
          </a:blip>
          <a:stretch>
            <a:fillRect/>
          </a:stretch>
        </p:blipFill>
        <p:spPr>
          <a:xfrm>
            <a:off x="8178918" y="3255343"/>
            <a:ext cx="228600" cy="228600"/>
          </a:xfrm>
          <a:prstGeom prst="rect">
            <a:avLst/>
          </a:prstGeom>
        </p:spPr>
      </p:pic>
      <p:pic>
        <p:nvPicPr>
          <p:cNvPr id="144" name="גרפיקה 143">
            <a:extLst>
              <a:ext uri="{FF2B5EF4-FFF2-40B4-BE49-F238E27FC236}">
                <a16:creationId xmlns:a16="http://schemas.microsoft.com/office/drawing/2014/main" id="{D1726C29-FB9A-3E40-AD6C-B0C0B74F0156}"/>
              </a:ext>
            </a:extLst>
          </p:cNvPr>
          <p:cNvPicPr>
            <a:picLocks noChangeAspect="1"/>
          </p:cNvPicPr>
          <p:nvPr/>
        </p:nvPicPr>
        <p:blipFill>
          <a:blip r:embed="rId283">
            <a:extLst>
              <a:ext uri="{96DAC541-7B7A-43D3-8B79-37D633B846F1}">
                <asvg:svgBlip xmlns:asvg="http://schemas.microsoft.com/office/drawing/2016/SVG/main" r:embed="rId284"/>
              </a:ext>
            </a:extLst>
          </a:blip>
          <a:stretch>
            <a:fillRect/>
          </a:stretch>
        </p:blipFill>
        <p:spPr>
          <a:xfrm>
            <a:off x="8469000" y="3255343"/>
            <a:ext cx="228600" cy="228600"/>
          </a:xfrm>
          <a:prstGeom prst="rect">
            <a:avLst/>
          </a:prstGeom>
        </p:spPr>
      </p:pic>
      <p:pic>
        <p:nvPicPr>
          <p:cNvPr id="145" name="גרפיקה 144">
            <a:extLst>
              <a:ext uri="{FF2B5EF4-FFF2-40B4-BE49-F238E27FC236}">
                <a16:creationId xmlns:a16="http://schemas.microsoft.com/office/drawing/2014/main" id="{58A19E73-0FD7-694E-9B70-7544CDBE80B9}"/>
              </a:ext>
            </a:extLst>
          </p:cNvPr>
          <p:cNvPicPr>
            <a:picLocks noChangeAspect="1"/>
          </p:cNvPicPr>
          <p:nvPr/>
        </p:nvPicPr>
        <p:blipFill>
          <a:blip r:embed="rId285">
            <a:extLst>
              <a:ext uri="{96DAC541-7B7A-43D3-8B79-37D633B846F1}">
                <asvg:svgBlip xmlns:asvg="http://schemas.microsoft.com/office/drawing/2016/SVG/main" r:embed="rId286"/>
              </a:ext>
            </a:extLst>
          </a:blip>
          <a:stretch>
            <a:fillRect/>
          </a:stretch>
        </p:blipFill>
        <p:spPr>
          <a:xfrm>
            <a:off x="364866" y="3757175"/>
            <a:ext cx="228600" cy="228600"/>
          </a:xfrm>
          <a:prstGeom prst="rect">
            <a:avLst/>
          </a:prstGeom>
        </p:spPr>
      </p:pic>
      <p:pic>
        <p:nvPicPr>
          <p:cNvPr id="146" name="גרפיקה 145">
            <a:extLst>
              <a:ext uri="{FF2B5EF4-FFF2-40B4-BE49-F238E27FC236}">
                <a16:creationId xmlns:a16="http://schemas.microsoft.com/office/drawing/2014/main" id="{75A260F7-7615-8F4B-BE66-38691160D065}"/>
              </a:ext>
            </a:extLst>
          </p:cNvPr>
          <p:cNvPicPr>
            <a:picLocks noChangeAspect="1"/>
          </p:cNvPicPr>
          <p:nvPr/>
        </p:nvPicPr>
        <p:blipFill>
          <a:blip r:embed="rId287">
            <a:extLst>
              <a:ext uri="{96DAC541-7B7A-43D3-8B79-37D633B846F1}">
                <asvg:svgBlip xmlns:asvg="http://schemas.microsoft.com/office/drawing/2016/SVG/main" r:embed="rId288"/>
              </a:ext>
            </a:extLst>
          </a:blip>
          <a:stretch>
            <a:fillRect/>
          </a:stretch>
        </p:blipFill>
        <p:spPr>
          <a:xfrm>
            <a:off x="636722" y="3757175"/>
            <a:ext cx="228600" cy="228600"/>
          </a:xfrm>
          <a:prstGeom prst="rect">
            <a:avLst/>
          </a:prstGeom>
        </p:spPr>
      </p:pic>
      <p:pic>
        <p:nvPicPr>
          <p:cNvPr id="147" name="גרפיקה 146">
            <a:extLst>
              <a:ext uri="{FF2B5EF4-FFF2-40B4-BE49-F238E27FC236}">
                <a16:creationId xmlns:a16="http://schemas.microsoft.com/office/drawing/2014/main" id="{B65B2F5E-C26D-1D40-8B6C-481A91809AB1}"/>
              </a:ext>
            </a:extLst>
          </p:cNvPr>
          <p:cNvPicPr>
            <a:picLocks noChangeAspect="1"/>
          </p:cNvPicPr>
          <p:nvPr/>
        </p:nvPicPr>
        <p:blipFill>
          <a:blip r:embed="rId289">
            <a:extLst>
              <a:ext uri="{96DAC541-7B7A-43D3-8B79-37D633B846F1}">
                <asvg:svgBlip xmlns:asvg="http://schemas.microsoft.com/office/drawing/2016/SVG/main" r:embed="rId290"/>
              </a:ext>
            </a:extLst>
          </a:blip>
          <a:stretch>
            <a:fillRect/>
          </a:stretch>
        </p:blipFill>
        <p:spPr>
          <a:xfrm>
            <a:off x="908578" y="3757175"/>
            <a:ext cx="228600" cy="228600"/>
          </a:xfrm>
          <a:prstGeom prst="rect">
            <a:avLst/>
          </a:prstGeom>
        </p:spPr>
      </p:pic>
      <p:pic>
        <p:nvPicPr>
          <p:cNvPr id="148" name="גרפיקה 147">
            <a:extLst>
              <a:ext uri="{FF2B5EF4-FFF2-40B4-BE49-F238E27FC236}">
                <a16:creationId xmlns:a16="http://schemas.microsoft.com/office/drawing/2014/main" id="{2D6FAF6A-F0E0-6341-82DE-F210738BD439}"/>
              </a:ext>
            </a:extLst>
          </p:cNvPr>
          <p:cNvPicPr>
            <a:picLocks noChangeAspect="1"/>
          </p:cNvPicPr>
          <p:nvPr/>
        </p:nvPicPr>
        <p:blipFill>
          <a:blip r:embed="rId291">
            <a:extLst>
              <a:ext uri="{96DAC541-7B7A-43D3-8B79-37D633B846F1}">
                <asvg:svgBlip xmlns:asvg="http://schemas.microsoft.com/office/drawing/2016/SVG/main" r:embed="rId292"/>
              </a:ext>
            </a:extLst>
          </a:blip>
          <a:stretch>
            <a:fillRect/>
          </a:stretch>
        </p:blipFill>
        <p:spPr>
          <a:xfrm>
            <a:off x="1180434" y="3757175"/>
            <a:ext cx="228600" cy="228600"/>
          </a:xfrm>
          <a:prstGeom prst="rect">
            <a:avLst/>
          </a:prstGeom>
        </p:spPr>
      </p:pic>
      <p:pic>
        <p:nvPicPr>
          <p:cNvPr id="149" name="גרפיקה 148">
            <a:extLst>
              <a:ext uri="{FF2B5EF4-FFF2-40B4-BE49-F238E27FC236}">
                <a16:creationId xmlns:a16="http://schemas.microsoft.com/office/drawing/2014/main" id="{02341B8A-DCD5-B14E-AC51-8AA30768EE01}"/>
              </a:ext>
            </a:extLst>
          </p:cNvPr>
          <p:cNvPicPr>
            <a:picLocks noChangeAspect="1"/>
          </p:cNvPicPr>
          <p:nvPr/>
        </p:nvPicPr>
        <p:blipFill>
          <a:blip r:embed="rId293">
            <a:extLst>
              <a:ext uri="{96DAC541-7B7A-43D3-8B79-37D633B846F1}">
                <asvg:svgBlip xmlns:asvg="http://schemas.microsoft.com/office/drawing/2016/SVG/main" r:embed="rId294"/>
              </a:ext>
            </a:extLst>
          </a:blip>
          <a:stretch>
            <a:fillRect/>
          </a:stretch>
        </p:blipFill>
        <p:spPr>
          <a:xfrm>
            <a:off x="1452290" y="3757175"/>
            <a:ext cx="228600" cy="228600"/>
          </a:xfrm>
          <a:prstGeom prst="rect">
            <a:avLst/>
          </a:prstGeom>
        </p:spPr>
      </p:pic>
      <p:pic>
        <p:nvPicPr>
          <p:cNvPr id="150" name="גרפיקה 149">
            <a:extLst>
              <a:ext uri="{FF2B5EF4-FFF2-40B4-BE49-F238E27FC236}">
                <a16:creationId xmlns:a16="http://schemas.microsoft.com/office/drawing/2014/main" id="{C4CC7A01-75D1-FF42-A431-DACCE2760CA0}"/>
              </a:ext>
            </a:extLst>
          </p:cNvPr>
          <p:cNvPicPr>
            <a:picLocks noChangeAspect="1"/>
          </p:cNvPicPr>
          <p:nvPr/>
        </p:nvPicPr>
        <p:blipFill>
          <a:blip r:embed="rId295">
            <a:extLst>
              <a:ext uri="{96DAC541-7B7A-43D3-8B79-37D633B846F1}">
                <asvg:svgBlip xmlns:asvg="http://schemas.microsoft.com/office/drawing/2016/SVG/main" r:embed="rId296"/>
              </a:ext>
            </a:extLst>
          </a:blip>
          <a:stretch>
            <a:fillRect/>
          </a:stretch>
        </p:blipFill>
        <p:spPr>
          <a:xfrm>
            <a:off x="1724146" y="3757175"/>
            <a:ext cx="228600" cy="228600"/>
          </a:xfrm>
          <a:prstGeom prst="rect">
            <a:avLst/>
          </a:prstGeom>
        </p:spPr>
      </p:pic>
      <p:pic>
        <p:nvPicPr>
          <p:cNvPr id="151" name="גרפיקה 150">
            <a:extLst>
              <a:ext uri="{FF2B5EF4-FFF2-40B4-BE49-F238E27FC236}">
                <a16:creationId xmlns:a16="http://schemas.microsoft.com/office/drawing/2014/main" id="{EC4B37AD-4D24-414E-BBDF-3079D1CE394E}"/>
              </a:ext>
            </a:extLst>
          </p:cNvPr>
          <p:cNvPicPr>
            <a:picLocks noChangeAspect="1"/>
          </p:cNvPicPr>
          <p:nvPr/>
        </p:nvPicPr>
        <p:blipFill>
          <a:blip r:embed="rId297">
            <a:extLst>
              <a:ext uri="{96DAC541-7B7A-43D3-8B79-37D633B846F1}">
                <asvg:svgBlip xmlns:asvg="http://schemas.microsoft.com/office/drawing/2016/SVG/main" r:embed="rId298"/>
              </a:ext>
            </a:extLst>
          </a:blip>
          <a:stretch>
            <a:fillRect/>
          </a:stretch>
        </p:blipFill>
        <p:spPr>
          <a:xfrm>
            <a:off x="1996002" y="3757175"/>
            <a:ext cx="228600" cy="228600"/>
          </a:xfrm>
          <a:prstGeom prst="rect">
            <a:avLst/>
          </a:prstGeom>
        </p:spPr>
      </p:pic>
      <p:pic>
        <p:nvPicPr>
          <p:cNvPr id="152" name="גרפיקה 151">
            <a:extLst>
              <a:ext uri="{FF2B5EF4-FFF2-40B4-BE49-F238E27FC236}">
                <a16:creationId xmlns:a16="http://schemas.microsoft.com/office/drawing/2014/main" id="{6EE59714-4F67-8846-8CE6-C22C8AAE3F6A}"/>
              </a:ext>
            </a:extLst>
          </p:cNvPr>
          <p:cNvPicPr>
            <a:picLocks noChangeAspect="1"/>
          </p:cNvPicPr>
          <p:nvPr/>
        </p:nvPicPr>
        <p:blipFill>
          <a:blip r:embed="rId299">
            <a:extLst>
              <a:ext uri="{96DAC541-7B7A-43D3-8B79-37D633B846F1}">
                <asvg:svgBlip xmlns:asvg="http://schemas.microsoft.com/office/drawing/2016/SVG/main" r:embed="rId300"/>
              </a:ext>
            </a:extLst>
          </a:blip>
          <a:stretch>
            <a:fillRect/>
          </a:stretch>
        </p:blipFill>
        <p:spPr>
          <a:xfrm>
            <a:off x="2267858" y="3757175"/>
            <a:ext cx="228600" cy="228600"/>
          </a:xfrm>
          <a:prstGeom prst="rect">
            <a:avLst/>
          </a:prstGeom>
        </p:spPr>
      </p:pic>
      <p:pic>
        <p:nvPicPr>
          <p:cNvPr id="153" name="גרפיקה 152">
            <a:extLst>
              <a:ext uri="{FF2B5EF4-FFF2-40B4-BE49-F238E27FC236}">
                <a16:creationId xmlns:a16="http://schemas.microsoft.com/office/drawing/2014/main" id="{046EFF92-BC46-5743-A685-58DC501B5617}"/>
              </a:ext>
            </a:extLst>
          </p:cNvPr>
          <p:cNvPicPr>
            <a:picLocks noChangeAspect="1"/>
          </p:cNvPicPr>
          <p:nvPr/>
        </p:nvPicPr>
        <p:blipFill>
          <a:blip r:embed="rId301">
            <a:extLst>
              <a:ext uri="{96DAC541-7B7A-43D3-8B79-37D633B846F1}">
                <asvg:svgBlip xmlns:asvg="http://schemas.microsoft.com/office/drawing/2016/SVG/main" r:embed="rId302"/>
              </a:ext>
            </a:extLst>
          </a:blip>
          <a:stretch>
            <a:fillRect/>
          </a:stretch>
        </p:blipFill>
        <p:spPr>
          <a:xfrm>
            <a:off x="2539714" y="3757175"/>
            <a:ext cx="228600" cy="228600"/>
          </a:xfrm>
          <a:prstGeom prst="rect">
            <a:avLst/>
          </a:prstGeom>
        </p:spPr>
      </p:pic>
      <p:pic>
        <p:nvPicPr>
          <p:cNvPr id="154" name="גרפיקה 153">
            <a:extLst>
              <a:ext uri="{FF2B5EF4-FFF2-40B4-BE49-F238E27FC236}">
                <a16:creationId xmlns:a16="http://schemas.microsoft.com/office/drawing/2014/main" id="{590BE8C0-24FC-D144-8E1B-862191E6E66B}"/>
              </a:ext>
            </a:extLst>
          </p:cNvPr>
          <p:cNvPicPr>
            <a:picLocks noChangeAspect="1"/>
          </p:cNvPicPr>
          <p:nvPr/>
        </p:nvPicPr>
        <p:blipFill>
          <a:blip r:embed="rId303">
            <a:extLst>
              <a:ext uri="{96DAC541-7B7A-43D3-8B79-37D633B846F1}">
                <asvg:svgBlip xmlns:asvg="http://schemas.microsoft.com/office/drawing/2016/SVG/main" r:embed="rId304"/>
              </a:ext>
            </a:extLst>
          </a:blip>
          <a:stretch>
            <a:fillRect/>
          </a:stretch>
        </p:blipFill>
        <p:spPr>
          <a:xfrm>
            <a:off x="2811570" y="3757175"/>
            <a:ext cx="228600" cy="228600"/>
          </a:xfrm>
          <a:prstGeom prst="rect">
            <a:avLst/>
          </a:prstGeom>
        </p:spPr>
      </p:pic>
      <p:pic>
        <p:nvPicPr>
          <p:cNvPr id="155" name="גרפיקה 154">
            <a:extLst>
              <a:ext uri="{FF2B5EF4-FFF2-40B4-BE49-F238E27FC236}">
                <a16:creationId xmlns:a16="http://schemas.microsoft.com/office/drawing/2014/main" id="{5AFAF041-E315-0247-9CD5-21513A4E3614}"/>
              </a:ext>
            </a:extLst>
          </p:cNvPr>
          <p:cNvPicPr>
            <a:picLocks noChangeAspect="1"/>
          </p:cNvPicPr>
          <p:nvPr/>
        </p:nvPicPr>
        <p:blipFill>
          <a:blip r:embed="rId305">
            <a:extLst>
              <a:ext uri="{96DAC541-7B7A-43D3-8B79-37D633B846F1}">
                <asvg:svgBlip xmlns:asvg="http://schemas.microsoft.com/office/drawing/2016/SVG/main" r:embed="rId306"/>
              </a:ext>
            </a:extLst>
          </a:blip>
          <a:stretch>
            <a:fillRect/>
          </a:stretch>
        </p:blipFill>
        <p:spPr>
          <a:xfrm>
            <a:off x="3083426" y="3757175"/>
            <a:ext cx="228600" cy="228600"/>
          </a:xfrm>
          <a:prstGeom prst="rect">
            <a:avLst/>
          </a:prstGeom>
        </p:spPr>
      </p:pic>
      <p:pic>
        <p:nvPicPr>
          <p:cNvPr id="156" name="גרפיקה 155">
            <a:extLst>
              <a:ext uri="{FF2B5EF4-FFF2-40B4-BE49-F238E27FC236}">
                <a16:creationId xmlns:a16="http://schemas.microsoft.com/office/drawing/2014/main" id="{EBA7F526-41B7-AB43-BEF4-FDD59DFE41FE}"/>
              </a:ext>
            </a:extLst>
          </p:cNvPr>
          <p:cNvPicPr>
            <a:picLocks noChangeAspect="1"/>
          </p:cNvPicPr>
          <p:nvPr/>
        </p:nvPicPr>
        <p:blipFill>
          <a:blip r:embed="rId307">
            <a:extLst>
              <a:ext uri="{96DAC541-7B7A-43D3-8B79-37D633B846F1}">
                <asvg:svgBlip xmlns:asvg="http://schemas.microsoft.com/office/drawing/2016/SVG/main" r:embed="rId308"/>
              </a:ext>
            </a:extLst>
          </a:blip>
          <a:stretch>
            <a:fillRect/>
          </a:stretch>
        </p:blipFill>
        <p:spPr>
          <a:xfrm>
            <a:off x="3355282" y="3757175"/>
            <a:ext cx="228600" cy="228600"/>
          </a:xfrm>
          <a:prstGeom prst="rect">
            <a:avLst/>
          </a:prstGeom>
        </p:spPr>
      </p:pic>
      <p:pic>
        <p:nvPicPr>
          <p:cNvPr id="157" name="גרפיקה 156">
            <a:extLst>
              <a:ext uri="{FF2B5EF4-FFF2-40B4-BE49-F238E27FC236}">
                <a16:creationId xmlns:a16="http://schemas.microsoft.com/office/drawing/2014/main" id="{429B1270-A596-F14E-A371-6CEB09C0FC60}"/>
              </a:ext>
            </a:extLst>
          </p:cNvPr>
          <p:cNvPicPr>
            <a:picLocks noChangeAspect="1"/>
          </p:cNvPicPr>
          <p:nvPr/>
        </p:nvPicPr>
        <p:blipFill>
          <a:blip r:embed="rId309">
            <a:extLst>
              <a:ext uri="{96DAC541-7B7A-43D3-8B79-37D633B846F1}">
                <asvg:svgBlip xmlns:asvg="http://schemas.microsoft.com/office/drawing/2016/SVG/main" r:embed="rId310"/>
              </a:ext>
            </a:extLst>
          </a:blip>
          <a:stretch>
            <a:fillRect/>
          </a:stretch>
        </p:blipFill>
        <p:spPr>
          <a:xfrm>
            <a:off x="3627138" y="3757175"/>
            <a:ext cx="228600" cy="228600"/>
          </a:xfrm>
          <a:prstGeom prst="rect">
            <a:avLst/>
          </a:prstGeom>
        </p:spPr>
      </p:pic>
      <p:pic>
        <p:nvPicPr>
          <p:cNvPr id="158" name="גרפיקה 157">
            <a:extLst>
              <a:ext uri="{FF2B5EF4-FFF2-40B4-BE49-F238E27FC236}">
                <a16:creationId xmlns:a16="http://schemas.microsoft.com/office/drawing/2014/main" id="{02B212EB-955B-E04E-A279-C4CBF3DCDA56}"/>
              </a:ext>
            </a:extLst>
          </p:cNvPr>
          <p:cNvPicPr>
            <a:picLocks noChangeAspect="1"/>
          </p:cNvPicPr>
          <p:nvPr/>
        </p:nvPicPr>
        <p:blipFill>
          <a:blip r:embed="rId311">
            <a:extLst>
              <a:ext uri="{96DAC541-7B7A-43D3-8B79-37D633B846F1}">
                <asvg:svgBlip xmlns:asvg="http://schemas.microsoft.com/office/drawing/2016/SVG/main" r:embed="rId312"/>
              </a:ext>
            </a:extLst>
          </a:blip>
          <a:stretch>
            <a:fillRect/>
          </a:stretch>
        </p:blipFill>
        <p:spPr>
          <a:xfrm>
            <a:off x="3898994" y="3757175"/>
            <a:ext cx="228600" cy="228600"/>
          </a:xfrm>
          <a:prstGeom prst="rect">
            <a:avLst/>
          </a:prstGeom>
        </p:spPr>
      </p:pic>
      <p:pic>
        <p:nvPicPr>
          <p:cNvPr id="159" name="גרפיקה 158">
            <a:extLst>
              <a:ext uri="{FF2B5EF4-FFF2-40B4-BE49-F238E27FC236}">
                <a16:creationId xmlns:a16="http://schemas.microsoft.com/office/drawing/2014/main" id="{97B9BBF3-A639-894A-BEEC-6E1B56AE5932}"/>
              </a:ext>
            </a:extLst>
          </p:cNvPr>
          <p:cNvPicPr>
            <a:picLocks noChangeAspect="1"/>
          </p:cNvPicPr>
          <p:nvPr/>
        </p:nvPicPr>
        <p:blipFill>
          <a:blip r:embed="rId313">
            <a:extLst>
              <a:ext uri="{96DAC541-7B7A-43D3-8B79-37D633B846F1}">
                <asvg:svgBlip xmlns:asvg="http://schemas.microsoft.com/office/drawing/2016/SVG/main" r:embed="rId314"/>
              </a:ext>
            </a:extLst>
          </a:blip>
          <a:stretch>
            <a:fillRect/>
          </a:stretch>
        </p:blipFill>
        <p:spPr>
          <a:xfrm>
            <a:off x="4170850" y="3757175"/>
            <a:ext cx="228600" cy="228600"/>
          </a:xfrm>
          <a:prstGeom prst="rect">
            <a:avLst/>
          </a:prstGeom>
        </p:spPr>
      </p:pic>
      <p:pic>
        <p:nvPicPr>
          <p:cNvPr id="160" name="גרפיקה 159">
            <a:extLst>
              <a:ext uri="{FF2B5EF4-FFF2-40B4-BE49-F238E27FC236}">
                <a16:creationId xmlns:a16="http://schemas.microsoft.com/office/drawing/2014/main" id="{5ACDC2D1-198F-D449-ABAE-AAEE3F0500E1}"/>
              </a:ext>
            </a:extLst>
          </p:cNvPr>
          <p:cNvPicPr>
            <a:picLocks noChangeAspect="1"/>
          </p:cNvPicPr>
          <p:nvPr/>
        </p:nvPicPr>
        <p:blipFill>
          <a:blip r:embed="rId315">
            <a:extLst>
              <a:ext uri="{96DAC541-7B7A-43D3-8B79-37D633B846F1}">
                <asvg:svgBlip xmlns:asvg="http://schemas.microsoft.com/office/drawing/2016/SVG/main" r:embed="rId316"/>
              </a:ext>
            </a:extLst>
          </a:blip>
          <a:stretch>
            <a:fillRect/>
          </a:stretch>
        </p:blipFill>
        <p:spPr>
          <a:xfrm>
            <a:off x="4442706" y="3757175"/>
            <a:ext cx="228600" cy="228600"/>
          </a:xfrm>
          <a:prstGeom prst="rect">
            <a:avLst/>
          </a:prstGeom>
        </p:spPr>
      </p:pic>
      <p:pic>
        <p:nvPicPr>
          <p:cNvPr id="161" name="גרפיקה 160">
            <a:extLst>
              <a:ext uri="{FF2B5EF4-FFF2-40B4-BE49-F238E27FC236}">
                <a16:creationId xmlns:a16="http://schemas.microsoft.com/office/drawing/2014/main" id="{1A2FF657-D9B1-8F45-B951-012D0DB3989A}"/>
              </a:ext>
            </a:extLst>
          </p:cNvPr>
          <p:cNvPicPr>
            <a:picLocks noChangeAspect="1"/>
          </p:cNvPicPr>
          <p:nvPr/>
        </p:nvPicPr>
        <p:blipFill>
          <a:blip r:embed="rId317">
            <a:extLst>
              <a:ext uri="{96DAC541-7B7A-43D3-8B79-37D633B846F1}">
                <asvg:svgBlip xmlns:asvg="http://schemas.microsoft.com/office/drawing/2016/SVG/main" r:embed="rId318"/>
              </a:ext>
            </a:extLst>
          </a:blip>
          <a:stretch>
            <a:fillRect/>
          </a:stretch>
        </p:blipFill>
        <p:spPr>
          <a:xfrm>
            <a:off x="4714562" y="3757175"/>
            <a:ext cx="228600" cy="228600"/>
          </a:xfrm>
          <a:prstGeom prst="rect">
            <a:avLst/>
          </a:prstGeom>
        </p:spPr>
      </p:pic>
      <p:pic>
        <p:nvPicPr>
          <p:cNvPr id="162" name="גרפיקה 161">
            <a:extLst>
              <a:ext uri="{FF2B5EF4-FFF2-40B4-BE49-F238E27FC236}">
                <a16:creationId xmlns:a16="http://schemas.microsoft.com/office/drawing/2014/main" id="{0FD34E0F-1BCD-1F49-88DB-F8305506705D}"/>
              </a:ext>
            </a:extLst>
          </p:cNvPr>
          <p:cNvPicPr>
            <a:picLocks noChangeAspect="1"/>
          </p:cNvPicPr>
          <p:nvPr/>
        </p:nvPicPr>
        <p:blipFill>
          <a:blip r:embed="rId319">
            <a:extLst>
              <a:ext uri="{96DAC541-7B7A-43D3-8B79-37D633B846F1}">
                <asvg:svgBlip xmlns:asvg="http://schemas.microsoft.com/office/drawing/2016/SVG/main" r:embed="rId320"/>
              </a:ext>
            </a:extLst>
          </a:blip>
          <a:stretch>
            <a:fillRect/>
          </a:stretch>
        </p:blipFill>
        <p:spPr>
          <a:xfrm>
            <a:off x="4986418" y="3757175"/>
            <a:ext cx="228600" cy="228600"/>
          </a:xfrm>
          <a:prstGeom prst="rect">
            <a:avLst/>
          </a:prstGeom>
        </p:spPr>
      </p:pic>
      <p:pic>
        <p:nvPicPr>
          <p:cNvPr id="163" name="גרפיקה 162">
            <a:extLst>
              <a:ext uri="{FF2B5EF4-FFF2-40B4-BE49-F238E27FC236}">
                <a16:creationId xmlns:a16="http://schemas.microsoft.com/office/drawing/2014/main" id="{0292B779-F31A-B648-9D44-2C11C227EA29}"/>
              </a:ext>
            </a:extLst>
          </p:cNvPr>
          <p:cNvPicPr>
            <a:picLocks noChangeAspect="1"/>
          </p:cNvPicPr>
          <p:nvPr/>
        </p:nvPicPr>
        <p:blipFill>
          <a:blip r:embed="rId321">
            <a:extLst>
              <a:ext uri="{96DAC541-7B7A-43D3-8B79-37D633B846F1}">
                <asvg:svgBlip xmlns:asvg="http://schemas.microsoft.com/office/drawing/2016/SVG/main" r:embed="rId322"/>
              </a:ext>
            </a:extLst>
          </a:blip>
          <a:stretch>
            <a:fillRect/>
          </a:stretch>
        </p:blipFill>
        <p:spPr>
          <a:xfrm>
            <a:off x="5258274" y="3757175"/>
            <a:ext cx="228600" cy="228600"/>
          </a:xfrm>
          <a:prstGeom prst="rect">
            <a:avLst/>
          </a:prstGeom>
        </p:spPr>
      </p:pic>
      <p:pic>
        <p:nvPicPr>
          <p:cNvPr id="164" name="גרפיקה 163">
            <a:extLst>
              <a:ext uri="{FF2B5EF4-FFF2-40B4-BE49-F238E27FC236}">
                <a16:creationId xmlns:a16="http://schemas.microsoft.com/office/drawing/2014/main" id="{E583D189-FA61-6B48-879A-7102CA16CBBE}"/>
              </a:ext>
            </a:extLst>
          </p:cNvPr>
          <p:cNvPicPr>
            <a:picLocks noChangeAspect="1"/>
          </p:cNvPicPr>
          <p:nvPr/>
        </p:nvPicPr>
        <p:blipFill>
          <a:blip r:embed="rId323">
            <a:extLst>
              <a:ext uri="{96DAC541-7B7A-43D3-8B79-37D633B846F1}">
                <asvg:svgBlip xmlns:asvg="http://schemas.microsoft.com/office/drawing/2016/SVG/main" r:embed="rId324"/>
              </a:ext>
            </a:extLst>
          </a:blip>
          <a:stretch>
            <a:fillRect/>
          </a:stretch>
        </p:blipFill>
        <p:spPr>
          <a:xfrm>
            <a:off x="5530130" y="3757175"/>
            <a:ext cx="228600" cy="228600"/>
          </a:xfrm>
          <a:prstGeom prst="rect">
            <a:avLst/>
          </a:prstGeom>
        </p:spPr>
      </p:pic>
      <p:pic>
        <p:nvPicPr>
          <p:cNvPr id="165" name="גרפיקה 164">
            <a:extLst>
              <a:ext uri="{FF2B5EF4-FFF2-40B4-BE49-F238E27FC236}">
                <a16:creationId xmlns:a16="http://schemas.microsoft.com/office/drawing/2014/main" id="{56DA7A34-2CA7-DC48-AB6B-4EF89F2A5BBE}"/>
              </a:ext>
            </a:extLst>
          </p:cNvPr>
          <p:cNvPicPr>
            <a:picLocks noChangeAspect="1"/>
          </p:cNvPicPr>
          <p:nvPr/>
        </p:nvPicPr>
        <p:blipFill>
          <a:blip r:embed="rId325">
            <a:extLst>
              <a:ext uri="{96DAC541-7B7A-43D3-8B79-37D633B846F1}">
                <asvg:svgBlip xmlns:asvg="http://schemas.microsoft.com/office/drawing/2016/SVG/main" r:embed="rId326"/>
              </a:ext>
            </a:extLst>
          </a:blip>
          <a:stretch>
            <a:fillRect/>
          </a:stretch>
        </p:blipFill>
        <p:spPr>
          <a:xfrm>
            <a:off x="5801986" y="3757175"/>
            <a:ext cx="228600" cy="228600"/>
          </a:xfrm>
          <a:prstGeom prst="rect">
            <a:avLst/>
          </a:prstGeom>
        </p:spPr>
      </p:pic>
      <p:pic>
        <p:nvPicPr>
          <p:cNvPr id="166" name="גרפיקה 165">
            <a:extLst>
              <a:ext uri="{FF2B5EF4-FFF2-40B4-BE49-F238E27FC236}">
                <a16:creationId xmlns:a16="http://schemas.microsoft.com/office/drawing/2014/main" id="{E0742ACF-505E-4B44-852D-04E02AACA59E}"/>
              </a:ext>
            </a:extLst>
          </p:cNvPr>
          <p:cNvPicPr>
            <a:picLocks noChangeAspect="1"/>
          </p:cNvPicPr>
          <p:nvPr/>
        </p:nvPicPr>
        <p:blipFill>
          <a:blip r:embed="rId327">
            <a:extLst>
              <a:ext uri="{96DAC541-7B7A-43D3-8B79-37D633B846F1}">
                <asvg:svgBlip xmlns:asvg="http://schemas.microsoft.com/office/drawing/2016/SVG/main" r:embed="rId328"/>
              </a:ext>
            </a:extLst>
          </a:blip>
          <a:stretch>
            <a:fillRect/>
          </a:stretch>
        </p:blipFill>
        <p:spPr>
          <a:xfrm>
            <a:off x="6073842" y="3757175"/>
            <a:ext cx="228600" cy="228600"/>
          </a:xfrm>
          <a:prstGeom prst="rect">
            <a:avLst/>
          </a:prstGeom>
        </p:spPr>
      </p:pic>
      <p:pic>
        <p:nvPicPr>
          <p:cNvPr id="167" name="גרפיקה 166">
            <a:extLst>
              <a:ext uri="{FF2B5EF4-FFF2-40B4-BE49-F238E27FC236}">
                <a16:creationId xmlns:a16="http://schemas.microsoft.com/office/drawing/2014/main" id="{6C416D4E-5BCC-8040-8452-BD2C8AB5766D}"/>
              </a:ext>
            </a:extLst>
          </p:cNvPr>
          <p:cNvPicPr>
            <a:picLocks noChangeAspect="1"/>
          </p:cNvPicPr>
          <p:nvPr/>
        </p:nvPicPr>
        <p:blipFill>
          <a:blip r:embed="rId329">
            <a:extLst>
              <a:ext uri="{96DAC541-7B7A-43D3-8B79-37D633B846F1}">
                <asvg:svgBlip xmlns:asvg="http://schemas.microsoft.com/office/drawing/2016/SVG/main" r:embed="rId330"/>
              </a:ext>
            </a:extLst>
          </a:blip>
          <a:stretch>
            <a:fillRect/>
          </a:stretch>
        </p:blipFill>
        <p:spPr>
          <a:xfrm>
            <a:off x="6345698" y="3757175"/>
            <a:ext cx="228600" cy="228600"/>
          </a:xfrm>
          <a:prstGeom prst="rect">
            <a:avLst/>
          </a:prstGeom>
        </p:spPr>
      </p:pic>
      <p:pic>
        <p:nvPicPr>
          <p:cNvPr id="168" name="גרפיקה 167">
            <a:extLst>
              <a:ext uri="{FF2B5EF4-FFF2-40B4-BE49-F238E27FC236}">
                <a16:creationId xmlns:a16="http://schemas.microsoft.com/office/drawing/2014/main" id="{78492F53-3722-1A46-8290-F79FA69E5D03}"/>
              </a:ext>
            </a:extLst>
          </p:cNvPr>
          <p:cNvPicPr>
            <a:picLocks noChangeAspect="1"/>
          </p:cNvPicPr>
          <p:nvPr/>
        </p:nvPicPr>
        <p:blipFill>
          <a:blip r:embed="rId331">
            <a:extLst>
              <a:ext uri="{96DAC541-7B7A-43D3-8B79-37D633B846F1}">
                <asvg:svgBlip xmlns:asvg="http://schemas.microsoft.com/office/drawing/2016/SVG/main" r:embed="rId332"/>
              </a:ext>
            </a:extLst>
          </a:blip>
          <a:stretch>
            <a:fillRect/>
          </a:stretch>
        </p:blipFill>
        <p:spPr>
          <a:xfrm>
            <a:off x="6617554" y="3757175"/>
            <a:ext cx="228600" cy="228600"/>
          </a:xfrm>
          <a:prstGeom prst="rect">
            <a:avLst/>
          </a:prstGeom>
        </p:spPr>
      </p:pic>
      <p:pic>
        <p:nvPicPr>
          <p:cNvPr id="169" name="גרפיקה 168">
            <a:extLst>
              <a:ext uri="{FF2B5EF4-FFF2-40B4-BE49-F238E27FC236}">
                <a16:creationId xmlns:a16="http://schemas.microsoft.com/office/drawing/2014/main" id="{09DCF62D-0FAD-9F48-A285-508B0CF89AE9}"/>
              </a:ext>
            </a:extLst>
          </p:cNvPr>
          <p:cNvPicPr>
            <a:picLocks noChangeAspect="1"/>
          </p:cNvPicPr>
          <p:nvPr/>
        </p:nvPicPr>
        <p:blipFill>
          <a:blip r:embed="rId333">
            <a:extLst>
              <a:ext uri="{96DAC541-7B7A-43D3-8B79-37D633B846F1}">
                <asvg:svgBlip xmlns:asvg="http://schemas.microsoft.com/office/drawing/2016/SVG/main" r:embed="rId334"/>
              </a:ext>
            </a:extLst>
          </a:blip>
          <a:stretch>
            <a:fillRect/>
          </a:stretch>
        </p:blipFill>
        <p:spPr>
          <a:xfrm>
            <a:off x="6889410" y="3757175"/>
            <a:ext cx="228600" cy="228600"/>
          </a:xfrm>
          <a:prstGeom prst="rect">
            <a:avLst/>
          </a:prstGeom>
        </p:spPr>
      </p:pic>
      <p:pic>
        <p:nvPicPr>
          <p:cNvPr id="170" name="גרפיקה 169">
            <a:extLst>
              <a:ext uri="{FF2B5EF4-FFF2-40B4-BE49-F238E27FC236}">
                <a16:creationId xmlns:a16="http://schemas.microsoft.com/office/drawing/2014/main" id="{4AB2A9E2-4899-A041-8DAB-96740F88FAF3}"/>
              </a:ext>
            </a:extLst>
          </p:cNvPr>
          <p:cNvPicPr>
            <a:picLocks noChangeAspect="1"/>
          </p:cNvPicPr>
          <p:nvPr/>
        </p:nvPicPr>
        <p:blipFill>
          <a:blip r:embed="rId335">
            <a:extLst>
              <a:ext uri="{96DAC541-7B7A-43D3-8B79-37D633B846F1}">
                <asvg:svgBlip xmlns:asvg="http://schemas.microsoft.com/office/drawing/2016/SVG/main" r:embed="rId336"/>
              </a:ext>
            </a:extLst>
          </a:blip>
          <a:stretch>
            <a:fillRect/>
          </a:stretch>
        </p:blipFill>
        <p:spPr>
          <a:xfrm>
            <a:off x="7161266" y="3757175"/>
            <a:ext cx="228600" cy="228600"/>
          </a:xfrm>
          <a:prstGeom prst="rect">
            <a:avLst/>
          </a:prstGeom>
        </p:spPr>
      </p:pic>
      <p:pic>
        <p:nvPicPr>
          <p:cNvPr id="171" name="גרפיקה 170">
            <a:extLst>
              <a:ext uri="{FF2B5EF4-FFF2-40B4-BE49-F238E27FC236}">
                <a16:creationId xmlns:a16="http://schemas.microsoft.com/office/drawing/2014/main" id="{5B69A2B2-24B7-5747-B717-6DD0AC433843}"/>
              </a:ext>
            </a:extLst>
          </p:cNvPr>
          <p:cNvPicPr>
            <a:picLocks noChangeAspect="1"/>
          </p:cNvPicPr>
          <p:nvPr/>
        </p:nvPicPr>
        <p:blipFill>
          <a:blip r:embed="rId337">
            <a:extLst>
              <a:ext uri="{96DAC541-7B7A-43D3-8B79-37D633B846F1}">
                <asvg:svgBlip xmlns:asvg="http://schemas.microsoft.com/office/drawing/2016/SVG/main" r:embed="rId338"/>
              </a:ext>
            </a:extLst>
          </a:blip>
          <a:stretch>
            <a:fillRect/>
          </a:stretch>
        </p:blipFill>
        <p:spPr>
          <a:xfrm>
            <a:off x="7433122" y="3757175"/>
            <a:ext cx="228600" cy="228600"/>
          </a:xfrm>
          <a:prstGeom prst="rect">
            <a:avLst/>
          </a:prstGeom>
        </p:spPr>
      </p:pic>
      <p:pic>
        <p:nvPicPr>
          <p:cNvPr id="172" name="גרפיקה 171">
            <a:extLst>
              <a:ext uri="{FF2B5EF4-FFF2-40B4-BE49-F238E27FC236}">
                <a16:creationId xmlns:a16="http://schemas.microsoft.com/office/drawing/2014/main" id="{A0975C0E-2876-2146-9D7C-A150E3A89446}"/>
              </a:ext>
            </a:extLst>
          </p:cNvPr>
          <p:cNvPicPr>
            <a:picLocks noChangeAspect="1"/>
          </p:cNvPicPr>
          <p:nvPr/>
        </p:nvPicPr>
        <p:blipFill>
          <a:blip r:embed="rId339">
            <a:extLst>
              <a:ext uri="{96DAC541-7B7A-43D3-8B79-37D633B846F1}">
                <asvg:svgBlip xmlns:asvg="http://schemas.microsoft.com/office/drawing/2016/SVG/main" r:embed="rId340"/>
              </a:ext>
            </a:extLst>
          </a:blip>
          <a:stretch>
            <a:fillRect/>
          </a:stretch>
        </p:blipFill>
        <p:spPr>
          <a:xfrm>
            <a:off x="7704978" y="3757175"/>
            <a:ext cx="228600" cy="228600"/>
          </a:xfrm>
          <a:prstGeom prst="rect">
            <a:avLst/>
          </a:prstGeom>
        </p:spPr>
      </p:pic>
      <p:pic>
        <p:nvPicPr>
          <p:cNvPr id="173" name="גרפיקה 172">
            <a:extLst>
              <a:ext uri="{FF2B5EF4-FFF2-40B4-BE49-F238E27FC236}">
                <a16:creationId xmlns:a16="http://schemas.microsoft.com/office/drawing/2014/main" id="{CAF1180F-F22E-5B45-BCBE-974BD55CDA09}"/>
              </a:ext>
            </a:extLst>
          </p:cNvPr>
          <p:cNvPicPr>
            <a:picLocks noChangeAspect="1"/>
          </p:cNvPicPr>
          <p:nvPr/>
        </p:nvPicPr>
        <p:blipFill>
          <a:blip r:embed="rId341">
            <a:extLst>
              <a:ext uri="{96DAC541-7B7A-43D3-8B79-37D633B846F1}">
                <asvg:svgBlip xmlns:asvg="http://schemas.microsoft.com/office/drawing/2016/SVG/main" r:embed="rId342"/>
              </a:ext>
            </a:extLst>
          </a:blip>
          <a:stretch>
            <a:fillRect/>
          </a:stretch>
        </p:blipFill>
        <p:spPr>
          <a:xfrm>
            <a:off x="7976834" y="3757175"/>
            <a:ext cx="228600" cy="228600"/>
          </a:xfrm>
          <a:prstGeom prst="rect">
            <a:avLst/>
          </a:prstGeom>
        </p:spPr>
      </p:pic>
      <p:pic>
        <p:nvPicPr>
          <p:cNvPr id="174" name="גרפיקה 173">
            <a:extLst>
              <a:ext uri="{FF2B5EF4-FFF2-40B4-BE49-F238E27FC236}">
                <a16:creationId xmlns:a16="http://schemas.microsoft.com/office/drawing/2014/main" id="{93D4EA1F-7A2B-7749-9B1B-89E1B2043987}"/>
              </a:ext>
            </a:extLst>
          </p:cNvPr>
          <p:cNvPicPr>
            <a:picLocks noChangeAspect="1"/>
          </p:cNvPicPr>
          <p:nvPr/>
        </p:nvPicPr>
        <p:blipFill>
          <a:blip r:embed="rId343">
            <a:extLst>
              <a:ext uri="{96DAC541-7B7A-43D3-8B79-37D633B846F1}">
                <asvg:svgBlip xmlns:asvg="http://schemas.microsoft.com/office/drawing/2016/SVG/main" r:embed="rId344"/>
              </a:ext>
            </a:extLst>
          </a:blip>
          <a:stretch>
            <a:fillRect/>
          </a:stretch>
        </p:blipFill>
        <p:spPr>
          <a:xfrm>
            <a:off x="8248690" y="3757175"/>
            <a:ext cx="228600" cy="228600"/>
          </a:xfrm>
          <a:prstGeom prst="rect">
            <a:avLst/>
          </a:prstGeom>
        </p:spPr>
      </p:pic>
      <p:pic>
        <p:nvPicPr>
          <p:cNvPr id="175" name="גרפיקה 174">
            <a:extLst>
              <a:ext uri="{FF2B5EF4-FFF2-40B4-BE49-F238E27FC236}">
                <a16:creationId xmlns:a16="http://schemas.microsoft.com/office/drawing/2014/main" id="{F6AD15B3-CCD2-F64C-8296-787403506474}"/>
              </a:ext>
            </a:extLst>
          </p:cNvPr>
          <p:cNvPicPr>
            <a:picLocks noChangeAspect="1"/>
          </p:cNvPicPr>
          <p:nvPr/>
        </p:nvPicPr>
        <p:blipFill>
          <a:blip r:embed="rId345">
            <a:extLst>
              <a:ext uri="{96DAC541-7B7A-43D3-8B79-37D633B846F1}">
                <asvg:svgBlip xmlns:asvg="http://schemas.microsoft.com/office/drawing/2016/SVG/main" r:embed="rId346"/>
              </a:ext>
            </a:extLst>
          </a:blip>
          <a:stretch>
            <a:fillRect/>
          </a:stretch>
        </p:blipFill>
        <p:spPr>
          <a:xfrm>
            <a:off x="8520559" y="3757175"/>
            <a:ext cx="228600" cy="228600"/>
          </a:xfrm>
          <a:prstGeom prst="rect">
            <a:avLst/>
          </a:prstGeom>
        </p:spPr>
      </p:pic>
      <p:pic>
        <p:nvPicPr>
          <p:cNvPr id="176" name="גרפיקה 175">
            <a:extLst>
              <a:ext uri="{FF2B5EF4-FFF2-40B4-BE49-F238E27FC236}">
                <a16:creationId xmlns:a16="http://schemas.microsoft.com/office/drawing/2014/main" id="{BFFE47F8-E60B-5841-9E2F-FC8F1A8FAE2E}"/>
              </a:ext>
            </a:extLst>
          </p:cNvPr>
          <p:cNvPicPr>
            <a:picLocks noChangeAspect="1"/>
          </p:cNvPicPr>
          <p:nvPr/>
        </p:nvPicPr>
        <p:blipFill>
          <a:blip r:embed="rId347">
            <a:extLst>
              <a:ext uri="{96DAC541-7B7A-43D3-8B79-37D633B846F1}">
                <asvg:svgBlip xmlns:asvg="http://schemas.microsoft.com/office/drawing/2016/SVG/main" r:embed="rId348"/>
              </a:ext>
            </a:extLst>
          </a:blip>
          <a:stretch>
            <a:fillRect/>
          </a:stretch>
        </p:blipFill>
        <p:spPr>
          <a:xfrm>
            <a:off x="339819" y="4272092"/>
            <a:ext cx="228600" cy="228600"/>
          </a:xfrm>
          <a:prstGeom prst="rect">
            <a:avLst/>
          </a:prstGeom>
        </p:spPr>
      </p:pic>
      <p:pic>
        <p:nvPicPr>
          <p:cNvPr id="177" name="גרפיקה 176">
            <a:extLst>
              <a:ext uri="{FF2B5EF4-FFF2-40B4-BE49-F238E27FC236}">
                <a16:creationId xmlns:a16="http://schemas.microsoft.com/office/drawing/2014/main" id="{2E12EF28-38B6-B745-A51C-3780CFB14679}"/>
              </a:ext>
            </a:extLst>
          </p:cNvPr>
          <p:cNvPicPr>
            <a:picLocks noChangeAspect="1"/>
          </p:cNvPicPr>
          <p:nvPr/>
        </p:nvPicPr>
        <p:blipFill>
          <a:blip r:embed="rId349">
            <a:extLst>
              <a:ext uri="{96DAC541-7B7A-43D3-8B79-37D633B846F1}">
                <asvg:svgBlip xmlns:asvg="http://schemas.microsoft.com/office/drawing/2016/SVG/main" r:embed="rId350"/>
              </a:ext>
            </a:extLst>
          </a:blip>
          <a:stretch>
            <a:fillRect/>
          </a:stretch>
        </p:blipFill>
        <p:spPr>
          <a:xfrm>
            <a:off x="728315" y="4272092"/>
            <a:ext cx="228600" cy="228600"/>
          </a:xfrm>
          <a:prstGeom prst="rect">
            <a:avLst/>
          </a:prstGeom>
        </p:spPr>
      </p:pic>
      <p:pic>
        <p:nvPicPr>
          <p:cNvPr id="178" name="גרפיקה 177">
            <a:extLst>
              <a:ext uri="{FF2B5EF4-FFF2-40B4-BE49-F238E27FC236}">
                <a16:creationId xmlns:a16="http://schemas.microsoft.com/office/drawing/2014/main" id="{776C61C6-DFFE-D349-BABA-149F901DEFA1}"/>
              </a:ext>
            </a:extLst>
          </p:cNvPr>
          <p:cNvPicPr>
            <a:picLocks noChangeAspect="1"/>
          </p:cNvPicPr>
          <p:nvPr/>
        </p:nvPicPr>
        <p:blipFill>
          <a:blip r:embed="rId351">
            <a:extLst>
              <a:ext uri="{96DAC541-7B7A-43D3-8B79-37D633B846F1}">
                <asvg:svgBlip xmlns:asvg="http://schemas.microsoft.com/office/drawing/2016/SVG/main" r:embed="rId352"/>
              </a:ext>
            </a:extLst>
          </a:blip>
          <a:stretch>
            <a:fillRect/>
          </a:stretch>
        </p:blipFill>
        <p:spPr>
          <a:xfrm>
            <a:off x="1116811" y="4272092"/>
            <a:ext cx="228600" cy="228600"/>
          </a:xfrm>
          <a:prstGeom prst="rect">
            <a:avLst/>
          </a:prstGeom>
        </p:spPr>
      </p:pic>
      <p:pic>
        <p:nvPicPr>
          <p:cNvPr id="179" name="גרפיקה 178">
            <a:extLst>
              <a:ext uri="{FF2B5EF4-FFF2-40B4-BE49-F238E27FC236}">
                <a16:creationId xmlns:a16="http://schemas.microsoft.com/office/drawing/2014/main" id="{DF10D241-ACD3-794E-997C-A33EB4F231D8}"/>
              </a:ext>
            </a:extLst>
          </p:cNvPr>
          <p:cNvPicPr>
            <a:picLocks noChangeAspect="1"/>
          </p:cNvPicPr>
          <p:nvPr/>
        </p:nvPicPr>
        <p:blipFill>
          <a:blip r:embed="rId353">
            <a:extLst>
              <a:ext uri="{96DAC541-7B7A-43D3-8B79-37D633B846F1}">
                <asvg:svgBlip xmlns:asvg="http://schemas.microsoft.com/office/drawing/2016/SVG/main" r:embed="rId354"/>
              </a:ext>
            </a:extLst>
          </a:blip>
          <a:stretch>
            <a:fillRect/>
          </a:stretch>
        </p:blipFill>
        <p:spPr>
          <a:xfrm>
            <a:off x="1505307" y="4272092"/>
            <a:ext cx="228600" cy="228600"/>
          </a:xfrm>
          <a:prstGeom prst="rect">
            <a:avLst/>
          </a:prstGeom>
        </p:spPr>
      </p:pic>
      <p:pic>
        <p:nvPicPr>
          <p:cNvPr id="180" name="גרפיקה 179">
            <a:extLst>
              <a:ext uri="{FF2B5EF4-FFF2-40B4-BE49-F238E27FC236}">
                <a16:creationId xmlns:a16="http://schemas.microsoft.com/office/drawing/2014/main" id="{883C67F6-7FBC-8246-A6DB-0ECA19ACD95A}"/>
              </a:ext>
            </a:extLst>
          </p:cNvPr>
          <p:cNvPicPr>
            <a:picLocks noChangeAspect="1"/>
          </p:cNvPicPr>
          <p:nvPr/>
        </p:nvPicPr>
        <p:blipFill>
          <a:blip r:embed="rId355">
            <a:extLst>
              <a:ext uri="{96DAC541-7B7A-43D3-8B79-37D633B846F1}">
                <asvg:svgBlip xmlns:asvg="http://schemas.microsoft.com/office/drawing/2016/SVG/main" r:embed="rId356"/>
              </a:ext>
            </a:extLst>
          </a:blip>
          <a:stretch>
            <a:fillRect/>
          </a:stretch>
        </p:blipFill>
        <p:spPr>
          <a:xfrm>
            <a:off x="1893803" y="4272092"/>
            <a:ext cx="228600" cy="228600"/>
          </a:xfrm>
          <a:prstGeom prst="rect">
            <a:avLst/>
          </a:prstGeom>
        </p:spPr>
      </p:pic>
      <p:pic>
        <p:nvPicPr>
          <p:cNvPr id="181" name="גרפיקה 180">
            <a:extLst>
              <a:ext uri="{FF2B5EF4-FFF2-40B4-BE49-F238E27FC236}">
                <a16:creationId xmlns:a16="http://schemas.microsoft.com/office/drawing/2014/main" id="{3DD17519-851C-5847-997A-8F3499B44039}"/>
              </a:ext>
            </a:extLst>
          </p:cNvPr>
          <p:cNvPicPr>
            <a:picLocks noChangeAspect="1"/>
          </p:cNvPicPr>
          <p:nvPr/>
        </p:nvPicPr>
        <p:blipFill>
          <a:blip r:embed="rId357">
            <a:extLst>
              <a:ext uri="{96DAC541-7B7A-43D3-8B79-37D633B846F1}">
                <asvg:svgBlip xmlns:asvg="http://schemas.microsoft.com/office/drawing/2016/SVG/main" r:embed="rId358"/>
              </a:ext>
            </a:extLst>
          </a:blip>
          <a:stretch>
            <a:fillRect/>
          </a:stretch>
        </p:blipFill>
        <p:spPr>
          <a:xfrm>
            <a:off x="2282299" y="4272092"/>
            <a:ext cx="228600" cy="228600"/>
          </a:xfrm>
          <a:prstGeom prst="rect">
            <a:avLst/>
          </a:prstGeom>
        </p:spPr>
      </p:pic>
      <p:pic>
        <p:nvPicPr>
          <p:cNvPr id="182" name="גרפיקה 181">
            <a:extLst>
              <a:ext uri="{FF2B5EF4-FFF2-40B4-BE49-F238E27FC236}">
                <a16:creationId xmlns:a16="http://schemas.microsoft.com/office/drawing/2014/main" id="{A3664FB7-BAB9-3B4E-A87A-E55B661A37B0}"/>
              </a:ext>
            </a:extLst>
          </p:cNvPr>
          <p:cNvPicPr>
            <a:picLocks noChangeAspect="1"/>
          </p:cNvPicPr>
          <p:nvPr/>
        </p:nvPicPr>
        <p:blipFill>
          <a:blip r:embed="rId359">
            <a:extLst>
              <a:ext uri="{96DAC541-7B7A-43D3-8B79-37D633B846F1}">
                <asvg:svgBlip xmlns:asvg="http://schemas.microsoft.com/office/drawing/2016/SVG/main" r:embed="rId360"/>
              </a:ext>
            </a:extLst>
          </a:blip>
          <a:stretch>
            <a:fillRect/>
          </a:stretch>
        </p:blipFill>
        <p:spPr>
          <a:xfrm>
            <a:off x="2670795" y="4272092"/>
            <a:ext cx="228600" cy="228600"/>
          </a:xfrm>
          <a:prstGeom prst="rect">
            <a:avLst/>
          </a:prstGeom>
        </p:spPr>
      </p:pic>
      <p:pic>
        <p:nvPicPr>
          <p:cNvPr id="183" name="גרפיקה 182">
            <a:extLst>
              <a:ext uri="{FF2B5EF4-FFF2-40B4-BE49-F238E27FC236}">
                <a16:creationId xmlns:a16="http://schemas.microsoft.com/office/drawing/2014/main" id="{3DBA782B-64C4-D948-A5E3-336378A42255}"/>
              </a:ext>
            </a:extLst>
          </p:cNvPr>
          <p:cNvPicPr>
            <a:picLocks noChangeAspect="1"/>
          </p:cNvPicPr>
          <p:nvPr/>
        </p:nvPicPr>
        <p:blipFill>
          <a:blip r:embed="rId361">
            <a:extLst>
              <a:ext uri="{96DAC541-7B7A-43D3-8B79-37D633B846F1}">
                <asvg:svgBlip xmlns:asvg="http://schemas.microsoft.com/office/drawing/2016/SVG/main" r:embed="rId362"/>
              </a:ext>
            </a:extLst>
          </a:blip>
          <a:stretch>
            <a:fillRect/>
          </a:stretch>
        </p:blipFill>
        <p:spPr>
          <a:xfrm>
            <a:off x="3059291" y="4272092"/>
            <a:ext cx="228600" cy="228600"/>
          </a:xfrm>
          <a:prstGeom prst="rect">
            <a:avLst/>
          </a:prstGeom>
        </p:spPr>
      </p:pic>
      <p:pic>
        <p:nvPicPr>
          <p:cNvPr id="184" name="גרפיקה 183">
            <a:extLst>
              <a:ext uri="{FF2B5EF4-FFF2-40B4-BE49-F238E27FC236}">
                <a16:creationId xmlns:a16="http://schemas.microsoft.com/office/drawing/2014/main" id="{9753DE91-1BD7-1240-9EEA-1840B171123C}"/>
              </a:ext>
            </a:extLst>
          </p:cNvPr>
          <p:cNvPicPr>
            <a:picLocks noChangeAspect="1"/>
          </p:cNvPicPr>
          <p:nvPr/>
        </p:nvPicPr>
        <p:blipFill>
          <a:blip r:embed="rId363">
            <a:extLst>
              <a:ext uri="{96DAC541-7B7A-43D3-8B79-37D633B846F1}">
                <asvg:svgBlip xmlns:asvg="http://schemas.microsoft.com/office/drawing/2016/SVG/main" r:embed="rId364"/>
              </a:ext>
            </a:extLst>
          </a:blip>
          <a:stretch>
            <a:fillRect/>
          </a:stretch>
        </p:blipFill>
        <p:spPr>
          <a:xfrm>
            <a:off x="3447787" y="4272092"/>
            <a:ext cx="228600" cy="228600"/>
          </a:xfrm>
          <a:prstGeom prst="rect">
            <a:avLst/>
          </a:prstGeom>
        </p:spPr>
      </p:pic>
      <p:pic>
        <p:nvPicPr>
          <p:cNvPr id="185" name="גרפיקה 184">
            <a:extLst>
              <a:ext uri="{FF2B5EF4-FFF2-40B4-BE49-F238E27FC236}">
                <a16:creationId xmlns:a16="http://schemas.microsoft.com/office/drawing/2014/main" id="{7541C933-3F61-5C46-A6C5-47D91DD9C467}"/>
              </a:ext>
            </a:extLst>
          </p:cNvPr>
          <p:cNvPicPr>
            <a:picLocks noChangeAspect="1"/>
          </p:cNvPicPr>
          <p:nvPr/>
        </p:nvPicPr>
        <p:blipFill>
          <a:blip r:embed="rId365">
            <a:extLst>
              <a:ext uri="{96DAC541-7B7A-43D3-8B79-37D633B846F1}">
                <asvg:svgBlip xmlns:asvg="http://schemas.microsoft.com/office/drawing/2016/SVG/main" r:embed="rId366"/>
              </a:ext>
            </a:extLst>
          </a:blip>
          <a:stretch>
            <a:fillRect/>
          </a:stretch>
        </p:blipFill>
        <p:spPr>
          <a:xfrm>
            <a:off x="3836283" y="4272092"/>
            <a:ext cx="228600" cy="228600"/>
          </a:xfrm>
          <a:prstGeom prst="rect">
            <a:avLst/>
          </a:prstGeom>
        </p:spPr>
      </p:pic>
      <p:pic>
        <p:nvPicPr>
          <p:cNvPr id="186" name="גרפיקה 185">
            <a:extLst>
              <a:ext uri="{FF2B5EF4-FFF2-40B4-BE49-F238E27FC236}">
                <a16:creationId xmlns:a16="http://schemas.microsoft.com/office/drawing/2014/main" id="{C9D0D538-1E0B-2E40-BBEE-621BB423CE50}"/>
              </a:ext>
            </a:extLst>
          </p:cNvPr>
          <p:cNvPicPr>
            <a:picLocks noChangeAspect="1"/>
          </p:cNvPicPr>
          <p:nvPr/>
        </p:nvPicPr>
        <p:blipFill>
          <a:blip r:embed="rId367">
            <a:extLst>
              <a:ext uri="{96DAC541-7B7A-43D3-8B79-37D633B846F1}">
                <asvg:svgBlip xmlns:asvg="http://schemas.microsoft.com/office/drawing/2016/SVG/main" r:embed="rId368"/>
              </a:ext>
            </a:extLst>
          </a:blip>
          <a:stretch>
            <a:fillRect/>
          </a:stretch>
        </p:blipFill>
        <p:spPr>
          <a:xfrm>
            <a:off x="4224779" y="4272092"/>
            <a:ext cx="228600" cy="228600"/>
          </a:xfrm>
          <a:prstGeom prst="rect">
            <a:avLst/>
          </a:prstGeom>
        </p:spPr>
      </p:pic>
      <p:pic>
        <p:nvPicPr>
          <p:cNvPr id="187" name="גרפיקה 186">
            <a:extLst>
              <a:ext uri="{FF2B5EF4-FFF2-40B4-BE49-F238E27FC236}">
                <a16:creationId xmlns:a16="http://schemas.microsoft.com/office/drawing/2014/main" id="{C3CE48C1-CCD0-9C40-918D-721BE94C4532}"/>
              </a:ext>
            </a:extLst>
          </p:cNvPr>
          <p:cNvPicPr>
            <a:picLocks noChangeAspect="1"/>
          </p:cNvPicPr>
          <p:nvPr/>
        </p:nvPicPr>
        <p:blipFill>
          <a:blip r:embed="rId369">
            <a:extLst>
              <a:ext uri="{96DAC541-7B7A-43D3-8B79-37D633B846F1}">
                <asvg:svgBlip xmlns:asvg="http://schemas.microsoft.com/office/drawing/2016/SVG/main" r:embed="rId370"/>
              </a:ext>
            </a:extLst>
          </a:blip>
          <a:stretch>
            <a:fillRect/>
          </a:stretch>
        </p:blipFill>
        <p:spPr>
          <a:xfrm>
            <a:off x="4613275" y="4272092"/>
            <a:ext cx="228600" cy="228600"/>
          </a:xfrm>
          <a:prstGeom prst="rect">
            <a:avLst/>
          </a:prstGeom>
        </p:spPr>
      </p:pic>
      <p:pic>
        <p:nvPicPr>
          <p:cNvPr id="188" name="גרפיקה 187">
            <a:extLst>
              <a:ext uri="{FF2B5EF4-FFF2-40B4-BE49-F238E27FC236}">
                <a16:creationId xmlns:a16="http://schemas.microsoft.com/office/drawing/2014/main" id="{8ABF1E48-2F5C-0E4D-9D3A-5DD624EB1662}"/>
              </a:ext>
            </a:extLst>
          </p:cNvPr>
          <p:cNvPicPr>
            <a:picLocks noChangeAspect="1"/>
          </p:cNvPicPr>
          <p:nvPr/>
        </p:nvPicPr>
        <p:blipFill>
          <a:blip r:embed="rId371">
            <a:extLst>
              <a:ext uri="{96DAC541-7B7A-43D3-8B79-37D633B846F1}">
                <asvg:svgBlip xmlns:asvg="http://schemas.microsoft.com/office/drawing/2016/SVG/main" r:embed="rId372"/>
              </a:ext>
            </a:extLst>
          </a:blip>
          <a:stretch>
            <a:fillRect/>
          </a:stretch>
        </p:blipFill>
        <p:spPr>
          <a:xfrm>
            <a:off x="5001771" y="4272092"/>
            <a:ext cx="228600" cy="228600"/>
          </a:xfrm>
          <a:prstGeom prst="rect">
            <a:avLst/>
          </a:prstGeom>
        </p:spPr>
      </p:pic>
      <p:pic>
        <p:nvPicPr>
          <p:cNvPr id="189" name="גרפיקה 188">
            <a:extLst>
              <a:ext uri="{FF2B5EF4-FFF2-40B4-BE49-F238E27FC236}">
                <a16:creationId xmlns:a16="http://schemas.microsoft.com/office/drawing/2014/main" id="{A6125DF3-290F-444C-AACE-39EC3E7FDE96}"/>
              </a:ext>
            </a:extLst>
          </p:cNvPr>
          <p:cNvPicPr>
            <a:picLocks noChangeAspect="1"/>
          </p:cNvPicPr>
          <p:nvPr/>
        </p:nvPicPr>
        <p:blipFill>
          <a:blip r:embed="rId373">
            <a:extLst>
              <a:ext uri="{96DAC541-7B7A-43D3-8B79-37D633B846F1}">
                <asvg:svgBlip xmlns:asvg="http://schemas.microsoft.com/office/drawing/2016/SVG/main" r:embed="rId374"/>
              </a:ext>
            </a:extLst>
          </a:blip>
          <a:stretch>
            <a:fillRect/>
          </a:stretch>
        </p:blipFill>
        <p:spPr>
          <a:xfrm>
            <a:off x="5390267" y="4272092"/>
            <a:ext cx="228600" cy="228600"/>
          </a:xfrm>
          <a:prstGeom prst="rect">
            <a:avLst/>
          </a:prstGeom>
        </p:spPr>
      </p:pic>
      <p:pic>
        <p:nvPicPr>
          <p:cNvPr id="190" name="גרפיקה 189">
            <a:extLst>
              <a:ext uri="{FF2B5EF4-FFF2-40B4-BE49-F238E27FC236}">
                <a16:creationId xmlns:a16="http://schemas.microsoft.com/office/drawing/2014/main" id="{1EA7FBC4-527F-FC49-9C7E-ACCA03BB34A1}"/>
              </a:ext>
            </a:extLst>
          </p:cNvPr>
          <p:cNvPicPr>
            <a:picLocks noChangeAspect="1"/>
          </p:cNvPicPr>
          <p:nvPr/>
        </p:nvPicPr>
        <p:blipFill>
          <a:blip r:embed="rId375">
            <a:extLst>
              <a:ext uri="{96DAC541-7B7A-43D3-8B79-37D633B846F1}">
                <asvg:svgBlip xmlns:asvg="http://schemas.microsoft.com/office/drawing/2016/SVG/main" r:embed="rId376"/>
              </a:ext>
            </a:extLst>
          </a:blip>
          <a:stretch>
            <a:fillRect/>
          </a:stretch>
        </p:blipFill>
        <p:spPr>
          <a:xfrm>
            <a:off x="5778763" y="4272092"/>
            <a:ext cx="228600" cy="228600"/>
          </a:xfrm>
          <a:prstGeom prst="rect">
            <a:avLst/>
          </a:prstGeom>
        </p:spPr>
      </p:pic>
      <p:pic>
        <p:nvPicPr>
          <p:cNvPr id="191" name="גרפיקה 190">
            <a:extLst>
              <a:ext uri="{FF2B5EF4-FFF2-40B4-BE49-F238E27FC236}">
                <a16:creationId xmlns:a16="http://schemas.microsoft.com/office/drawing/2014/main" id="{1B5E1B62-81A8-B745-B808-C461DB4F0CBB}"/>
              </a:ext>
            </a:extLst>
          </p:cNvPr>
          <p:cNvPicPr>
            <a:picLocks noChangeAspect="1"/>
          </p:cNvPicPr>
          <p:nvPr/>
        </p:nvPicPr>
        <p:blipFill>
          <a:blip r:embed="rId377">
            <a:extLst>
              <a:ext uri="{96DAC541-7B7A-43D3-8B79-37D633B846F1}">
                <asvg:svgBlip xmlns:asvg="http://schemas.microsoft.com/office/drawing/2016/SVG/main" r:embed="rId378"/>
              </a:ext>
            </a:extLst>
          </a:blip>
          <a:stretch>
            <a:fillRect/>
          </a:stretch>
        </p:blipFill>
        <p:spPr>
          <a:xfrm>
            <a:off x="6167259" y="4272092"/>
            <a:ext cx="228600" cy="228600"/>
          </a:xfrm>
          <a:prstGeom prst="rect">
            <a:avLst/>
          </a:prstGeom>
        </p:spPr>
      </p:pic>
      <p:pic>
        <p:nvPicPr>
          <p:cNvPr id="192" name="גרפיקה 191">
            <a:extLst>
              <a:ext uri="{FF2B5EF4-FFF2-40B4-BE49-F238E27FC236}">
                <a16:creationId xmlns:a16="http://schemas.microsoft.com/office/drawing/2014/main" id="{0DF56EEF-1785-DF4E-907D-8EDB61E3DA44}"/>
              </a:ext>
            </a:extLst>
          </p:cNvPr>
          <p:cNvPicPr>
            <a:picLocks noChangeAspect="1"/>
          </p:cNvPicPr>
          <p:nvPr/>
        </p:nvPicPr>
        <p:blipFill>
          <a:blip r:embed="rId379">
            <a:extLst>
              <a:ext uri="{96DAC541-7B7A-43D3-8B79-37D633B846F1}">
                <asvg:svgBlip xmlns:asvg="http://schemas.microsoft.com/office/drawing/2016/SVG/main" r:embed="rId380"/>
              </a:ext>
            </a:extLst>
          </a:blip>
          <a:stretch>
            <a:fillRect/>
          </a:stretch>
        </p:blipFill>
        <p:spPr>
          <a:xfrm>
            <a:off x="6555755" y="4272092"/>
            <a:ext cx="228600" cy="228600"/>
          </a:xfrm>
          <a:prstGeom prst="rect">
            <a:avLst/>
          </a:prstGeom>
        </p:spPr>
      </p:pic>
      <p:pic>
        <p:nvPicPr>
          <p:cNvPr id="193" name="גרפיקה 192">
            <a:extLst>
              <a:ext uri="{FF2B5EF4-FFF2-40B4-BE49-F238E27FC236}">
                <a16:creationId xmlns:a16="http://schemas.microsoft.com/office/drawing/2014/main" id="{19DC8521-E9F4-A540-8864-F9C5387B22CB}"/>
              </a:ext>
            </a:extLst>
          </p:cNvPr>
          <p:cNvPicPr>
            <a:picLocks noChangeAspect="1"/>
          </p:cNvPicPr>
          <p:nvPr/>
        </p:nvPicPr>
        <p:blipFill>
          <a:blip r:embed="rId381">
            <a:extLst>
              <a:ext uri="{96DAC541-7B7A-43D3-8B79-37D633B846F1}">
                <asvg:svgBlip xmlns:asvg="http://schemas.microsoft.com/office/drawing/2016/SVG/main" r:embed="rId382"/>
              </a:ext>
            </a:extLst>
          </a:blip>
          <a:stretch>
            <a:fillRect/>
          </a:stretch>
        </p:blipFill>
        <p:spPr>
          <a:xfrm>
            <a:off x="6944251" y="4272092"/>
            <a:ext cx="228600" cy="228600"/>
          </a:xfrm>
          <a:prstGeom prst="rect">
            <a:avLst/>
          </a:prstGeom>
        </p:spPr>
      </p:pic>
      <p:pic>
        <p:nvPicPr>
          <p:cNvPr id="194" name="גרפיקה 193">
            <a:extLst>
              <a:ext uri="{FF2B5EF4-FFF2-40B4-BE49-F238E27FC236}">
                <a16:creationId xmlns:a16="http://schemas.microsoft.com/office/drawing/2014/main" id="{A1C365CD-FB19-3547-BC3D-0108BB57BB95}"/>
              </a:ext>
            </a:extLst>
          </p:cNvPr>
          <p:cNvPicPr>
            <a:picLocks noChangeAspect="1"/>
          </p:cNvPicPr>
          <p:nvPr/>
        </p:nvPicPr>
        <p:blipFill>
          <a:blip r:embed="rId383">
            <a:extLst>
              <a:ext uri="{96DAC541-7B7A-43D3-8B79-37D633B846F1}">
                <asvg:svgBlip xmlns:asvg="http://schemas.microsoft.com/office/drawing/2016/SVG/main" r:embed="rId384"/>
              </a:ext>
            </a:extLst>
          </a:blip>
          <a:stretch>
            <a:fillRect/>
          </a:stretch>
        </p:blipFill>
        <p:spPr>
          <a:xfrm>
            <a:off x="7332747" y="4272092"/>
            <a:ext cx="228600" cy="228600"/>
          </a:xfrm>
          <a:prstGeom prst="rect">
            <a:avLst/>
          </a:prstGeom>
        </p:spPr>
      </p:pic>
      <p:pic>
        <p:nvPicPr>
          <p:cNvPr id="195" name="גרפיקה 194">
            <a:extLst>
              <a:ext uri="{FF2B5EF4-FFF2-40B4-BE49-F238E27FC236}">
                <a16:creationId xmlns:a16="http://schemas.microsoft.com/office/drawing/2014/main" id="{ED13355A-C734-2142-B6C8-EC984B861362}"/>
              </a:ext>
            </a:extLst>
          </p:cNvPr>
          <p:cNvPicPr>
            <a:picLocks noChangeAspect="1"/>
          </p:cNvPicPr>
          <p:nvPr/>
        </p:nvPicPr>
        <p:blipFill>
          <a:blip r:embed="rId385">
            <a:extLst>
              <a:ext uri="{96DAC541-7B7A-43D3-8B79-37D633B846F1}">
                <asvg:svgBlip xmlns:asvg="http://schemas.microsoft.com/office/drawing/2016/SVG/main" r:embed="rId386"/>
              </a:ext>
            </a:extLst>
          </a:blip>
          <a:stretch>
            <a:fillRect/>
          </a:stretch>
        </p:blipFill>
        <p:spPr>
          <a:xfrm>
            <a:off x="7721243" y="4272092"/>
            <a:ext cx="228600" cy="228600"/>
          </a:xfrm>
          <a:prstGeom prst="rect">
            <a:avLst/>
          </a:prstGeom>
        </p:spPr>
      </p:pic>
      <p:pic>
        <p:nvPicPr>
          <p:cNvPr id="196" name="גרפיקה 195">
            <a:extLst>
              <a:ext uri="{FF2B5EF4-FFF2-40B4-BE49-F238E27FC236}">
                <a16:creationId xmlns:a16="http://schemas.microsoft.com/office/drawing/2014/main" id="{A9579DDF-B289-6F49-B5E5-7B1C3B4EFB38}"/>
              </a:ext>
            </a:extLst>
          </p:cNvPr>
          <p:cNvPicPr>
            <a:picLocks noChangeAspect="1"/>
          </p:cNvPicPr>
          <p:nvPr/>
        </p:nvPicPr>
        <p:blipFill>
          <a:blip r:embed="rId387">
            <a:extLst>
              <a:ext uri="{96DAC541-7B7A-43D3-8B79-37D633B846F1}">
                <asvg:svgBlip xmlns:asvg="http://schemas.microsoft.com/office/drawing/2016/SVG/main" r:embed="rId388"/>
              </a:ext>
            </a:extLst>
          </a:blip>
          <a:stretch>
            <a:fillRect/>
          </a:stretch>
        </p:blipFill>
        <p:spPr>
          <a:xfrm>
            <a:off x="8109739" y="4272092"/>
            <a:ext cx="228600" cy="228600"/>
          </a:xfrm>
          <a:prstGeom prst="rect">
            <a:avLst/>
          </a:prstGeom>
        </p:spPr>
      </p:pic>
      <p:pic>
        <p:nvPicPr>
          <p:cNvPr id="197" name="גרפיקה 196">
            <a:extLst>
              <a:ext uri="{FF2B5EF4-FFF2-40B4-BE49-F238E27FC236}">
                <a16:creationId xmlns:a16="http://schemas.microsoft.com/office/drawing/2014/main" id="{F8E75AB6-838C-6E42-AAF5-154B1B89A8F9}"/>
              </a:ext>
            </a:extLst>
          </p:cNvPr>
          <p:cNvPicPr>
            <a:picLocks noChangeAspect="1"/>
          </p:cNvPicPr>
          <p:nvPr/>
        </p:nvPicPr>
        <p:blipFill>
          <a:blip r:embed="rId389">
            <a:extLst>
              <a:ext uri="{96DAC541-7B7A-43D3-8B79-37D633B846F1}">
                <asvg:svgBlip xmlns:asvg="http://schemas.microsoft.com/office/drawing/2016/SVG/main" r:embed="rId390"/>
              </a:ext>
            </a:extLst>
          </a:blip>
          <a:stretch>
            <a:fillRect/>
          </a:stretch>
        </p:blipFill>
        <p:spPr>
          <a:xfrm>
            <a:off x="8498226" y="4272092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45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גרפיקה 23">
            <a:extLst>
              <a:ext uri="{FF2B5EF4-FFF2-40B4-BE49-F238E27FC236}">
                <a16:creationId xmlns:a16="http://schemas.microsoft.com/office/drawing/2014/main" id="{F9050E3B-8F72-384C-A817-B17389C9B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040" y="1078559"/>
            <a:ext cx="228600" cy="228600"/>
          </a:xfrm>
          <a:prstGeom prst="rect">
            <a:avLst/>
          </a:prstGeom>
        </p:spPr>
      </p:pic>
      <p:pic>
        <p:nvPicPr>
          <p:cNvPr id="25" name="גרפיקה 24">
            <a:extLst>
              <a:ext uri="{FF2B5EF4-FFF2-40B4-BE49-F238E27FC236}">
                <a16:creationId xmlns:a16="http://schemas.microsoft.com/office/drawing/2014/main" id="{ECBDBCBC-C26B-704E-BEBC-61CDF8728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043" y="1078559"/>
            <a:ext cx="228600" cy="228600"/>
          </a:xfrm>
          <a:prstGeom prst="rect">
            <a:avLst/>
          </a:prstGeom>
        </p:spPr>
      </p:pic>
      <p:pic>
        <p:nvPicPr>
          <p:cNvPr id="26" name="גרפיקה 25">
            <a:extLst>
              <a:ext uri="{FF2B5EF4-FFF2-40B4-BE49-F238E27FC236}">
                <a16:creationId xmlns:a16="http://schemas.microsoft.com/office/drawing/2014/main" id="{D2FF49B6-7076-E046-AA16-B1794E288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5046" y="1078559"/>
            <a:ext cx="228600" cy="228600"/>
          </a:xfrm>
          <a:prstGeom prst="rect">
            <a:avLst/>
          </a:prstGeom>
        </p:spPr>
      </p:pic>
      <p:pic>
        <p:nvPicPr>
          <p:cNvPr id="27" name="גרפיקה 26">
            <a:extLst>
              <a:ext uri="{FF2B5EF4-FFF2-40B4-BE49-F238E27FC236}">
                <a16:creationId xmlns:a16="http://schemas.microsoft.com/office/drawing/2014/main" id="{16DC766B-788A-EC4B-9793-85834F926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6049" y="1078559"/>
            <a:ext cx="228600" cy="228600"/>
          </a:xfrm>
          <a:prstGeom prst="rect">
            <a:avLst/>
          </a:prstGeom>
        </p:spPr>
      </p:pic>
      <p:pic>
        <p:nvPicPr>
          <p:cNvPr id="28" name="גרפיקה 27">
            <a:extLst>
              <a:ext uri="{FF2B5EF4-FFF2-40B4-BE49-F238E27FC236}">
                <a16:creationId xmlns:a16="http://schemas.microsoft.com/office/drawing/2014/main" id="{551EFAEF-6EB8-B241-A357-516B392900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37052" y="1078559"/>
            <a:ext cx="228600" cy="228600"/>
          </a:xfrm>
          <a:prstGeom prst="rect">
            <a:avLst/>
          </a:prstGeom>
        </p:spPr>
      </p:pic>
      <p:pic>
        <p:nvPicPr>
          <p:cNvPr id="29" name="גרפיקה 28">
            <a:extLst>
              <a:ext uri="{FF2B5EF4-FFF2-40B4-BE49-F238E27FC236}">
                <a16:creationId xmlns:a16="http://schemas.microsoft.com/office/drawing/2014/main" id="{D2DB5B66-EBEA-BF4B-B5A2-B803872F88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58055" y="1078559"/>
            <a:ext cx="228600" cy="228600"/>
          </a:xfrm>
          <a:prstGeom prst="rect">
            <a:avLst/>
          </a:prstGeom>
        </p:spPr>
      </p:pic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A4D92AE7-D6AD-9E4C-A43A-FEF059D49E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79058" y="1078559"/>
            <a:ext cx="228600" cy="228600"/>
          </a:xfrm>
          <a:prstGeom prst="rect">
            <a:avLst/>
          </a:prstGeom>
        </p:spPr>
      </p:pic>
      <p:pic>
        <p:nvPicPr>
          <p:cNvPr id="31" name="גרפיקה 30">
            <a:extLst>
              <a:ext uri="{FF2B5EF4-FFF2-40B4-BE49-F238E27FC236}">
                <a16:creationId xmlns:a16="http://schemas.microsoft.com/office/drawing/2014/main" id="{A46E2142-58C5-744E-95F3-DCB36A6D12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00061" y="1078559"/>
            <a:ext cx="228600" cy="228600"/>
          </a:xfrm>
          <a:prstGeom prst="rect">
            <a:avLst/>
          </a:prstGeom>
        </p:spPr>
      </p:pic>
      <p:pic>
        <p:nvPicPr>
          <p:cNvPr id="32" name="גרפיקה 31">
            <a:extLst>
              <a:ext uri="{FF2B5EF4-FFF2-40B4-BE49-F238E27FC236}">
                <a16:creationId xmlns:a16="http://schemas.microsoft.com/office/drawing/2014/main" id="{52D03B16-20CB-6F4C-834B-1205148B6F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021064" y="1078559"/>
            <a:ext cx="228600" cy="228600"/>
          </a:xfrm>
          <a:prstGeom prst="rect">
            <a:avLst/>
          </a:prstGeom>
        </p:spPr>
      </p:pic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1F732206-624F-2A43-A359-5F85FC28C92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342067" y="1078559"/>
            <a:ext cx="228600" cy="228600"/>
          </a:xfrm>
          <a:prstGeom prst="rect">
            <a:avLst/>
          </a:prstGeom>
        </p:spPr>
      </p:pic>
      <p:pic>
        <p:nvPicPr>
          <p:cNvPr id="34" name="גרפיקה 33">
            <a:extLst>
              <a:ext uri="{FF2B5EF4-FFF2-40B4-BE49-F238E27FC236}">
                <a16:creationId xmlns:a16="http://schemas.microsoft.com/office/drawing/2014/main" id="{ADD8306F-42DC-F249-B520-E1BE775C38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63070" y="1078559"/>
            <a:ext cx="228600" cy="228600"/>
          </a:xfrm>
          <a:prstGeom prst="rect">
            <a:avLst/>
          </a:prstGeom>
        </p:spPr>
      </p:pic>
      <p:pic>
        <p:nvPicPr>
          <p:cNvPr id="35" name="גרפיקה 34">
            <a:extLst>
              <a:ext uri="{FF2B5EF4-FFF2-40B4-BE49-F238E27FC236}">
                <a16:creationId xmlns:a16="http://schemas.microsoft.com/office/drawing/2014/main" id="{81F07733-E5FB-CD4D-856E-7166B28407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984073" y="1078559"/>
            <a:ext cx="228600" cy="228600"/>
          </a:xfrm>
          <a:prstGeom prst="rect">
            <a:avLst/>
          </a:prstGeom>
        </p:spPr>
      </p:pic>
      <p:pic>
        <p:nvPicPr>
          <p:cNvPr id="36" name="גרפיקה 35">
            <a:extLst>
              <a:ext uri="{FF2B5EF4-FFF2-40B4-BE49-F238E27FC236}">
                <a16:creationId xmlns:a16="http://schemas.microsoft.com/office/drawing/2014/main" id="{E2110931-907B-734B-A709-BF8DDFBA580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305076" y="1078559"/>
            <a:ext cx="228600" cy="228600"/>
          </a:xfrm>
          <a:prstGeom prst="rect">
            <a:avLst/>
          </a:prstGeom>
        </p:spPr>
      </p:pic>
      <p:pic>
        <p:nvPicPr>
          <p:cNvPr id="37" name="גרפיקה 36">
            <a:extLst>
              <a:ext uri="{FF2B5EF4-FFF2-40B4-BE49-F238E27FC236}">
                <a16:creationId xmlns:a16="http://schemas.microsoft.com/office/drawing/2014/main" id="{577F4BB1-FACC-5749-AFA1-3B8F39D5395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626079" y="1078559"/>
            <a:ext cx="228600" cy="228600"/>
          </a:xfrm>
          <a:prstGeom prst="rect">
            <a:avLst/>
          </a:prstGeom>
        </p:spPr>
      </p:pic>
      <p:pic>
        <p:nvPicPr>
          <p:cNvPr id="38" name="גרפיקה 37">
            <a:extLst>
              <a:ext uri="{FF2B5EF4-FFF2-40B4-BE49-F238E27FC236}">
                <a16:creationId xmlns:a16="http://schemas.microsoft.com/office/drawing/2014/main" id="{92767827-200F-E043-8660-0FD602B25FA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947082" y="1078559"/>
            <a:ext cx="228600" cy="228600"/>
          </a:xfrm>
          <a:prstGeom prst="rect">
            <a:avLst/>
          </a:prstGeom>
        </p:spPr>
      </p:pic>
      <p:pic>
        <p:nvPicPr>
          <p:cNvPr id="39" name="גרפיקה 38">
            <a:extLst>
              <a:ext uri="{FF2B5EF4-FFF2-40B4-BE49-F238E27FC236}">
                <a16:creationId xmlns:a16="http://schemas.microsoft.com/office/drawing/2014/main" id="{77E360B9-17FB-9A42-BC8B-7351E24FA57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268085" y="1078559"/>
            <a:ext cx="228600" cy="228600"/>
          </a:xfrm>
          <a:prstGeom prst="rect">
            <a:avLst/>
          </a:prstGeom>
        </p:spPr>
      </p:pic>
      <p:pic>
        <p:nvPicPr>
          <p:cNvPr id="40" name="גרפיקה 39">
            <a:extLst>
              <a:ext uri="{FF2B5EF4-FFF2-40B4-BE49-F238E27FC236}">
                <a16:creationId xmlns:a16="http://schemas.microsoft.com/office/drawing/2014/main" id="{9824BD5B-0BA5-4849-A899-AA90AF6A94E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589088" y="1078559"/>
            <a:ext cx="228600" cy="228600"/>
          </a:xfrm>
          <a:prstGeom prst="rect">
            <a:avLst/>
          </a:prstGeom>
        </p:spPr>
      </p:pic>
      <p:pic>
        <p:nvPicPr>
          <p:cNvPr id="41" name="גרפיקה 40">
            <a:extLst>
              <a:ext uri="{FF2B5EF4-FFF2-40B4-BE49-F238E27FC236}">
                <a16:creationId xmlns:a16="http://schemas.microsoft.com/office/drawing/2014/main" id="{E81B575C-1BFC-764F-B3FA-1DE5F5F1040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910091" y="1078559"/>
            <a:ext cx="228600" cy="228600"/>
          </a:xfrm>
          <a:prstGeom prst="rect">
            <a:avLst/>
          </a:prstGeom>
        </p:spPr>
      </p:pic>
      <p:pic>
        <p:nvPicPr>
          <p:cNvPr id="42" name="גרפיקה 41">
            <a:extLst>
              <a:ext uri="{FF2B5EF4-FFF2-40B4-BE49-F238E27FC236}">
                <a16:creationId xmlns:a16="http://schemas.microsoft.com/office/drawing/2014/main" id="{9A3B4267-2D62-3D4E-AAD4-9CB7EAE8075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231094" y="1111186"/>
            <a:ext cx="228600" cy="228600"/>
          </a:xfrm>
          <a:prstGeom prst="rect">
            <a:avLst/>
          </a:prstGeom>
        </p:spPr>
      </p:pic>
      <p:pic>
        <p:nvPicPr>
          <p:cNvPr id="43" name="גרפיקה 42">
            <a:extLst>
              <a:ext uri="{FF2B5EF4-FFF2-40B4-BE49-F238E27FC236}">
                <a16:creationId xmlns:a16="http://schemas.microsoft.com/office/drawing/2014/main" id="{DAD74C61-3B35-6946-90DD-48123CD61B0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552097" y="1111186"/>
            <a:ext cx="228600" cy="228600"/>
          </a:xfrm>
          <a:prstGeom prst="rect">
            <a:avLst/>
          </a:prstGeom>
        </p:spPr>
      </p:pic>
      <p:pic>
        <p:nvPicPr>
          <p:cNvPr id="44" name="גרפיקה 43">
            <a:extLst>
              <a:ext uri="{FF2B5EF4-FFF2-40B4-BE49-F238E27FC236}">
                <a16:creationId xmlns:a16="http://schemas.microsoft.com/office/drawing/2014/main" id="{9D27D4E4-587C-B441-8E3D-C026341552B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873100" y="1111186"/>
            <a:ext cx="228600" cy="228600"/>
          </a:xfrm>
          <a:prstGeom prst="rect">
            <a:avLst/>
          </a:prstGeom>
        </p:spPr>
      </p:pic>
      <p:pic>
        <p:nvPicPr>
          <p:cNvPr id="45" name="גרפיקה 44">
            <a:extLst>
              <a:ext uri="{FF2B5EF4-FFF2-40B4-BE49-F238E27FC236}">
                <a16:creationId xmlns:a16="http://schemas.microsoft.com/office/drawing/2014/main" id="{D93201B5-9811-0E46-9630-F313BAE3BFD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194103" y="1111186"/>
            <a:ext cx="228600" cy="228600"/>
          </a:xfrm>
          <a:prstGeom prst="rect">
            <a:avLst/>
          </a:prstGeom>
        </p:spPr>
      </p:pic>
      <p:pic>
        <p:nvPicPr>
          <p:cNvPr id="46" name="גרפיקה 45">
            <a:extLst>
              <a:ext uri="{FF2B5EF4-FFF2-40B4-BE49-F238E27FC236}">
                <a16:creationId xmlns:a16="http://schemas.microsoft.com/office/drawing/2014/main" id="{33267C78-E53E-AD4C-BEEC-85EEBB46DFC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515106" y="1111186"/>
            <a:ext cx="228600" cy="228600"/>
          </a:xfrm>
          <a:prstGeom prst="rect">
            <a:avLst/>
          </a:prstGeom>
        </p:spPr>
      </p:pic>
      <p:pic>
        <p:nvPicPr>
          <p:cNvPr id="47" name="גרפיקה 46">
            <a:extLst>
              <a:ext uri="{FF2B5EF4-FFF2-40B4-BE49-F238E27FC236}">
                <a16:creationId xmlns:a16="http://schemas.microsoft.com/office/drawing/2014/main" id="{3E948204-EF35-2D40-9A4C-A0AFEE269E70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836109" y="1111186"/>
            <a:ext cx="228600" cy="228600"/>
          </a:xfrm>
          <a:prstGeom prst="rect">
            <a:avLst/>
          </a:prstGeom>
        </p:spPr>
      </p:pic>
      <p:pic>
        <p:nvPicPr>
          <p:cNvPr id="48" name="גרפיקה 47">
            <a:extLst>
              <a:ext uri="{FF2B5EF4-FFF2-40B4-BE49-F238E27FC236}">
                <a16:creationId xmlns:a16="http://schemas.microsoft.com/office/drawing/2014/main" id="{19773ABF-9EA5-AB46-87C0-AB026CB4B0E9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157112" y="1111186"/>
            <a:ext cx="228600" cy="228600"/>
          </a:xfrm>
          <a:prstGeom prst="rect">
            <a:avLst/>
          </a:prstGeom>
        </p:spPr>
      </p:pic>
      <p:pic>
        <p:nvPicPr>
          <p:cNvPr id="49" name="גרפיקה 48">
            <a:extLst>
              <a:ext uri="{FF2B5EF4-FFF2-40B4-BE49-F238E27FC236}">
                <a16:creationId xmlns:a16="http://schemas.microsoft.com/office/drawing/2014/main" id="{A3C6B3CB-C251-3C47-A9DC-72B2D89C062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478120" y="1111186"/>
            <a:ext cx="228600" cy="228600"/>
          </a:xfrm>
          <a:prstGeom prst="rect">
            <a:avLst/>
          </a:prstGeom>
        </p:spPr>
      </p:pic>
      <p:pic>
        <p:nvPicPr>
          <p:cNvPr id="50" name="גרפיקה 49">
            <a:extLst>
              <a:ext uri="{FF2B5EF4-FFF2-40B4-BE49-F238E27FC236}">
                <a16:creationId xmlns:a16="http://schemas.microsoft.com/office/drawing/2014/main" id="{4B1D20C1-54B0-B94F-9974-585E79B2D925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38037" y="1486723"/>
            <a:ext cx="228600" cy="228600"/>
          </a:xfrm>
          <a:prstGeom prst="rect">
            <a:avLst/>
          </a:prstGeom>
        </p:spPr>
      </p:pic>
      <p:pic>
        <p:nvPicPr>
          <p:cNvPr id="51" name="גרפיקה 50">
            <a:extLst>
              <a:ext uri="{FF2B5EF4-FFF2-40B4-BE49-F238E27FC236}">
                <a16:creationId xmlns:a16="http://schemas.microsoft.com/office/drawing/2014/main" id="{CC59ADE1-5DA7-C747-A213-48E3824F1409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41051" y="1516397"/>
            <a:ext cx="228600" cy="228600"/>
          </a:xfrm>
          <a:prstGeom prst="rect">
            <a:avLst/>
          </a:prstGeom>
        </p:spPr>
      </p:pic>
      <p:pic>
        <p:nvPicPr>
          <p:cNvPr id="52" name="גרפיקה 51">
            <a:extLst>
              <a:ext uri="{FF2B5EF4-FFF2-40B4-BE49-F238E27FC236}">
                <a16:creationId xmlns:a16="http://schemas.microsoft.com/office/drawing/2014/main" id="{19AAEEC6-5B3C-F34E-AA80-4CD6D49FF02D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244065" y="1516397"/>
            <a:ext cx="228600" cy="228600"/>
          </a:xfrm>
          <a:prstGeom prst="rect">
            <a:avLst/>
          </a:prstGeom>
        </p:spPr>
      </p:pic>
      <p:pic>
        <p:nvPicPr>
          <p:cNvPr id="53" name="גרפיקה 52">
            <a:extLst>
              <a:ext uri="{FF2B5EF4-FFF2-40B4-BE49-F238E27FC236}">
                <a16:creationId xmlns:a16="http://schemas.microsoft.com/office/drawing/2014/main" id="{5340954D-CB4B-3F4E-B6AE-D608B80BEB07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647079" y="1516397"/>
            <a:ext cx="228600" cy="228600"/>
          </a:xfrm>
          <a:prstGeom prst="rect">
            <a:avLst/>
          </a:prstGeom>
        </p:spPr>
      </p:pic>
      <p:pic>
        <p:nvPicPr>
          <p:cNvPr id="54" name="גרפיקה 53">
            <a:extLst>
              <a:ext uri="{FF2B5EF4-FFF2-40B4-BE49-F238E27FC236}">
                <a16:creationId xmlns:a16="http://schemas.microsoft.com/office/drawing/2014/main" id="{828C50AF-7358-CB4D-95CC-E8F7821C3A21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050093" y="1516397"/>
            <a:ext cx="228600" cy="228600"/>
          </a:xfrm>
          <a:prstGeom prst="rect">
            <a:avLst/>
          </a:prstGeom>
        </p:spPr>
      </p:pic>
      <p:pic>
        <p:nvPicPr>
          <p:cNvPr id="55" name="גרפיקה 54">
            <a:extLst>
              <a:ext uri="{FF2B5EF4-FFF2-40B4-BE49-F238E27FC236}">
                <a16:creationId xmlns:a16="http://schemas.microsoft.com/office/drawing/2014/main" id="{90895885-1D0D-9F47-A740-FC44FFC41FB8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453107" y="1516397"/>
            <a:ext cx="228600" cy="228600"/>
          </a:xfrm>
          <a:prstGeom prst="rect">
            <a:avLst/>
          </a:prstGeom>
        </p:spPr>
      </p:pic>
      <p:pic>
        <p:nvPicPr>
          <p:cNvPr id="56" name="גרפיקה 55">
            <a:extLst>
              <a:ext uri="{FF2B5EF4-FFF2-40B4-BE49-F238E27FC236}">
                <a16:creationId xmlns:a16="http://schemas.microsoft.com/office/drawing/2014/main" id="{803CFB50-4E01-2F45-A6A0-B851DFDEA58B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2856121" y="1516397"/>
            <a:ext cx="228600" cy="228600"/>
          </a:xfrm>
          <a:prstGeom prst="rect">
            <a:avLst/>
          </a:prstGeom>
        </p:spPr>
      </p:pic>
      <p:pic>
        <p:nvPicPr>
          <p:cNvPr id="57" name="גרפיקה 56">
            <a:extLst>
              <a:ext uri="{FF2B5EF4-FFF2-40B4-BE49-F238E27FC236}">
                <a16:creationId xmlns:a16="http://schemas.microsoft.com/office/drawing/2014/main" id="{55292EF7-74D4-F840-9C55-646403F5F905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3259135" y="1516397"/>
            <a:ext cx="228600" cy="228600"/>
          </a:xfrm>
          <a:prstGeom prst="rect">
            <a:avLst/>
          </a:prstGeom>
        </p:spPr>
      </p:pic>
      <p:pic>
        <p:nvPicPr>
          <p:cNvPr id="58" name="גרפיקה 57">
            <a:extLst>
              <a:ext uri="{FF2B5EF4-FFF2-40B4-BE49-F238E27FC236}">
                <a16:creationId xmlns:a16="http://schemas.microsoft.com/office/drawing/2014/main" id="{88A6C54C-5362-9247-AB05-3D69B5D369CA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662149" y="1516397"/>
            <a:ext cx="228600" cy="228600"/>
          </a:xfrm>
          <a:prstGeom prst="rect">
            <a:avLst/>
          </a:prstGeom>
        </p:spPr>
      </p:pic>
      <p:pic>
        <p:nvPicPr>
          <p:cNvPr id="59" name="גרפיקה 58">
            <a:extLst>
              <a:ext uri="{FF2B5EF4-FFF2-40B4-BE49-F238E27FC236}">
                <a16:creationId xmlns:a16="http://schemas.microsoft.com/office/drawing/2014/main" id="{F91EF015-6A0E-E240-A382-4B69B931BC30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4065163" y="1516397"/>
            <a:ext cx="228600" cy="228600"/>
          </a:xfrm>
          <a:prstGeom prst="rect">
            <a:avLst/>
          </a:prstGeom>
        </p:spPr>
      </p:pic>
      <p:pic>
        <p:nvPicPr>
          <p:cNvPr id="60" name="גרפיקה 59">
            <a:extLst>
              <a:ext uri="{FF2B5EF4-FFF2-40B4-BE49-F238E27FC236}">
                <a16:creationId xmlns:a16="http://schemas.microsoft.com/office/drawing/2014/main" id="{BCD904D7-8A2D-0F4E-B58D-3F64CD5FA67C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4468177" y="1516397"/>
            <a:ext cx="228600" cy="228600"/>
          </a:xfrm>
          <a:prstGeom prst="rect">
            <a:avLst/>
          </a:prstGeom>
        </p:spPr>
      </p:pic>
      <p:pic>
        <p:nvPicPr>
          <p:cNvPr id="61" name="גרפיקה 60">
            <a:extLst>
              <a:ext uri="{FF2B5EF4-FFF2-40B4-BE49-F238E27FC236}">
                <a16:creationId xmlns:a16="http://schemas.microsoft.com/office/drawing/2014/main" id="{AAE47B02-F376-634C-8489-B0B9CA93BCD5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4871191" y="1516397"/>
            <a:ext cx="228600" cy="228600"/>
          </a:xfrm>
          <a:prstGeom prst="rect">
            <a:avLst/>
          </a:prstGeom>
        </p:spPr>
      </p:pic>
      <p:pic>
        <p:nvPicPr>
          <p:cNvPr id="62" name="גרפיקה 61">
            <a:extLst>
              <a:ext uri="{FF2B5EF4-FFF2-40B4-BE49-F238E27FC236}">
                <a16:creationId xmlns:a16="http://schemas.microsoft.com/office/drawing/2014/main" id="{10EEE1F9-E08C-4B47-8565-95C0CED68E5B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5274205" y="1516397"/>
            <a:ext cx="228600" cy="228600"/>
          </a:xfrm>
          <a:prstGeom prst="rect">
            <a:avLst/>
          </a:prstGeom>
        </p:spPr>
      </p:pic>
      <p:pic>
        <p:nvPicPr>
          <p:cNvPr id="63" name="גרפיקה 62">
            <a:extLst>
              <a:ext uri="{FF2B5EF4-FFF2-40B4-BE49-F238E27FC236}">
                <a16:creationId xmlns:a16="http://schemas.microsoft.com/office/drawing/2014/main" id="{7745FA74-5CE3-C747-A8C0-AD8EEC34013A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5677219" y="1516397"/>
            <a:ext cx="228600" cy="228600"/>
          </a:xfrm>
          <a:prstGeom prst="rect">
            <a:avLst/>
          </a:prstGeom>
        </p:spPr>
      </p:pic>
      <p:pic>
        <p:nvPicPr>
          <p:cNvPr id="64" name="גרפיקה 63">
            <a:extLst>
              <a:ext uri="{FF2B5EF4-FFF2-40B4-BE49-F238E27FC236}">
                <a16:creationId xmlns:a16="http://schemas.microsoft.com/office/drawing/2014/main" id="{09DB3C26-C2A2-1A42-9F31-E7030ECF88E3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6080233" y="1516397"/>
            <a:ext cx="228600" cy="228600"/>
          </a:xfrm>
          <a:prstGeom prst="rect">
            <a:avLst/>
          </a:prstGeom>
        </p:spPr>
      </p:pic>
      <p:pic>
        <p:nvPicPr>
          <p:cNvPr id="65" name="גרפיקה 64">
            <a:extLst>
              <a:ext uri="{FF2B5EF4-FFF2-40B4-BE49-F238E27FC236}">
                <a16:creationId xmlns:a16="http://schemas.microsoft.com/office/drawing/2014/main" id="{4BC45DCA-3AE6-8A41-A8B7-4684E2324D8F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6483247" y="1516397"/>
            <a:ext cx="228600" cy="228600"/>
          </a:xfrm>
          <a:prstGeom prst="rect">
            <a:avLst/>
          </a:prstGeom>
        </p:spPr>
      </p:pic>
      <p:pic>
        <p:nvPicPr>
          <p:cNvPr id="66" name="גרפיקה 65">
            <a:extLst>
              <a:ext uri="{FF2B5EF4-FFF2-40B4-BE49-F238E27FC236}">
                <a16:creationId xmlns:a16="http://schemas.microsoft.com/office/drawing/2014/main" id="{D90D2CFB-8FCD-D749-9209-56A4C5DCC1CF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6886261" y="1516397"/>
            <a:ext cx="228600" cy="228600"/>
          </a:xfrm>
          <a:prstGeom prst="rect">
            <a:avLst/>
          </a:prstGeom>
        </p:spPr>
      </p:pic>
      <p:pic>
        <p:nvPicPr>
          <p:cNvPr id="67" name="גרפיקה 66">
            <a:extLst>
              <a:ext uri="{FF2B5EF4-FFF2-40B4-BE49-F238E27FC236}">
                <a16:creationId xmlns:a16="http://schemas.microsoft.com/office/drawing/2014/main" id="{379F99AA-9CC5-EF4C-895F-A8D3B89F9D74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7289275" y="1516397"/>
            <a:ext cx="228600" cy="228600"/>
          </a:xfrm>
          <a:prstGeom prst="rect">
            <a:avLst/>
          </a:prstGeom>
        </p:spPr>
      </p:pic>
      <p:pic>
        <p:nvPicPr>
          <p:cNvPr id="68" name="גרפיקה 67">
            <a:extLst>
              <a:ext uri="{FF2B5EF4-FFF2-40B4-BE49-F238E27FC236}">
                <a16:creationId xmlns:a16="http://schemas.microsoft.com/office/drawing/2014/main" id="{B108DC9A-E76A-7844-ADFB-1A548D14245B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7692289" y="1516397"/>
            <a:ext cx="228600" cy="228600"/>
          </a:xfrm>
          <a:prstGeom prst="rect">
            <a:avLst/>
          </a:prstGeom>
        </p:spPr>
      </p:pic>
      <p:pic>
        <p:nvPicPr>
          <p:cNvPr id="69" name="גרפיקה 68">
            <a:extLst>
              <a:ext uri="{FF2B5EF4-FFF2-40B4-BE49-F238E27FC236}">
                <a16:creationId xmlns:a16="http://schemas.microsoft.com/office/drawing/2014/main" id="{3973159D-519B-C546-A7BD-A9B6D3A45186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8095303" y="1516397"/>
            <a:ext cx="228600" cy="228600"/>
          </a:xfrm>
          <a:prstGeom prst="rect">
            <a:avLst/>
          </a:prstGeom>
        </p:spPr>
      </p:pic>
      <p:pic>
        <p:nvPicPr>
          <p:cNvPr id="70" name="גרפיקה 69">
            <a:extLst>
              <a:ext uri="{FF2B5EF4-FFF2-40B4-BE49-F238E27FC236}">
                <a16:creationId xmlns:a16="http://schemas.microsoft.com/office/drawing/2014/main" id="{712F81CA-48B3-EF41-ACD6-160A8434F3EC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8498321" y="1516397"/>
            <a:ext cx="228600" cy="228600"/>
          </a:xfrm>
          <a:prstGeom prst="rect">
            <a:avLst/>
          </a:prstGeom>
        </p:spPr>
      </p:pic>
      <p:pic>
        <p:nvPicPr>
          <p:cNvPr id="71" name="גרפיקה 70">
            <a:extLst>
              <a:ext uri="{FF2B5EF4-FFF2-40B4-BE49-F238E27FC236}">
                <a16:creationId xmlns:a16="http://schemas.microsoft.com/office/drawing/2014/main" id="{01276904-E1E0-654A-9B51-A118C8C4D9F8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827028" y="2077649"/>
            <a:ext cx="228600" cy="228600"/>
          </a:xfrm>
          <a:prstGeom prst="rect">
            <a:avLst/>
          </a:prstGeom>
        </p:spPr>
      </p:pic>
      <p:pic>
        <p:nvPicPr>
          <p:cNvPr id="72" name="גרפיקה 71">
            <a:extLst>
              <a:ext uri="{FF2B5EF4-FFF2-40B4-BE49-F238E27FC236}">
                <a16:creationId xmlns:a16="http://schemas.microsoft.com/office/drawing/2014/main" id="{13019A5B-D678-5544-A3B8-3D14342D0FF5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444948" y="2077649"/>
            <a:ext cx="228600" cy="228600"/>
          </a:xfrm>
          <a:prstGeom prst="rect">
            <a:avLst/>
          </a:prstGeom>
        </p:spPr>
      </p:pic>
      <p:pic>
        <p:nvPicPr>
          <p:cNvPr id="73" name="גרפיקה 72">
            <a:extLst>
              <a:ext uri="{FF2B5EF4-FFF2-40B4-BE49-F238E27FC236}">
                <a16:creationId xmlns:a16="http://schemas.microsoft.com/office/drawing/2014/main" id="{93A9D44C-51EC-E848-911A-A01C76A21E15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1209108" y="2077649"/>
            <a:ext cx="228600" cy="228600"/>
          </a:xfrm>
          <a:prstGeom prst="rect">
            <a:avLst/>
          </a:prstGeom>
        </p:spPr>
      </p:pic>
      <p:pic>
        <p:nvPicPr>
          <p:cNvPr id="74" name="גרפיקה 73">
            <a:extLst>
              <a:ext uri="{FF2B5EF4-FFF2-40B4-BE49-F238E27FC236}">
                <a16:creationId xmlns:a16="http://schemas.microsoft.com/office/drawing/2014/main" id="{74F975D1-C24A-B142-9566-230DC3C46835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591188" y="2077649"/>
            <a:ext cx="228600" cy="228600"/>
          </a:xfrm>
          <a:prstGeom prst="rect">
            <a:avLst/>
          </a:prstGeom>
        </p:spPr>
      </p:pic>
      <p:pic>
        <p:nvPicPr>
          <p:cNvPr id="75" name="גרפיקה 74">
            <a:extLst>
              <a:ext uri="{FF2B5EF4-FFF2-40B4-BE49-F238E27FC236}">
                <a16:creationId xmlns:a16="http://schemas.microsoft.com/office/drawing/2014/main" id="{B1B9FD96-649D-8E46-9752-FB72B441C5E6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973268" y="2077649"/>
            <a:ext cx="228600" cy="228600"/>
          </a:xfrm>
          <a:prstGeom prst="rect">
            <a:avLst/>
          </a:prstGeom>
        </p:spPr>
      </p:pic>
      <p:pic>
        <p:nvPicPr>
          <p:cNvPr id="76" name="גרפיקה 75">
            <a:extLst>
              <a:ext uri="{FF2B5EF4-FFF2-40B4-BE49-F238E27FC236}">
                <a16:creationId xmlns:a16="http://schemas.microsoft.com/office/drawing/2014/main" id="{27BCA59A-95FC-EA4C-9CE3-1C1D4DE738C7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2355348" y="2077649"/>
            <a:ext cx="228600" cy="228600"/>
          </a:xfrm>
          <a:prstGeom prst="rect">
            <a:avLst/>
          </a:prstGeom>
        </p:spPr>
      </p:pic>
      <p:pic>
        <p:nvPicPr>
          <p:cNvPr id="77" name="גרפיקה 76">
            <a:extLst>
              <a:ext uri="{FF2B5EF4-FFF2-40B4-BE49-F238E27FC236}">
                <a16:creationId xmlns:a16="http://schemas.microsoft.com/office/drawing/2014/main" id="{6C2CE14E-989E-C743-A748-EFF1BB1352D1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2737428" y="2077649"/>
            <a:ext cx="228600" cy="228600"/>
          </a:xfrm>
          <a:prstGeom prst="rect">
            <a:avLst/>
          </a:prstGeom>
        </p:spPr>
      </p:pic>
      <p:pic>
        <p:nvPicPr>
          <p:cNvPr id="78" name="גרפיקה 77">
            <a:extLst>
              <a:ext uri="{FF2B5EF4-FFF2-40B4-BE49-F238E27FC236}">
                <a16:creationId xmlns:a16="http://schemas.microsoft.com/office/drawing/2014/main" id="{0E81D98E-A6E8-5042-928A-F421BC6184D9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3119508" y="2077649"/>
            <a:ext cx="228600" cy="228600"/>
          </a:xfrm>
          <a:prstGeom prst="rect">
            <a:avLst/>
          </a:prstGeom>
        </p:spPr>
      </p:pic>
      <p:pic>
        <p:nvPicPr>
          <p:cNvPr id="79" name="גרפיקה 78">
            <a:extLst>
              <a:ext uri="{FF2B5EF4-FFF2-40B4-BE49-F238E27FC236}">
                <a16:creationId xmlns:a16="http://schemas.microsoft.com/office/drawing/2014/main" id="{5977E17E-3643-8B42-9823-99C0DCCD8304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3501588" y="2077649"/>
            <a:ext cx="228600" cy="228600"/>
          </a:xfrm>
          <a:prstGeom prst="rect">
            <a:avLst/>
          </a:prstGeom>
        </p:spPr>
      </p:pic>
      <p:pic>
        <p:nvPicPr>
          <p:cNvPr id="80" name="גרפיקה 79">
            <a:extLst>
              <a:ext uri="{FF2B5EF4-FFF2-40B4-BE49-F238E27FC236}">
                <a16:creationId xmlns:a16="http://schemas.microsoft.com/office/drawing/2014/main" id="{D98E9808-5061-B24B-BCEA-1EFF43B3A486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3883668" y="2077649"/>
            <a:ext cx="228600" cy="228600"/>
          </a:xfrm>
          <a:prstGeom prst="rect">
            <a:avLst/>
          </a:prstGeom>
        </p:spPr>
      </p:pic>
      <p:pic>
        <p:nvPicPr>
          <p:cNvPr id="81" name="גרפיקה 80">
            <a:extLst>
              <a:ext uri="{FF2B5EF4-FFF2-40B4-BE49-F238E27FC236}">
                <a16:creationId xmlns:a16="http://schemas.microsoft.com/office/drawing/2014/main" id="{D79455A4-18B9-DC4A-9407-4EBA9CD91751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4265748" y="2077649"/>
            <a:ext cx="228600" cy="228600"/>
          </a:xfrm>
          <a:prstGeom prst="rect">
            <a:avLst/>
          </a:prstGeom>
        </p:spPr>
      </p:pic>
      <p:pic>
        <p:nvPicPr>
          <p:cNvPr id="82" name="גרפיקה 81">
            <a:extLst>
              <a:ext uri="{FF2B5EF4-FFF2-40B4-BE49-F238E27FC236}">
                <a16:creationId xmlns:a16="http://schemas.microsoft.com/office/drawing/2014/main" id="{F30ACF08-3D71-854A-80EA-0EB70F2BF65B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4647828" y="2077649"/>
            <a:ext cx="228600" cy="228600"/>
          </a:xfrm>
          <a:prstGeom prst="rect">
            <a:avLst/>
          </a:prstGeom>
        </p:spPr>
      </p:pic>
      <p:pic>
        <p:nvPicPr>
          <p:cNvPr id="83" name="גרפיקה 82">
            <a:extLst>
              <a:ext uri="{FF2B5EF4-FFF2-40B4-BE49-F238E27FC236}">
                <a16:creationId xmlns:a16="http://schemas.microsoft.com/office/drawing/2014/main" id="{B978D6A7-54D6-084B-8763-7B11B9D9C2E3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5029908" y="2077649"/>
            <a:ext cx="228600" cy="228600"/>
          </a:xfrm>
          <a:prstGeom prst="rect">
            <a:avLst/>
          </a:prstGeom>
        </p:spPr>
      </p:pic>
      <p:pic>
        <p:nvPicPr>
          <p:cNvPr id="84" name="גרפיקה 83">
            <a:extLst>
              <a:ext uri="{FF2B5EF4-FFF2-40B4-BE49-F238E27FC236}">
                <a16:creationId xmlns:a16="http://schemas.microsoft.com/office/drawing/2014/main" id="{16AB6916-5EC1-1544-ADE0-5D921EF4807A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5411988" y="2077649"/>
            <a:ext cx="228600" cy="228600"/>
          </a:xfrm>
          <a:prstGeom prst="rect">
            <a:avLst/>
          </a:prstGeom>
        </p:spPr>
      </p:pic>
      <p:pic>
        <p:nvPicPr>
          <p:cNvPr id="85" name="גרפיקה 84">
            <a:extLst>
              <a:ext uri="{FF2B5EF4-FFF2-40B4-BE49-F238E27FC236}">
                <a16:creationId xmlns:a16="http://schemas.microsoft.com/office/drawing/2014/main" id="{527A837F-9CC4-D84D-A87B-BDC919E1AB67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5794068" y="2077649"/>
            <a:ext cx="228600" cy="228600"/>
          </a:xfrm>
          <a:prstGeom prst="rect">
            <a:avLst/>
          </a:prstGeom>
        </p:spPr>
      </p:pic>
      <p:pic>
        <p:nvPicPr>
          <p:cNvPr id="86" name="גרפיקה 85">
            <a:extLst>
              <a:ext uri="{FF2B5EF4-FFF2-40B4-BE49-F238E27FC236}">
                <a16:creationId xmlns:a16="http://schemas.microsoft.com/office/drawing/2014/main" id="{625A417F-711F-4348-A9D9-84B49FB98EDC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6176148" y="2077649"/>
            <a:ext cx="228600" cy="228600"/>
          </a:xfrm>
          <a:prstGeom prst="rect">
            <a:avLst/>
          </a:prstGeom>
        </p:spPr>
      </p:pic>
      <p:pic>
        <p:nvPicPr>
          <p:cNvPr id="87" name="גרפיקה 86">
            <a:extLst>
              <a:ext uri="{FF2B5EF4-FFF2-40B4-BE49-F238E27FC236}">
                <a16:creationId xmlns:a16="http://schemas.microsoft.com/office/drawing/2014/main" id="{629EF729-4555-8149-AF6F-AEC1EAD40BD5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6558228" y="2077649"/>
            <a:ext cx="228600" cy="228600"/>
          </a:xfrm>
          <a:prstGeom prst="rect">
            <a:avLst/>
          </a:prstGeom>
        </p:spPr>
      </p:pic>
      <p:pic>
        <p:nvPicPr>
          <p:cNvPr id="88" name="גרפיקה 87">
            <a:extLst>
              <a:ext uri="{FF2B5EF4-FFF2-40B4-BE49-F238E27FC236}">
                <a16:creationId xmlns:a16="http://schemas.microsoft.com/office/drawing/2014/main" id="{EB7764D5-EE8B-8540-9CEC-65A7523FE5F9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6940308" y="2077649"/>
            <a:ext cx="228600" cy="228600"/>
          </a:xfrm>
          <a:prstGeom prst="rect">
            <a:avLst/>
          </a:prstGeom>
        </p:spPr>
      </p:pic>
      <p:pic>
        <p:nvPicPr>
          <p:cNvPr id="89" name="גרפיקה 88">
            <a:extLst>
              <a:ext uri="{FF2B5EF4-FFF2-40B4-BE49-F238E27FC236}">
                <a16:creationId xmlns:a16="http://schemas.microsoft.com/office/drawing/2014/main" id="{73B30EE0-BA02-5549-A54F-4CDE09C13C69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7322388" y="2077649"/>
            <a:ext cx="228600" cy="228600"/>
          </a:xfrm>
          <a:prstGeom prst="rect">
            <a:avLst/>
          </a:prstGeom>
        </p:spPr>
      </p:pic>
      <p:pic>
        <p:nvPicPr>
          <p:cNvPr id="90" name="גרפיקה 89">
            <a:extLst>
              <a:ext uri="{FF2B5EF4-FFF2-40B4-BE49-F238E27FC236}">
                <a16:creationId xmlns:a16="http://schemas.microsoft.com/office/drawing/2014/main" id="{C249FFEC-1674-8743-A1B3-1662015B9F8F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7704468" y="2077649"/>
            <a:ext cx="228600" cy="228600"/>
          </a:xfrm>
          <a:prstGeom prst="rect">
            <a:avLst/>
          </a:prstGeom>
        </p:spPr>
      </p:pic>
      <p:pic>
        <p:nvPicPr>
          <p:cNvPr id="91" name="גרפיקה 90">
            <a:extLst>
              <a:ext uri="{FF2B5EF4-FFF2-40B4-BE49-F238E27FC236}">
                <a16:creationId xmlns:a16="http://schemas.microsoft.com/office/drawing/2014/main" id="{3B4F3B2F-3BA1-3441-A426-A9B2E0D519DB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8086548" y="2077649"/>
            <a:ext cx="228600" cy="228600"/>
          </a:xfrm>
          <a:prstGeom prst="rect">
            <a:avLst/>
          </a:prstGeom>
        </p:spPr>
      </p:pic>
      <p:pic>
        <p:nvPicPr>
          <p:cNvPr id="92" name="גרפיקה 91">
            <a:extLst>
              <a:ext uri="{FF2B5EF4-FFF2-40B4-BE49-F238E27FC236}">
                <a16:creationId xmlns:a16="http://schemas.microsoft.com/office/drawing/2014/main" id="{C99784F7-643B-E54B-B0E6-FE8FCC8FFEFF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8468638" y="2077649"/>
            <a:ext cx="228600" cy="228600"/>
          </a:xfrm>
          <a:prstGeom prst="rect">
            <a:avLst/>
          </a:prstGeom>
        </p:spPr>
      </p:pic>
      <p:pic>
        <p:nvPicPr>
          <p:cNvPr id="93" name="גרפיקה 92">
            <a:extLst>
              <a:ext uri="{FF2B5EF4-FFF2-40B4-BE49-F238E27FC236}">
                <a16:creationId xmlns:a16="http://schemas.microsoft.com/office/drawing/2014/main" id="{57D3C9FC-C10D-B047-8FCF-A36B5585BB3C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442515" y="2588101"/>
            <a:ext cx="228600" cy="228600"/>
          </a:xfrm>
          <a:prstGeom prst="rect">
            <a:avLst/>
          </a:prstGeom>
        </p:spPr>
      </p:pic>
      <p:pic>
        <p:nvPicPr>
          <p:cNvPr id="94" name="גרפיקה 93">
            <a:extLst>
              <a:ext uri="{FF2B5EF4-FFF2-40B4-BE49-F238E27FC236}">
                <a16:creationId xmlns:a16="http://schemas.microsoft.com/office/drawing/2014/main" id="{90D26152-2809-8C4B-9053-C5E1CCDA575C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805370" y="2588101"/>
            <a:ext cx="228600" cy="228600"/>
          </a:xfrm>
          <a:prstGeom prst="rect">
            <a:avLst/>
          </a:prstGeom>
        </p:spPr>
      </p:pic>
      <p:pic>
        <p:nvPicPr>
          <p:cNvPr id="95" name="גרפיקה 94">
            <a:extLst>
              <a:ext uri="{FF2B5EF4-FFF2-40B4-BE49-F238E27FC236}">
                <a16:creationId xmlns:a16="http://schemas.microsoft.com/office/drawing/2014/main" id="{AA0F7241-3C40-2B4A-94A5-26A63504C91A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168225" y="2588101"/>
            <a:ext cx="228600" cy="228600"/>
          </a:xfrm>
          <a:prstGeom prst="rect">
            <a:avLst/>
          </a:prstGeom>
        </p:spPr>
      </p:pic>
      <p:pic>
        <p:nvPicPr>
          <p:cNvPr id="96" name="גרפיקה 95">
            <a:extLst>
              <a:ext uri="{FF2B5EF4-FFF2-40B4-BE49-F238E27FC236}">
                <a16:creationId xmlns:a16="http://schemas.microsoft.com/office/drawing/2014/main" id="{EF333095-FBAF-5A46-933C-6EB4E6FACBCD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531080" y="2588101"/>
            <a:ext cx="228600" cy="228600"/>
          </a:xfrm>
          <a:prstGeom prst="rect">
            <a:avLst/>
          </a:prstGeom>
        </p:spPr>
      </p:pic>
      <p:pic>
        <p:nvPicPr>
          <p:cNvPr id="97" name="גרפיקה 96">
            <a:extLst>
              <a:ext uri="{FF2B5EF4-FFF2-40B4-BE49-F238E27FC236}">
                <a16:creationId xmlns:a16="http://schemas.microsoft.com/office/drawing/2014/main" id="{ED556CE3-8E24-4446-ACD7-7DFD2AFBE802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893935" y="2588101"/>
            <a:ext cx="228600" cy="228600"/>
          </a:xfrm>
          <a:prstGeom prst="rect">
            <a:avLst/>
          </a:prstGeom>
        </p:spPr>
      </p:pic>
      <p:pic>
        <p:nvPicPr>
          <p:cNvPr id="98" name="גרפיקה 97">
            <a:extLst>
              <a:ext uri="{FF2B5EF4-FFF2-40B4-BE49-F238E27FC236}">
                <a16:creationId xmlns:a16="http://schemas.microsoft.com/office/drawing/2014/main" id="{4D479C18-370C-224A-A20B-F685749699AE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2256790" y="2588101"/>
            <a:ext cx="228600" cy="228600"/>
          </a:xfrm>
          <a:prstGeom prst="rect">
            <a:avLst/>
          </a:prstGeom>
        </p:spPr>
      </p:pic>
      <p:pic>
        <p:nvPicPr>
          <p:cNvPr id="99" name="גרפיקה 98">
            <a:extLst>
              <a:ext uri="{FF2B5EF4-FFF2-40B4-BE49-F238E27FC236}">
                <a16:creationId xmlns:a16="http://schemas.microsoft.com/office/drawing/2014/main" id="{0070A9C0-7080-7340-9671-1B02ED985DEC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2619645" y="2588101"/>
            <a:ext cx="228600" cy="228600"/>
          </a:xfrm>
          <a:prstGeom prst="rect">
            <a:avLst/>
          </a:prstGeom>
        </p:spPr>
      </p:pic>
      <p:pic>
        <p:nvPicPr>
          <p:cNvPr id="100" name="גרפיקה 99">
            <a:extLst>
              <a:ext uri="{FF2B5EF4-FFF2-40B4-BE49-F238E27FC236}">
                <a16:creationId xmlns:a16="http://schemas.microsoft.com/office/drawing/2014/main" id="{15E3FFD1-B8F6-7646-98FA-41CE8847CF2D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2982500" y="2588101"/>
            <a:ext cx="228600" cy="228600"/>
          </a:xfrm>
          <a:prstGeom prst="rect">
            <a:avLst/>
          </a:prstGeom>
        </p:spPr>
      </p:pic>
      <p:pic>
        <p:nvPicPr>
          <p:cNvPr id="101" name="גרפיקה 100">
            <a:extLst>
              <a:ext uri="{FF2B5EF4-FFF2-40B4-BE49-F238E27FC236}">
                <a16:creationId xmlns:a16="http://schemas.microsoft.com/office/drawing/2014/main" id="{8F46568F-4B13-5C4E-96A3-2B3D108AA5F3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3345355" y="2588101"/>
            <a:ext cx="228600" cy="228600"/>
          </a:xfrm>
          <a:prstGeom prst="rect">
            <a:avLst/>
          </a:prstGeom>
        </p:spPr>
      </p:pic>
      <p:pic>
        <p:nvPicPr>
          <p:cNvPr id="102" name="גרפיקה 101">
            <a:extLst>
              <a:ext uri="{FF2B5EF4-FFF2-40B4-BE49-F238E27FC236}">
                <a16:creationId xmlns:a16="http://schemas.microsoft.com/office/drawing/2014/main" id="{E5C019AE-71D6-3547-B362-42C168F6FCCA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3708210" y="2588101"/>
            <a:ext cx="228600" cy="228600"/>
          </a:xfrm>
          <a:prstGeom prst="rect">
            <a:avLst/>
          </a:prstGeom>
        </p:spPr>
      </p:pic>
      <p:pic>
        <p:nvPicPr>
          <p:cNvPr id="103" name="גרפיקה 102">
            <a:extLst>
              <a:ext uri="{FF2B5EF4-FFF2-40B4-BE49-F238E27FC236}">
                <a16:creationId xmlns:a16="http://schemas.microsoft.com/office/drawing/2014/main" id="{BF78C279-4314-EC44-B058-47DBA73A7B83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4071065" y="2588101"/>
            <a:ext cx="228600" cy="228600"/>
          </a:xfrm>
          <a:prstGeom prst="rect">
            <a:avLst/>
          </a:prstGeom>
        </p:spPr>
      </p:pic>
      <p:pic>
        <p:nvPicPr>
          <p:cNvPr id="104" name="גרפיקה 103">
            <a:extLst>
              <a:ext uri="{FF2B5EF4-FFF2-40B4-BE49-F238E27FC236}">
                <a16:creationId xmlns:a16="http://schemas.microsoft.com/office/drawing/2014/main" id="{74084E3A-02B4-8847-B30F-B35A87164874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4433920" y="2588101"/>
            <a:ext cx="228600" cy="228600"/>
          </a:xfrm>
          <a:prstGeom prst="rect">
            <a:avLst/>
          </a:prstGeom>
        </p:spPr>
      </p:pic>
      <p:pic>
        <p:nvPicPr>
          <p:cNvPr id="105" name="גרפיקה 104">
            <a:extLst>
              <a:ext uri="{FF2B5EF4-FFF2-40B4-BE49-F238E27FC236}">
                <a16:creationId xmlns:a16="http://schemas.microsoft.com/office/drawing/2014/main" id="{1A5FC46B-39D3-8D46-9F0B-E79EE4E742DC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4796775" y="2588101"/>
            <a:ext cx="228600" cy="228600"/>
          </a:xfrm>
          <a:prstGeom prst="rect">
            <a:avLst/>
          </a:prstGeom>
        </p:spPr>
      </p:pic>
      <p:pic>
        <p:nvPicPr>
          <p:cNvPr id="106" name="גרפיקה 105">
            <a:extLst>
              <a:ext uri="{FF2B5EF4-FFF2-40B4-BE49-F238E27FC236}">
                <a16:creationId xmlns:a16="http://schemas.microsoft.com/office/drawing/2014/main" id="{D32F3F58-B592-8B44-A119-A2688D0C5599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5159630" y="2588101"/>
            <a:ext cx="228600" cy="228600"/>
          </a:xfrm>
          <a:prstGeom prst="rect">
            <a:avLst/>
          </a:prstGeom>
        </p:spPr>
      </p:pic>
      <p:pic>
        <p:nvPicPr>
          <p:cNvPr id="107" name="גרפיקה 106">
            <a:extLst>
              <a:ext uri="{FF2B5EF4-FFF2-40B4-BE49-F238E27FC236}">
                <a16:creationId xmlns:a16="http://schemas.microsoft.com/office/drawing/2014/main" id="{E9D9F8A6-4D6F-1F42-90BA-F57F191380C8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5522485" y="2588101"/>
            <a:ext cx="228600" cy="228600"/>
          </a:xfrm>
          <a:prstGeom prst="rect">
            <a:avLst/>
          </a:prstGeom>
        </p:spPr>
      </p:pic>
      <p:pic>
        <p:nvPicPr>
          <p:cNvPr id="108" name="גרפיקה 107">
            <a:extLst>
              <a:ext uri="{FF2B5EF4-FFF2-40B4-BE49-F238E27FC236}">
                <a16:creationId xmlns:a16="http://schemas.microsoft.com/office/drawing/2014/main" id="{6176D117-99BF-3B46-8067-69B045FD6B01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5885340" y="2588101"/>
            <a:ext cx="228600" cy="228600"/>
          </a:xfrm>
          <a:prstGeom prst="rect">
            <a:avLst/>
          </a:prstGeom>
        </p:spPr>
      </p:pic>
      <p:pic>
        <p:nvPicPr>
          <p:cNvPr id="109" name="גרפיקה 108">
            <a:extLst>
              <a:ext uri="{FF2B5EF4-FFF2-40B4-BE49-F238E27FC236}">
                <a16:creationId xmlns:a16="http://schemas.microsoft.com/office/drawing/2014/main" id="{F3AAD517-54B0-9045-AE93-2875CE0C9F0A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6248195" y="2588101"/>
            <a:ext cx="228600" cy="228600"/>
          </a:xfrm>
          <a:prstGeom prst="rect">
            <a:avLst/>
          </a:prstGeom>
        </p:spPr>
      </p:pic>
      <p:pic>
        <p:nvPicPr>
          <p:cNvPr id="110" name="גרפיקה 109">
            <a:extLst>
              <a:ext uri="{FF2B5EF4-FFF2-40B4-BE49-F238E27FC236}">
                <a16:creationId xmlns:a16="http://schemas.microsoft.com/office/drawing/2014/main" id="{0EF73030-4DE3-7847-869A-93F147E7C2F8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6611050" y="2588101"/>
            <a:ext cx="228600" cy="228600"/>
          </a:xfrm>
          <a:prstGeom prst="rect">
            <a:avLst/>
          </a:prstGeom>
        </p:spPr>
      </p:pic>
      <p:pic>
        <p:nvPicPr>
          <p:cNvPr id="111" name="גרפיקה 110">
            <a:extLst>
              <a:ext uri="{FF2B5EF4-FFF2-40B4-BE49-F238E27FC236}">
                <a16:creationId xmlns:a16="http://schemas.microsoft.com/office/drawing/2014/main" id="{F55F48D4-3F99-FB4B-86ED-F18643474BA3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6973905" y="2588101"/>
            <a:ext cx="228600" cy="228600"/>
          </a:xfrm>
          <a:prstGeom prst="rect">
            <a:avLst/>
          </a:prstGeom>
        </p:spPr>
      </p:pic>
      <p:pic>
        <p:nvPicPr>
          <p:cNvPr id="112" name="גרפיקה 111">
            <a:extLst>
              <a:ext uri="{FF2B5EF4-FFF2-40B4-BE49-F238E27FC236}">
                <a16:creationId xmlns:a16="http://schemas.microsoft.com/office/drawing/2014/main" id="{31EECA91-DAD5-3847-A58D-7A28D7C5C00C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7336760" y="2588101"/>
            <a:ext cx="228600" cy="228600"/>
          </a:xfrm>
          <a:prstGeom prst="rect">
            <a:avLst/>
          </a:prstGeom>
        </p:spPr>
      </p:pic>
      <p:pic>
        <p:nvPicPr>
          <p:cNvPr id="113" name="גרפיקה 112">
            <a:extLst>
              <a:ext uri="{FF2B5EF4-FFF2-40B4-BE49-F238E27FC236}">
                <a16:creationId xmlns:a16="http://schemas.microsoft.com/office/drawing/2014/main" id="{0CF4EA6F-0D56-1F4D-B54D-AC41E779EA2C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7699615" y="2588101"/>
            <a:ext cx="228600" cy="228600"/>
          </a:xfrm>
          <a:prstGeom prst="rect">
            <a:avLst/>
          </a:prstGeom>
        </p:spPr>
      </p:pic>
      <p:pic>
        <p:nvPicPr>
          <p:cNvPr id="114" name="גרפיקה 113">
            <a:extLst>
              <a:ext uri="{FF2B5EF4-FFF2-40B4-BE49-F238E27FC236}">
                <a16:creationId xmlns:a16="http://schemas.microsoft.com/office/drawing/2014/main" id="{21BAEF4E-6F04-5644-8096-6DB322EE515F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8062470" y="2588101"/>
            <a:ext cx="228600" cy="228600"/>
          </a:xfrm>
          <a:prstGeom prst="rect">
            <a:avLst/>
          </a:prstGeom>
        </p:spPr>
      </p:pic>
      <p:pic>
        <p:nvPicPr>
          <p:cNvPr id="115" name="גרפיקה 114">
            <a:extLst>
              <a:ext uri="{FF2B5EF4-FFF2-40B4-BE49-F238E27FC236}">
                <a16:creationId xmlns:a16="http://schemas.microsoft.com/office/drawing/2014/main" id="{3E42634A-178D-0D40-8581-5DD957748EF6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8425332" y="2588101"/>
            <a:ext cx="228600" cy="228600"/>
          </a:xfrm>
          <a:prstGeom prst="rect">
            <a:avLst/>
          </a:prstGeom>
        </p:spPr>
      </p:pic>
      <p:pic>
        <p:nvPicPr>
          <p:cNvPr id="116" name="גרפיקה 115">
            <a:extLst>
              <a:ext uri="{FF2B5EF4-FFF2-40B4-BE49-F238E27FC236}">
                <a16:creationId xmlns:a16="http://schemas.microsoft.com/office/drawing/2014/main" id="{3DB8CE72-E637-824A-BAB9-C5BBC4383111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417186" y="3098553"/>
            <a:ext cx="228600" cy="228600"/>
          </a:xfrm>
          <a:prstGeom prst="rect">
            <a:avLst/>
          </a:prstGeom>
        </p:spPr>
      </p:pic>
      <p:pic>
        <p:nvPicPr>
          <p:cNvPr id="117" name="גרפיקה 116">
            <a:extLst>
              <a:ext uri="{FF2B5EF4-FFF2-40B4-BE49-F238E27FC236}">
                <a16:creationId xmlns:a16="http://schemas.microsoft.com/office/drawing/2014/main" id="{92CF5CA4-0E33-E74F-A557-5B1D9750A635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949171" y="3098553"/>
            <a:ext cx="228600" cy="228600"/>
          </a:xfrm>
          <a:prstGeom prst="rect">
            <a:avLst/>
          </a:prstGeom>
        </p:spPr>
      </p:pic>
      <p:pic>
        <p:nvPicPr>
          <p:cNvPr id="118" name="גרפיקה 117">
            <a:extLst>
              <a:ext uri="{FF2B5EF4-FFF2-40B4-BE49-F238E27FC236}">
                <a16:creationId xmlns:a16="http://schemas.microsoft.com/office/drawing/2014/main" id="{29F89D11-66F4-5747-B042-32EC125A4425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1481156" y="3098553"/>
            <a:ext cx="228600" cy="228600"/>
          </a:xfrm>
          <a:prstGeom prst="rect">
            <a:avLst/>
          </a:prstGeom>
        </p:spPr>
      </p:pic>
      <p:pic>
        <p:nvPicPr>
          <p:cNvPr id="119" name="גרפיקה 118">
            <a:extLst>
              <a:ext uri="{FF2B5EF4-FFF2-40B4-BE49-F238E27FC236}">
                <a16:creationId xmlns:a16="http://schemas.microsoft.com/office/drawing/2014/main" id="{BADD8E35-7B4B-E74E-96A9-787E6682E6A4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2013141" y="3098553"/>
            <a:ext cx="228600" cy="228600"/>
          </a:xfrm>
          <a:prstGeom prst="rect">
            <a:avLst/>
          </a:prstGeom>
        </p:spPr>
      </p:pic>
      <p:pic>
        <p:nvPicPr>
          <p:cNvPr id="120" name="גרפיקה 119">
            <a:extLst>
              <a:ext uri="{FF2B5EF4-FFF2-40B4-BE49-F238E27FC236}">
                <a16:creationId xmlns:a16="http://schemas.microsoft.com/office/drawing/2014/main" id="{023C4B76-1BBA-2E4E-BEE7-46980CFD19DE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2545126" y="3098553"/>
            <a:ext cx="228600" cy="228600"/>
          </a:xfrm>
          <a:prstGeom prst="rect">
            <a:avLst/>
          </a:prstGeom>
        </p:spPr>
      </p:pic>
      <p:pic>
        <p:nvPicPr>
          <p:cNvPr id="121" name="גרפיקה 120">
            <a:extLst>
              <a:ext uri="{FF2B5EF4-FFF2-40B4-BE49-F238E27FC236}">
                <a16:creationId xmlns:a16="http://schemas.microsoft.com/office/drawing/2014/main" id="{824B1698-0373-2B40-8956-63A4ED563655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3077111" y="3098553"/>
            <a:ext cx="228600" cy="228600"/>
          </a:xfrm>
          <a:prstGeom prst="rect">
            <a:avLst/>
          </a:prstGeom>
        </p:spPr>
      </p:pic>
      <p:pic>
        <p:nvPicPr>
          <p:cNvPr id="122" name="גרפיקה 121">
            <a:extLst>
              <a:ext uri="{FF2B5EF4-FFF2-40B4-BE49-F238E27FC236}">
                <a16:creationId xmlns:a16="http://schemas.microsoft.com/office/drawing/2014/main" id="{746F20E7-B86C-FC4B-BFB6-26D099F04184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3609096" y="3098553"/>
            <a:ext cx="228600" cy="228600"/>
          </a:xfrm>
          <a:prstGeom prst="rect">
            <a:avLst/>
          </a:prstGeom>
        </p:spPr>
      </p:pic>
      <p:pic>
        <p:nvPicPr>
          <p:cNvPr id="123" name="גרפיקה 122">
            <a:extLst>
              <a:ext uri="{FF2B5EF4-FFF2-40B4-BE49-F238E27FC236}">
                <a16:creationId xmlns:a16="http://schemas.microsoft.com/office/drawing/2014/main" id="{5ED1F697-EA6C-804D-93F5-F6718C4CC6D0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4141081" y="3098553"/>
            <a:ext cx="228600" cy="228600"/>
          </a:xfrm>
          <a:prstGeom prst="rect">
            <a:avLst/>
          </a:prstGeom>
        </p:spPr>
      </p:pic>
      <p:pic>
        <p:nvPicPr>
          <p:cNvPr id="124" name="גרפיקה 123">
            <a:extLst>
              <a:ext uri="{FF2B5EF4-FFF2-40B4-BE49-F238E27FC236}">
                <a16:creationId xmlns:a16="http://schemas.microsoft.com/office/drawing/2014/main" id="{3F5EADA3-348A-3543-BA1F-9C05FA2331B3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4673066" y="3098553"/>
            <a:ext cx="228600" cy="228600"/>
          </a:xfrm>
          <a:prstGeom prst="rect">
            <a:avLst/>
          </a:prstGeom>
        </p:spPr>
      </p:pic>
      <p:pic>
        <p:nvPicPr>
          <p:cNvPr id="125" name="גרפיקה 124">
            <a:extLst>
              <a:ext uri="{FF2B5EF4-FFF2-40B4-BE49-F238E27FC236}">
                <a16:creationId xmlns:a16="http://schemas.microsoft.com/office/drawing/2014/main" id="{17AA9964-5EF9-FA4C-8EB8-D3B708DDBDC2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5205051" y="3098553"/>
            <a:ext cx="228600" cy="228600"/>
          </a:xfrm>
          <a:prstGeom prst="rect">
            <a:avLst/>
          </a:prstGeom>
        </p:spPr>
      </p:pic>
      <p:pic>
        <p:nvPicPr>
          <p:cNvPr id="126" name="גרפיקה 125">
            <a:extLst>
              <a:ext uri="{FF2B5EF4-FFF2-40B4-BE49-F238E27FC236}">
                <a16:creationId xmlns:a16="http://schemas.microsoft.com/office/drawing/2014/main" id="{923326C0-04A9-404D-919A-FCD9CC718FD1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5737036" y="3098553"/>
            <a:ext cx="228600" cy="228600"/>
          </a:xfrm>
          <a:prstGeom prst="rect">
            <a:avLst/>
          </a:prstGeom>
        </p:spPr>
      </p:pic>
      <p:pic>
        <p:nvPicPr>
          <p:cNvPr id="127" name="גרפיקה 126">
            <a:extLst>
              <a:ext uri="{FF2B5EF4-FFF2-40B4-BE49-F238E27FC236}">
                <a16:creationId xmlns:a16="http://schemas.microsoft.com/office/drawing/2014/main" id="{C048A87F-E08B-934B-BD31-CB421F19A3DF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6269021" y="3098553"/>
            <a:ext cx="228600" cy="228600"/>
          </a:xfrm>
          <a:prstGeom prst="rect">
            <a:avLst/>
          </a:prstGeom>
        </p:spPr>
      </p:pic>
      <p:pic>
        <p:nvPicPr>
          <p:cNvPr id="128" name="גרפיקה 127">
            <a:extLst>
              <a:ext uri="{FF2B5EF4-FFF2-40B4-BE49-F238E27FC236}">
                <a16:creationId xmlns:a16="http://schemas.microsoft.com/office/drawing/2014/main" id="{2AC5E3D5-EC8B-5D4A-AFAB-DCB41C311F32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6801006" y="3098553"/>
            <a:ext cx="228600" cy="228600"/>
          </a:xfrm>
          <a:prstGeom prst="rect">
            <a:avLst/>
          </a:prstGeom>
        </p:spPr>
      </p:pic>
      <p:pic>
        <p:nvPicPr>
          <p:cNvPr id="129" name="גרפיקה 128">
            <a:extLst>
              <a:ext uri="{FF2B5EF4-FFF2-40B4-BE49-F238E27FC236}">
                <a16:creationId xmlns:a16="http://schemas.microsoft.com/office/drawing/2014/main" id="{E843C98B-C782-8249-A800-AB8B60277BC6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7332991" y="3098553"/>
            <a:ext cx="228600" cy="228600"/>
          </a:xfrm>
          <a:prstGeom prst="rect">
            <a:avLst/>
          </a:prstGeom>
        </p:spPr>
      </p:pic>
      <p:pic>
        <p:nvPicPr>
          <p:cNvPr id="130" name="גרפיקה 129">
            <a:extLst>
              <a:ext uri="{FF2B5EF4-FFF2-40B4-BE49-F238E27FC236}">
                <a16:creationId xmlns:a16="http://schemas.microsoft.com/office/drawing/2014/main" id="{34BF0DD1-6833-AF4C-9545-EE1E4777FB3D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7864976" y="3098553"/>
            <a:ext cx="228600" cy="228600"/>
          </a:xfrm>
          <a:prstGeom prst="rect">
            <a:avLst/>
          </a:prstGeom>
        </p:spPr>
      </p:pic>
      <p:pic>
        <p:nvPicPr>
          <p:cNvPr id="131" name="גרפיקה 130">
            <a:extLst>
              <a:ext uri="{FF2B5EF4-FFF2-40B4-BE49-F238E27FC236}">
                <a16:creationId xmlns:a16="http://schemas.microsoft.com/office/drawing/2014/main" id="{1616A586-24BC-D548-B183-9A13B0B3F4BA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8396960" y="3098553"/>
            <a:ext cx="228600" cy="228600"/>
          </a:xfrm>
          <a:prstGeom prst="rect">
            <a:avLst/>
          </a:prstGeom>
        </p:spPr>
      </p:pic>
      <p:pic>
        <p:nvPicPr>
          <p:cNvPr id="132" name="גרפיקה 131">
            <a:extLst>
              <a:ext uri="{FF2B5EF4-FFF2-40B4-BE49-F238E27FC236}">
                <a16:creationId xmlns:a16="http://schemas.microsoft.com/office/drawing/2014/main" id="{5E0F5C1A-000B-7340-87F2-FC3CBC1194D7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425998" y="3637164"/>
            <a:ext cx="228600" cy="228600"/>
          </a:xfrm>
          <a:prstGeom prst="rect">
            <a:avLst/>
          </a:prstGeom>
        </p:spPr>
      </p:pic>
      <p:pic>
        <p:nvPicPr>
          <p:cNvPr id="133" name="גרפיקה 132">
            <a:extLst>
              <a:ext uri="{FF2B5EF4-FFF2-40B4-BE49-F238E27FC236}">
                <a16:creationId xmlns:a16="http://schemas.microsoft.com/office/drawing/2014/main" id="{10925D61-3C5B-D146-94CE-A403FDF14986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957266" y="3575179"/>
            <a:ext cx="228600" cy="228600"/>
          </a:xfrm>
          <a:prstGeom prst="rect">
            <a:avLst/>
          </a:prstGeom>
        </p:spPr>
      </p:pic>
      <p:pic>
        <p:nvPicPr>
          <p:cNvPr id="134" name="גרפיקה 133">
            <a:extLst>
              <a:ext uri="{FF2B5EF4-FFF2-40B4-BE49-F238E27FC236}">
                <a16:creationId xmlns:a16="http://schemas.microsoft.com/office/drawing/2014/main" id="{D853EAB5-5856-6542-9361-DDE49B6A7BA2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1488534" y="3575179"/>
            <a:ext cx="228600" cy="228600"/>
          </a:xfrm>
          <a:prstGeom prst="rect">
            <a:avLst/>
          </a:prstGeom>
        </p:spPr>
      </p:pic>
      <p:pic>
        <p:nvPicPr>
          <p:cNvPr id="135" name="גרפיקה 134">
            <a:extLst>
              <a:ext uri="{FF2B5EF4-FFF2-40B4-BE49-F238E27FC236}">
                <a16:creationId xmlns:a16="http://schemas.microsoft.com/office/drawing/2014/main" id="{6346440C-CE1A-D04D-A5AD-96854AD675AE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2019802" y="3575179"/>
            <a:ext cx="228600" cy="228600"/>
          </a:xfrm>
          <a:prstGeom prst="rect">
            <a:avLst/>
          </a:prstGeom>
        </p:spPr>
      </p:pic>
      <p:pic>
        <p:nvPicPr>
          <p:cNvPr id="136" name="גרפיקה 135">
            <a:extLst>
              <a:ext uri="{FF2B5EF4-FFF2-40B4-BE49-F238E27FC236}">
                <a16:creationId xmlns:a16="http://schemas.microsoft.com/office/drawing/2014/main" id="{4313502D-B343-B54A-B450-82672EDEC64F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2551070" y="3575179"/>
            <a:ext cx="228600" cy="228600"/>
          </a:xfrm>
          <a:prstGeom prst="rect">
            <a:avLst/>
          </a:prstGeom>
        </p:spPr>
      </p:pic>
      <p:pic>
        <p:nvPicPr>
          <p:cNvPr id="137" name="גרפיקה 136">
            <a:extLst>
              <a:ext uri="{FF2B5EF4-FFF2-40B4-BE49-F238E27FC236}">
                <a16:creationId xmlns:a16="http://schemas.microsoft.com/office/drawing/2014/main" id="{37D2751B-261A-D046-BF6A-8FBACD01C0A9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3082338" y="3575179"/>
            <a:ext cx="228600" cy="228600"/>
          </a:xfrm>
          <a:prstGeom prst="rect">
            <a:avLst/>
          </a:prstGeom>
        </p:spPr>
      </p:pic>
      <p:pic>
        <p:nvPicPr>
          <p:cNvPr id="138" name="גרפיקה 137">
            <a:extLst>
              <a:ext uri="{FF2B5EF4-FFF2-40B4-BE49-F238E27FC236}">
                <a16:creationId xmlns:a16="http://schemas.microsoft.com/office/drawing/2014/main" id="{01C2A618-8D88-1946-93ED-79EFDF9E8B44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3613606" y="3575179"/>
            <a:ext cx="228600" cy="228600"/>
          </a:xfrm>
          <a:prstGeom prst="rect">
            <a:avLst/>
          </a:prstGeom>
        </p:spPr>
      </p:pic>
      <p:pic>
        <p:nvPicPr>
          <p:cNvPr id="139" name="גרפיקה 138">
            <a:extLst>
              <a:ext uri="{FF2B5EF4-FFF2-40B4-BE49-F238E27FC236}">
                <a16:creationId xmlns:a16="http://schemas.microsoft.com/office/drawing/2014/main" id="{1B63FE31-D364-7F47-8AE3-18034F68ECD9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4144874" y="3575179"/>
            <a:ext cx="228600" cy="228600"/>
          </a:xfrm>
          <a:prstGeom prst="rect">
            <a:avLst/>
          </a:prstGeom>
        </p:spPr>
      </p:pic>
      <p:pic>
        <p:nvPicPr>
          <p:cNvPr id="140" name="גרפיקה 139">
            <a:extLst>
              <a:ext uri="{FF2B5EF4-FFF2-40B4-BE49-F238E27FC236}">
                <a16:creationId xmlns:a16="http://schemas.microsoft.com/office/drawing/2014/main" id="{F86CB4FD-959F-3244-BB80-85F07DB74789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4676142" y="3575179"/>
            <a:ext cx="228600" cy="228600"/>
          </a:xfrm>
          <a:prstGeom prst="rect">
            <a:avLst/>
          </a:prstGeom>
        </p:spPr>
      </p:pic>
      <p:pic>
        <p:nvPicPr>
          <p:cNvPr id="141" name="גרפיקה 140">
            <a:extLst>
              <a:ext uri="{FF2B5EF4-FFF2-40B4-BE49-F238E27FC236}">
                <a16:creationId xmlns:a16="http://schemas.microsoft.com/office/drawing/2014/main" id="{092C6D96-5CF9-834C-97CD-CEB44A056849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5207410" y="3575179"/>
            <a:ext cx="228600" cy="228600"/>
          </a:xfrm>
          <a:prstGeom prst="rect">
            <a:avLst/>
          </a:prstGeom>
        </p:spPr>
      </p:pic>
      <p:pic>
        <p:nvPicPr>
          <p:cNvPr id="142" name="גרפיקה 141">
            <a:extLst>
              <a:ext uri="{FF2B5EF4-FFF2-40B4-BE49-F238E27FC236}">
                <a16:creationId xmlns:a16="http://schemas.microsoft.com/office/drawing/2014/main" id="{83A566EC-87EA-0943-BD70-E6FC5DF71309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5738678" y="3575179"/>
            <a:ext cx="228600" cy="228600"/>
          </a:xfrm>
          <a:prstGeom prst="rect">
            <a:avLst/>
          </a:prstGeom>
        </p:spPr>
      </p:pic>
      <p:pic>
        <p:nvPicPr>
          <p:cNvPr id="143" name="גרפיקה 142">
            <a:extLst>
              <a:ext uri="{FF2B5EF4-FFF2-40B4-BE49-F238E27FC236}">
                <a16:creationId xmlns:a16="http://schemas.microsoft.com/office/drawing/2014/main" id="{E0B4B8B1-1307-6F41-90E9-F6CC28A42106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6269946" y="3575179"/>
            <a:ext cx="228600" cy="228600"/>
          </a:xfrm>
          <a:prstGeom prst="rect">
            <a:avLst/>
          </a:prstGeom>
        </p:spPr>
      </p:pic>
      <p:pic>
        <p:nvPicPr>
          <p:cNvPr id="144" name="גרפיקה 143">
            <a:extLst>
              <a:ext uri="{FF2B5EF4-FFF2-40B4-BE49-F238E27FC236}">
                <a16:creationId xmlns:a16="http://schemas.microsoft.com/office/drawing/2014/main" id="{67D93B26-19B6-AF44-85DC-BC498877A9B4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6801214" y="3575179"/>
            <a:ext cx="228600" cy="228600"/>
          </a:xfrm>
          <a:prstGeom prst="rect">
            <a:avLst/>
          </a:prstGeom>
        </p:spPr>
      </p:pic>
      <p:pic>
        <p:nvPicPr>
          <p:cNvPr id="145" name="גרפיקה 144">
            <a:extLst>
              <a:ext uri="{FF2B5EF4-FFF2-40B4-BE49-F238E27FC236}">
                <a16:creationId xmlns:a16="http://schemas.microsoft.com/office/drawing/2014/main" id="{05B02105-2BE5-0743-9DDD-139735529C2A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7332482" y="3575179"/>
            <a:ext cx="228600" cy="228600"/>
          </a:xfrm>
          <a:prstGeom prst="rect">
            <a:avLst/>
          </a:prstGeom>
        </p:spPr>
      </p:pic>
      <p:pic>
        <p:nvPicPr>
          <p:cNvPr id="146" name="גרפיקה 145">
            <a:extLst>
              <a:ext uri="{FF2B5EF4-FFF2-40B4-BE49-F238E27FC236}">
                <a16:creationId xmlns:a16="http://schemas.microsoft.com/office/drawing/2014/main" id="{9426D72B-4BBE-C04B-9560-38F9829CE474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7863750" y="3575179"/>
            <a:ext cx="228600" cy="228600"/>
          </a:xfrm>
          <a:prstGeom prst="rect">
            <a:avLst/>
          </a:prstGeom>
        </p:spPr>
      </p:pic>
      <p:pic>
        <p:nvPicPr>
          <p:cNvPr id="147" name="גרפיקה 146">
            <a:extLst>
              <a:ext uri="{FF2B5EF4-FFF2-40B4-BE49-F238E27FC236}">
                <a16:creationId xmlns:a16="http://schemas.microsoft.com/office/drawing/2014/main" id="{48FD0EB1-FB9D-F746-9136-A4543FA0BDC3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8395011" y="3575179"/>
            <a:ext cx="228600" cy="228600"/>
          </a:xfrm>
          <a:prstGeom prst="rect">
            <a:avLst/>
          </a:prstGeom>
        </p:spPr>
      </p:pic>
      <p:pic>
        <p:nvPicPr>
          <p:cNvPr id="148" name="גרפיקה 147">
            <a:extLst>
              <a:ext uri="{FF2B5EF4-FFF2-40B4-BE49-F238E27FC236}">
                <a16:creationId xmlns:a16="http://schemas.microsoft.com/office/drawing/2014/main" id="{4DA3A6C9-4B57-D448-897D-52ECEE979C73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434564" y="4056640"/>
            <a:ext cx="228600" cy="228600"/>
          </a:xfrm>
          <a:prstGeom prst="rect">
            <a:avLst/>
          </a:prstGeom>
        </p:spPr>
      </p:pic>
      <p:pic>
        <p:nvPicPr>
          <p:cNvPr id="149" name="גרפיקה 148">
            <a:extLst>
              <a:ext uri="{FF2B5EF4-FFF2-40B4-BE49-F238E27FC236}">
                <a16:creationId xmlns:a16="http://schemas.microsoft.com/office/drawing/2014/main" id="{8F027533-6E71-3C47-9A54-3825A2489FEC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876811" y="4056640"/>
            <a:ext cx="228600" cy="228600"/>
          </a:xfrm>
          <a:prstGeom prst="rect">
            <a:avLst/>
          </a:prstGeom>
        </p:spPr>
      </p:pic>
      <p:pic>
        <p:nvPicPr>
          <p:cNvPr id="150" name="גרפיקה 149">
            <a:extLst>
              <a:ext uri="{FF2B5EF4-FFF2-40B4-BE49-F238E27FC236}">
                <a16:creationId xmlns:a16="http://schemas.microsoft.com/office/drawing/2014/main" id="{8EE6A6CF-228A-2B4B-B6C5-9069EE3B494A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1319058" y="4056640"/>
            <a:ext cx="228600" cy="228600"/>
          </a:xfrm>
          <a:prstGeom prst="rect">
            <a:avLst/>
          </a:prstGeom>
        </p:spPr>
      </p:pic>
      <p:pic>
        <p:nvPicPr>
          <p:cNvPr id="151" name="גרפיקה 150">
            <a:extLst>
              <a:ext uri="{FF2B5EF4-FFF2-40B4-BE49-F238E27FC236}">
                <a16:creationId xmlns:a16="http://schemas.microsoft.com/office/drawing/2014/main" id="{14F1DF3C-2DC5-8D49-9180-E7AEFCC7FECA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1761305" y="4056640"/>
            <a:ext cx="228600" cy="228600"/>
          </a:xfrm>
          <a:prstGeom prst="rect">
            <a:avLst/>
          </a:prstGeom>
        </p:spPr>
      </p:pic>
      <p:pic>
        <p:nvPicPr>
          <p:cNvPr id="152" name="גרפיקה 151">
            <a:extLst>
              <a:ext uri="{FF2B5EF4-FFF2-40B4-BE49-F238E27FC236}">
                <a16:creationId xmlns:a16="http://schemas.microsoft.com/office/drawing/2014/main" id="{9FFF3D94-254C-ED4F-A581-75413050A8C4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2203552" y="4056640"/>
            <a:ext cx="228600" cy="228600"/>
          </a:xfrm>
          <a:prstGeom prst="rect">
            <a:avLst/>
          </a:prstGeom>
        </p:spPr>
      </p:pic>
      <p:pic>
        <p:nvPicPr>
          <p:cNvPr id="153" name="גרפיקה 152">
            <a:extLst>
              <a:ext uri="{FF2B5EF4-FFF2-40B4-BE49-F238E27FC236}">
                <a16:creationId xmlns:a16="http://schemas.microsoft.com/office/drawing/2014/main" id="{93905968-8B36-6240-98DC-04F573DE306A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2645799" y="4056640"/>
            <a:ext cx="228600" cy="228600"/>
          </a:xfrm>
          <a:prstGeom prst="rect">
            <a:avLst/>
          </a:prstGeom>
        </p:spPr>
      </p:pic>
      <p:pic>
        <p:nvPicPr>
          <p:cNvPr id="154" name="גרפיקה 153">
            <a:extLst>
              <a:ext uri="{FF2B5EF4-FFF2-40B4-BE49-F238E27FC236}">
                <a16:creationId xmlns:a16="http://schemas.microsoft.com/office/drawing/2014/main" id="{3FB2F0AF-E433-DD4A-9EE7-B4E26193ABDE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3088046" y="4056640"/>
            <a:ext cx="228600" cy="228600"/>
          </a:xfrm>
          <a:prstGeom prst="rect">
            <a:avLst/>
          </a:prstGeom>
        </p:spPr>
      </p:pic>
      <p:pic>
        <p:nvPicPr>
          <p:cNvPr id="155" name="גרפיקה 154">
            <a:extLst>
              <a:ext uri="{FF2B5EF4-FFF2-40B4-BE49-F238E27FC236}">
                <a16:creationId xmlns:a16="http://schemas.microsoft.com/office/drawing/2014/main" id="{2C69CFA8-15F6-DD42-9513-BD58E702BB9A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3530293" y="4056640"/>
            <a:ext cx="228600" cy="228600"/>
          </a:xfrm>
          <a:prstGeom prst="rect">
            <a:avLst/>
          </a:prstGeom>
        </p:spPr>
      </p:pic>
      <p:pic>
        <p:nvPicPr>
          <p:cNvPr id="156" name="גרפיקה 155">
            <a:extLst>
              <a:ext uri="{FF2B5EF4-FFF2-40B4-BE49-F238E27FC236}">
                <a16:creationId xmlns:a16="http://schemas.microsoft.com/office/drawing/2014/main" id="{9ECEB438-28BA-854C-845F-CFA11C0C9E89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3972540" y="4056640"/>
            <a:ext cx="228600" cy="228600"/>
          </a:xfrm>
          <a:prstGeom prst="rect">
            <a:avLst/>
          </a:prstGeom>
        </p:spPr>
      </p:pic>
      <p:pic>
        <p:nvPicPr>
          <p:cNvPr id="157" name="גרפיקה 156">
            <a:extLst>
              <a:ext uri="{FF2B5EF4-FFF2-40B4-BE49-F238E27FC236}">
                <a16:creationId xmlns:a16="http://schemas.microsoft.com/office/drawing/2014/main" id="{ED34F4FC-7E39-E543-A6FC-D07CB310BDA3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4414787" y="4056640"/>
            <a:ext cx="228600" cy="228600"/>
          </a:xfrm>
          <a:prstGeom prst="rect">
            <a:avLst/>
          </a:prstGeom>
        </p:spPr>
      </p:pic>
      <p:pic>
        <p:nvPicPr>
          <p:cNvPr id="158" name="גרפיקה 157">
            <a:extLst>
              <a:ext uri="{FF2B5EF4-FFF2-40B4-BE49-F238E27FC236}">
                <a16:creationId xmlns:a16="http://schemas.microsoft.com/office/drawing/2014/main" id="{F9F33EED-2F70-E346-9D63-FFDAEE24C542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4857034" y="4056640"/>
            <a:ext cx="228600" cy="228600"/>
          </a:xfrm>
          <a:prstGeom prst="rect">
            <a:avLst/>
          </a:prstGeom>
        </p:spPr>
      </p:pic>
      <p:pic>
        <p:nvPicPr>
          <p:cNvPr id="159" name="גרפיקה 158">
            <a:extLst>
              <a:ext uri="{FF2B5EF4-FFF2-40B4-BE49-F238E27FC236}">
                <a16:creationId xmlns:a16="http://schemas.microsoft.com/office/drawing/2014/main" id="{19EA6BBB-5E60-D348-A4CE-4EE7C5058DA3}"/>
              </a:ext>
            </a:extLst>
          </p:cNvPr>
          <p:cNvPicPr>
            <a:picLocks noChangeAspect="1"/>
          </p:cNvPicPr>
          <p:nvPr/>
        </p:nvPicPr>
        <p:blipFill>
          <a:blip r:embed="rId270">
            <a:extLs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5299281" y="4056640"/>
            <a:ext cx="228600" cy="228600"/>
          </a:xfrm>
          <a:prstGeom prst="rect">
            <a:avLst/>
          </a:prstGeom>
        </p:spPr>
      </p:pic>
      <p:pic>
        <p:nvPicPr>
          <p:cNvPr id="160" name="גרפיקה 159">
            <a:extLst>
              <a:ext uri="{FF2B5EF4-FFF2-40B4-BE49-F238E27FC236}">
                <a16:creationId xmlns:a16="http://schemas.microsoft.com/office/drawing/2014/main" id="{BBFDFD96-7791-914C-ABFE-596E1ABDC7C9}"/>
              </a:ext>
            </a:extLst>
          </p:cNvPr>
          <p:cNvPicPr>
            <a:picLocks noChangeAspect="1"/>
          </p:cNvPicPr>
          <p:nvPr/>
        </p:nvPicPr>
        <p:blipFill>
          <a:blip r:embed="rId272">
            <a:extLs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5741528" y="4056640"/>
            <a:ext cx="228600" cy="228600"/>
          </a:xfrm>
          <a:prstGeom prst="rect">
            <a:avLst/>
          </a:prstGeom>
        </p:spPr>
      </p:pic>
      <p:pic>
        <p:nvPicPr>
          <p:cNvPr id="161" name="גרפיקה 160">
            <a:extLst>
              <a:ext uri="{FF2B5EF4-FFF2-40B4-BE49-F238E27FC236}">
                <a16:creationId xmlns:a16="http://schemas.microsoft.com/office/drawing/2014/main" id="{20E8C46A-88CD-C045-B8D0-F931E16498C2}"/>
              </a:ext>
            </a:extLst>
          </p:cNvPr>
          <p:cNvPicPr>
            <a:picLocks noChangeAspect="1"/>
          </p:cNvPicPr>
          <p:nvPr/>
        </p:nvPicPr>
        <p:blipFill>
          <a:blip r:embed="rId274">
            <a:extLs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6183775" y="4056640"/>
            <a:ext cx="228600" cy="228600"/>
          </a:xfrm>
          <a:prstGeom prst="rect">
            <a:avLst/>
          </a:prstGeom>
        </p:spPr>
      </p:pic>
      <p:pic>
        <p:nvPicPr>
          <p:cNvPr id="162" name="גרפיקה 161">
            <a:extLst>
              <a:ext uri="{FF2B5EF4-FFF2-40B4-BE49-F238E27FC236}">
                <a16:creationId xmlns:a16="http://schemas.microsoft.com/office/drawing/2014/main" id="{D0498FF0-8005-7C40-8A0E-DA910483FEA5}"/>
              </a:ext>
            </a:extLst>
          </p:cNvPr>
          <p:cNvPicPr>
            <a:picLocks noChangeAspect="1"/>
          </p:cNvPicPr>
          <p:nvPr/>
        </p:nvPicPr>
        <p:blipFill>
          <a:blip r:embed="rId276">
            <a:extLs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6626022" y="4056640"/>
            <a:ext cx="228600" cy="228600"/>
          </a:xfrm>
          <a:prstGeom prst="rect">
            <a:avLst/>
          </a:prstGeom>
        </p:spPr>
      </p:pic>
      <p:pic>
        <p:nvPicPr>
          <p:cNvPr id="163" name="גרפיקה 162">
            <a:extLst>
              <a:ext uri="{FF2B5EF4-FFF2-40B4-BE49-F238E27FC236}">
                <a16:creationId xmlns:a16="http://schemas.microsoft.com/office/drawing/2014/main" id="{F476572C-34F4-164C-BF55-874A7A33F792}"/>
              </a:ext>
            </a:extLst>
          </p:cNvPr>
          <p:cNvPicPr>
            <a:picLocks noChangeAspect="1"/>
          </p:cNvPicPr>
          <p:nvPr/>
        </p:nvPicPr>
        <p:blipFill>
          <a:blip r:embed="rId278">
            <a:extLs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7068269" y="4056640"/>
            <a:ext cx="228600" cy="228600"/>
          </a:xfrm>
          <a:prstGeom prst="rect">
            <a:avLst/>
          </a:prstGeom>
        </p:spPr>
      </p:pic>
      <p:pic>
        <p:nvPicPr>
          <p:cNvPr id="164" name="גרפיקה 163">
            <a:extLst>
              <a:ext uri="{FF2B5EF4-FFF2-40B4-BE49-F238E27FC236}">
                <a16:creationId xmlns:a16="http://schemas.microsoft.com/office/drawing/2014/main" id="{18AE3E50-06CC-814D-A027-EFFA986BD7CE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7510516" y="4056640"/>
            <a:ext cx="228600" cy="228600"/>
          </a:xfrm>
          <a:prstGeom prst="rect">
            <a:avLst/>
          </a:prstGeom>
        </p:spPr>
      </p:pic>
      <p:pic>
        <p:nvPicPr>
          <p:cNvPr id="165" name="גרפיקה 164">
            <a:extLst>
              <a:ext uri="{FF2B5EF4-FFF2-40B4-BE49-F238E27FC236}">
                <a16:creationId xmlns:a16="http://schemas.microsoft.com/office/drawing/2014/main" id="{9D528109-E1B5-5A46-B249-19171BB200DD}"/>
              </a:ext>
            </a:extLst>
          </p:cNvPr>
          <p:cNvPicPr>
            <a:picLocks noChangeAspect="1"/>
          </p:cNvPicPr>
          <p:nvPr/>
        </p:nvPicPr>
        <p:blipFill>
          <a:blip r:embed="rId282">
            <a:extLs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7952763" y="4056640"/>
            <a:ext cx="228600" cy="228600"/>
          </a:xfrm>
          <a:prstGeom prst="rect">
            <a:avLst/>
          </a:prstGeom>
        </p:spPr>
      </p:pic>
      <p:pic>
        <p:nvPicPr>
          <p:cNvPr id="166" name="גרפיקה 165">
            <a:extLst>
              <a:ext uri="{FF2B5EF4-FFF2-40B4-BE49-F238E27FC236}">
                <a16:creationId xmlns:a16="http://schemas.microsoft.com/office/drawing/2014/main" id="{9A299586-8EC9-DF4A-BACA-C55C0077D3E9}"/>
              </a:ext>
            </a:extLst>
          </p:cNvPr>
          <p:cNvPicPr>
            <a:picLocks noChangeAspect="1"/>
          </p:cNvPicPr>
          <p:nvPr/>
        </p:nvPicPr>
        <p:blipFill>
          <a:blip r:embed="rId284">
            <a:extLs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8395011" y="405664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81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0D605104-F35A-4C49-845C-C0D9F1F60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5648" y="2003686"/>
            <a:ext cx="228600" cy="228600"/>
          </a:xfrm>
          <a:prstGeom prst="rect">
            <a:avLst/>
          </a:prstGeom>
        </p:spPr>
      </p:pic>
      <p:pic>
        <p:nvPicPr>
          <p:cNvPr id="3" name="גרפיקה 2">
            <a:extLst>
              <a:ext uri="{FF2B5EF4-FFF2-40B4-BE49-F238E27FC236}">
                <a16:creationId xmlns:a16="http://schemas.microsoft.com/office/drawing/2014/main" id="{619E2663-9FE7-CC4C-9606-BC159AFB9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7635" y="2003686"/>
            <a:ext cx="228600" cy="228600"/>
          </a:xfrm>
          <a:prstGeom prst="rect">
            <a:avLst/>
          </a:prstGeom>
        </p:spPr>
      </p:pic>
      <p:pic>
        <p:nvPicPr>
          <p:cNvPr id="4" name="גרפיקה 3">
            <a:extLst>
              <a:ext uri="{FF2B5EF4-FFF2-40B4-BE49-F238E27FC236}">
                <a16:creationId xmlns:a16="http://schemas.microsoft.com/office/drawing/2014/main" id="{77FDBC06-D7D1-5543-8430-80CF173C0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9622" y="2003686"/>
            <a:ext cx="228600" cy="228600"/>
          </a:xfrm>
          <a:prstGeom prst="rect">
            <a:avLst/>
          </a:prstGeom>
        </p:spPr>
      </p:pic>
      <p:pic>
        <p:nvPicPr>
          <p:cNvPr id="5" name="גרפיקה 4">
            <a:extLst>
              <a:ext uri="{FF2B5EF4-FFF2-40B4-BE49-F238E27FC236}">
                <a16:creationId xmlns:a16="http://schemas.microsoft.com/office/drawing/2014/main" id="{D888C2B5-BBDA-8747-8CD9-54A862D5FE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41609" y="2003686"/>
            <a:ext cx="228600" cy="228600"/>
          </a:xfrm>
          <a:prstGeom prst="rect">
            <a:avLst/>
          </a:prstGeom>
        </p:spPr>
      </p:pic>
      <p:pic>
        <p:nvPicPr>
          <p:cNvPr id="6" name="גרפיקה 5">
            <a:extLst>
              <a:ext uri="{FF2B5EF4-FFF2-40B4-BE49-F238E27FC236}">
                <a16:creationId xmlns:a16="http://schemas.microsoft.com/office/drawing/2014/main" id="{67C70F79-A4FB-504A-9D16-A9B5897184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83596" y="2003686"/>
            <a:ext cx="228600" cy="228600"/>
          </a:xfrm>
          <a:prstGeom prst="rect">
            <a:avLst/>
          </a:prstGeom>
        </p:spPr>
      </p:pic>
      <p:pic>
        <p:nvPicPr>
          <p:cNvPr id="7" name="גרפיקה 6">
            <a:extLst>
              <a:ext uri="{FF2B5EF4-FFF2-40B4-BE49-F238E27FC236}">
                <a16:creationId xmlns:a16="http://schemas.microsoft.com/office/drawing/2014/main" id="{70DC910E-CC1B-A046-B8E1-9B0CD88EBD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25583" y="2003686"/>
            <a:ext cx="228600" cy="228600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1FD99F01-29EE-094A-8A41-4CC7BFFD9E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67570" y="2003686"/>
            <a:ext cx="228600" cy="228600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415A0CF4-6C91-EB4E-A8D0-71CF8BC4E4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09557" y="2003686"/>
            <a:ext cx="228600" cy="228600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C5F8124C-E6CA-7A40-9C89-3399C119EF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451551" y="2003686"/>
            <a:ext cx="228600" cy="22860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7DC00729-CE6F-3E46-98E4-5F202605CF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13859" y="2495550"/>
            <a:ext cx="228600" cy="228600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094BE68F-E2DC-D241-A8E0-43B7BB149F0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58903" y="2495550"/>
            <a:ext cx="228600" cy="2286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75321597-748E-0B41-84B4-A6378370FE8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403947" y="2495550"/>
            <a:ext cx="228600" cy="228600"/>
          </a:xfrm>
          <a:prstGeom prst="rect">
            <a:avLst/>
          </a:prstGeom>
        </p:spPr>
      </p:pic>
      <p:pic>
        <p:nvPicPr>
          <p:cNvPr id="14" name="גרפיקה 13">
            <a:extLst>
              <a:ext uri="{FF2B5EF4-FFF2-40B4-BE49-F238E27FC236}">
                <a16:creationId xmlns:a16="http://schemas.microsoft.com/office/drawing/2014/main" id="{722C3BEA-00BA-FE4F-A3A0-C846E43830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948991" y="2495550"/>
            <a:ext cx="228600" cy="228600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DB3FA907-FCE4-F04F-A7E0-917A654AF1F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494035" y="2495550"/>
            <a:ext cx="228600" cy="228600"/>
          </a:xfrm>
          <a:prstGeom prst="rect">
            <a:avLst/>
          </a:prstGeom>
        </p:spPr>
      </p:pic>
      <p:pic>
        <p:nvPicPr>
          <p:cNvPr id="16" name="גרפיקה 15">
            <a:extLst>
              <a:ext uri="{FF2B5EF4-FFF2-40B4-BE49-F238E27FC236}">
                <a16:creationId xmlns:a16="http://schemas.microsoft.com/office/drawing/2014/main" id="{1E5A6F29-F694-BA4C-8390-86376C7547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039079" y="2495550"/>
            <a:ext cx="228600" cy="228600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322316E2-6422-CD49-BB01-62509669E98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584123" y="2495550"/>
            <a:ext cx="228600" cy="228600"/>
          </a:xfrm>
          <a:prstGeom prst="rect">
            <a:avLst/>
          </a:prstGeom>
        </p:spPr>
      </p:pic>
      <p:pic>
        <p:nvPicPr>
          <p:cNvPr id="18" name="גרפיקה 17">
            <a:extLst>
              <a:ext uri="{FF2B5EF4-FFF2-40B4-BE49-F238E27FC236}">
                <a16:creationId xmlns:a16="http://schemas.microsoft.com/office/drawing/2014/main" id="{47B83E9F-E804-D649-AE3D-A3B53F4BC9A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129167" y="2495550"/>
            <a:ext cx="228600" cy="228600"/>
          </a:xfrm>
          <a:prstGeom prst="rect">
            <a:avLst/>
          </a:prstGeom>
        </p:spPr>
      </p:pic>
      <p:pic>
        <p:nvPicPr>
          <p:cNvPr id="19" name="גרפיקה 18">
            <a:extLst>
              <a:ext uri="{FF2B5EF4-FFF2-40B4-BE49-F238E27FC236}">
                <a16:creationId xmlns:a16="http://schemas.microsoft.com/office/drawing/2014/main" id="{FD547221-ED8D-0B48-AB37-34A315FDE0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674211" y="2495550"/>
            <a:ext cx="228600" cy="228600"/>
          </a:xfrm>
          <a:prstGeom prst="rect">
            <a:avLst/>
          </a:prstGeom>
        </p:spPr>
      </p:pic>
      <p:pic>
        <p:nvPicPr>
          <p:cNvPr id="20" name="גרפיקה 19">
            <a:extLst>
              <a:ext uri="{FF2B5EF4-FFF2-40B4-BE49-F238E27FC236}">
                <a16:creationId xmlns:a16="http://schemas.microsoft.com/office/drawing/2014/main" id="{9C08627B-7C75-9148-A7C4-5CBA46AFE4E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19255" y="2495550"/>
            <a:ext cx="228600" cy="228600"/>
          </a:xfrm>
          <a:prstGeom prst="rect">
            <a:avLst/>
          </a:prstGeom>
        </p:spPr>
      </p:pic>
      <p:pic>
        <p:nvPicPr>
          <p:cNvPr id="21" name="גרפיקה 20">
            <a:extLst>
              <a:ext uri="{FF2B5EF4-FFF2-40B4-BE49-F238E27FC236}">
                <a16:creationId xmlns:a16="http://schemas.microsoft.com/office/drawing/2014/main" id="{4609C723-5B35-9F43-A354-4D0329992DF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764299" y="2495550"/>
            <a:ext cx="228600" cy="228600"/>
          </a:xfrm>
          <a:prstGeom prst="rect">
            <a:avLst/>
          </a:prstGeom>
        </p:spPr>
      </p:pic>
      <p:pic>
        <p:nvPicPr>
          <p:cNvPr id="22" name="גרפיקה 21">
            <a:extLst>
              <a:ext uri="{FF2B5EF4-FFF2-40B4-BE49-F238E27FC236}">
                <a16:creationId xmlns:a16="http://schemas.microsoft.com/office/drawing/2014/main" id="{EC3D7226-8FDD-3B4A-A45F-A911A8F514F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309343" y="2495550"/>
            <a:ext cx="228600" cy="228600"/>
          </a:xfrm>
          <a:prstGeom prst="rect">
            <a:avLst/>
          </a:prstGeom>
        </p:spPr>
      </p:pic>
      <p:pic>
        <p:nvPicPr>
          <p:cNvPr id="23" name="גרפיקה 22">
            <a:extLst>
              <a:ext uri="{FF2B5EF4-FFF2-40B4-BE49-F238E27FC236}">
                <a16:creationId xmlns:a16="http://schemas.microsoft.com/office/drawing/2014/main" id="{7C3BE582-D6C7-A842-AAF8-38B88ED1A16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854387" y="2495550"/>
            <a:ext cx="228600" cy="228600"/>
          </a:xfrm>
          <a:prstGeom prst="rect">
            <a:avLst/>
          </a:prstGeom>
        </p:spPr>
      </p:pic>
      <p:pic>
        <p:nvPicPr>
          <p:cNvPr id="24" name="גרפיקה 23">
            <a:extLst>
              <a:ext uri="{FF2B5EF4-FFF2-40B4-BE49-F238E27FC236}">
                <a16:creationId xmlns:a16="http://schemas.microsoft.com/office/drawing/2014/main" id="{8C65BA03-6E50-C947-9C6C-2A99138FC41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399431" y="2495550"/>
            <a:ext cx="228600" cy="228600"/>
          </a:xfrm>
          <a:prstGeom prst="rect">
            <a:avLst/>
          </a:prstGeom>
        </p:spPr>
      </p:pic>
      <p:pic>
        <p:nvPicPr>
          <p:cNvPr id="25" name="גרפיקה 24">
            <a:extLst>
              <a:ext uri="{FF2B5EF4-FFF2-40B4-BE49-F238E27FC236}">
                <a16:creationId xmlns:a16="http://schemas.microsoft.com/office/drawing/2014/main" id="{B0AB6082-5FF1-7643-9382-361E6F103201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944475" y="2495550"/>
            <a:ext cx="228600" cy="228600"/>
          </a:xfrm>
          <a:prstGeom prst="rect">
            <a:avLst/>
          </a:prstGeom>
        </p:spPr>
      </p:pic>
      <p:pic>
        <p:nvPicPr>
          <p:cNvPr id="26" name="גרפיקה 25">
            <a:extLst>
              <a:ext uri="{FF2B5EF4-FFF2-40B4-BE49-F238E27FC236}">
                <a16:creationId xmlns:a16="http://schemas.microsoft.com/office/drawing/2014/main" id="{DC9E167C-5195-F04D-927A-69E907B3229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489526" y="2495550"/>
            <a:ext cx="228600" cy="228600"/>
          </a:xfrm>
          <a:prstGeom prst="rect">
            <a:avLst/>
          </a:prstGeom>
        </p:spPr>
      </p:pic>
      <p:pic>
        <p:nvPicPr>
          <p:cNvPr id="27" name="גרפיקה 26">
            <a:extLst>
              <a:ext uri="{FF2B5EF4-FFF2-40B4-BE49-F238E27FC236}">
                <a16:creationId xmlns:a16="http://schemas.microsoft.com/office/drawing/2014/main" id="{84DEA18D-7E05-F540-8C8A-7237A1961822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310739" y="3025514"/>
            <a:ext cx="228600" cy="228600"/>
          </a:xfrm>
          <a:prstGeom prst="rect">
            <a:avLst/>
          </a:prstGeom>
        </p:spPr>
      </p:pic>
      <p:pic>
        <p:nvPicPr>
          <p:cNvPr id="28" name="גרפיקה 27">
            <a:extLst>
              <a:ext uri="{FF2B5EF4-FFF2-40B4-BE49-F238E27FC236}">
                <a16:creationId xmlns:a16="http://schemas.microsoft.com/office/drawing/2014/main" id="{BF2CA5BA-63F6-9C47-B74B-188F5CEB34C5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22631" y="3028620"/>
            <a:ext cx="228600" cy="228600"/>
          </a:xfrm>
          <a:prstGeom prst="rect">
            <a:avLst/>
          </a:prstGeom>
        </p:spPr>
      </p:pic>
      <p:pic>
        <p:nvPicPr>
          <p:cNvPr id="29" name="גרפיקה 28">
            <a:extLst>
              <a:ext uri="{FF2B5EF4-FFF2-40B4-BE49-F238E27FC236}">
                <a16:creationId xmlns:a16="http://schemas.microsoft.com/office/drawing/2014/main" id="{48C00B09-0E0A-0C4C-8E23-EADF6A6F4A4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334523" y="3028620"/>
            <a:ext cx="228600" cy="228600"/>
          </a:xfrm>
          <a:prstGeom prst="rect">
            <a:avLst/>
          </a:prstGeom>
        </p:spPr>
      </p:pic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48FD5399-8F28-C74D-856C-BD2984B896ED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846415" y="3028620"/>
            <a:ext cx="228600" cy="228600"/>
          </a:xfrm>
          <a:prstGeom prst="rect">
            <a:avLst/>
          </a:prstGeom>
        </p:spPr>
      </p:pic>
      <p:pic>
        <p:nvPicPr>
          <p:cNvPr id="31" name="גרפיקה 30">
            <a:extLst>
              <a:ext uri="{FF2B5EF4-FFF2-40B4-BE49-F238E27FC236}">
                <a16:creationId xmlns:a16="http://schemas.microsoft.com/office/drawing/2014/main" id="{D727AF06-570D-354D-9744-AAE31AC3589B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358307" y="3028620"/>
            <a:ext cx="228600" cy="228600"/>
          </a:xfrm>
          <a:prstGeom prst="rect">
            <a:avLst/>
          </a:prstGeom>
        </p:spPr>
      </p:pic>
      <p:pic>
        <p:nvPicPr>
          <p:cNvPr id="32" name="גרפיקה 31">
            <a:extLst>
              <a:ext uri="{FF2B5EF4-FFF2-40B4-BE49-F238E27FC236}">
                <a16:creationId xmlns:a16="http://schemas.microsoft.com/office/drawing/2014/main" id="{6F5369BC-6D46-BA4F-8C08-04936B6B681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870199" y="3028620"/>
            <a:ext cx="228600" cy="228600"/>
          </a:xfrm>
          <a:prstGeom prst="rect">
            <a:avLst/>
          </a:prstGeom>
        </p:spPr>
      </p:pic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F478A06E-4C96-1540-8E66-52981500490B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3382091" y="3028620"/>
            <a:ext cx="228600" cy="228600"/>
          </a:xfrm>
          <a:prstGeom prst="rect">
            <a:avLst/>
          </a:prstGeom>
        </p:spPr>
      </p:pic>
      <p:pic>
        <p:nvPicPr>
          <p:cNvPr id="34" name="גרפיקה 33">
            <a:extLst>
              <a:ext uri="{FF2B5EF4-FFF2-40B4-BE49-F238E27FC236}">
                <a16:creationId xmlns:a16="http://schemas.microsoft.com/office/drawing/2014/main" id="{F975175E-6D2B-E243-860C-04C80AAECBA2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3893983" y="3028620"/>
            <a:ext cx="228600" cy="228600"/>
          </a:xfrm>
          <a:prstGeom prst="rect">
            <a:avLst/>
          </a:prstGeom>
        </p:spPr>
      </p:pic>
      <p:pic>
        <p:nvPicPr>
          <p:cNvPr id="35" name="גרפיקה 34">
            <a:extLst>
              <a:ext uri="{FF2B5EF4-FFF2-40B4-BE49-F238E27FC236}">
                <a16:creationId xmlns:a16="http://schemas.microsoft.com/office/drawing/2014/main" id="{CF11DD61-D6F3-5141-BFC3-1BD54751AE29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4405875" y="3028620"/>
            <a:ext cx="228600" cy="228600"/>
          </a:xfrm>
          <a:prstGeom prst="rect">
            <a:avLst/>
          </a:prstGeom>
        </p:spPr>
      </p:pic>
      <p:pic>
        <p:nvPicPr>
          <p:cNvPr id="36" name="גרפיקה 35">
            <a:extLst>
              <a:ext uri="{FF2B5EF4-FFF2-40B4-BE49-F238E27FC236}">
                <a16:creationId xmlns:a16="http://schemas.microsoft.com/office/drawing/2014/main" id="{7672E583-1C89-6A42-B5C9-4CF4932A53D2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4917767" y="3028620"/>
            <a:ext cx="228600" cy="228600"/>
          </a:xfrm>
          <a:prstGeom prst="rect">
            <a:avLst/>
          </a:prstGeom>
        </p:spPr>
      </p:pic>
      <p:pic>
        <p:nvPicPr>
          <p:cNvPr id="37" name="גרפיקה 36">
            <a:extLst>
              <a:ext uri="{FF2B5EF4-FFF2-40B4-BE49-F238E27FC236}">
                <a16:creationId xmlns:a16="http://schemas.microsoft.com/office/drawing/2014/main" id="{D890AD8B-A6B1-CF44-9130-3EF38167FE4E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5429659" y="3028620"/>
            <a:ext cx="228600" cy="228600"/>
          </a:xfrm>
          <a:prstGeom prst="rect">
            <a:avLst/>
          </a:prstGeom>
        </p:spPr>
      </p:pic>
      <p:pic>
        <p:nvPicPr>
          <p:cNvPr id="38" name="גרפיקה 37">
            <a:extLst>
              <a:ext uri="{FF2B5EF4-FFF2-40B4-BE49-F238E27FC236}">
                <a16:creationId xmlns:a16="http://schemas.microsoft.com/office/drawing/2014/main" id="{4E25EA10-CECC-6C49-8199-A8ED48D0A606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5941551" y="3009362"/>
            <a:ext cx="228600" cy="228600"/>
          </a:xfrm>
          <a:prstGeom prst="rect">
            <a:avLst/>
          </a:prstGeom>
        </p:spPr>
      </p:pic>
      <p:pic>
        <p:nvPicPr>
          <p:cNvPr id="39" name="גרפיקה 38">
            <a:extLst>
              <a:ext uri="{FF2B5EF4-FFF2-40B4-BE49-F238E27FC236}">
                <a16:creationId xmlns:a16="http://schemas.microsoft.com/office/drawing/2014/main" id="{44C67E4B-5689-AD49-A16B-F71F490E5E1F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6453443" y="3025514"/>
            <a:ext cx="228600" cy="228600"/>
          </a:xfrm>
          <a:prstGeom prst="rect">
            <a:avLst/>
          </a:prstGeom>
        </p:spPr>
      </p:pic>
      <p:pic>
        <p:nvPicPr>
          <p:cNvPr id="40" name="גרפיקה 39">
            <a:extLst>
              <a:ext uri="{FF2B5EF4-FFF2-40B4-BE49-F238E27FC236}">
                <a16:creationId xmlns:a16="http://schemas.microsoft.com/office/drawing/2014/main" id="{75B46634-CCC6-554D-9905-19FEBE120294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6965335" y="3025514"/>
            <a:ext cx="228600" cy="228600"/>
          </a:xfrm>
          <a:prstGeom prst="rect">
            <a:avLst/>
          </a:prstGeom>
        </p:spPr>
      </p:pic>
      <p:pic>
        <p:nvPicPr>
          <p:cNvPr id="41" name="גרפיקה 40">
            <a:extLst>
              <a:ext uri="{FF2B5EF4-FFF2-40B4-BE49-F238E27FC236}">
                <a16:creationId xmlns:a16="http://schemas.microsoft.com/office/drawing/2014/main" id="{D0DDAB1A-99EF-554B-A44C-833478E8A373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7477227" y="3025514"/>
            <a:ext cx="228600" cy="228600"/>
          </a:xfrm>
          <a:prstGeom prst="rect">
            <a:avLst/>
          </a:prstGeom>
        </p:spPr>
      </p:pic>
      <p:pic>
        <p:nvPicPr>
          <p:cNvPr id="42" name="גרפיקה 41">
            <a:extLst>
              <a:ext uri="{FF2B5EF4-FFF2-40B4-BE49-F238E27FC236}">
                <a16:creationId xmlns:a16="http://schemas.microsoft.com/office/drawing/2014/main" id="{4DFF9304-7D92-1C48-A170-12AF14B0E1E6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7989119" y="3025514"/>
            <a:ext cx="228600" cy="228600"/>
          </a:xfrm>
          <a:prstGeom prst="rect">
            <a:avLst/>
          </a:prstGeom>
        </p:spPr>
      </p:pic>
      <p:pic>
        <p:nvPicPr>
          <p:cNvPr id="43" name="גרפיקה 42">
            <a:extLst>
              <a:ext uri="{FF2B5EF4-FFF2-40B4-BE49-F238E27FC236}">
                <a16:creationId xmlns:a16="http://schemas.microsoft.com/office/drawing/2014/main" id="{F7B41BF5-7CED-8748-ADB2-4031C7E405A2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8501007" y="3025514"/>
            <a:ext cx="228600" cy="228600"/>
          </a:xfrm>
          <a:prstGeom prst="rect">
            <a:avLst/>
          </a:prstGeom>
        </p:spPr>
      </p:pic>
      <p:pic>
        <p:nvPicPr>
          <p:cNvPr id="44" name="גרפיקה 43">
            <a:extLst>
              <a:ext uri="{FF2B5EF4-FFF2-40B4-BE49-F238E27FC236}">
                <a16:creationId xmlns:a16="http://schemas.microsoft.com/office/drawing/2014/main" id="{4F1B00A9-EC29-294C-BC1D-6814A275E6E3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311329" y="3492975"/>
            <a:ext cx="228600" cy="228600"/>
          </a:xfrm>
          <a:prstGeom prst="rect">
            <a:avLst/>
          </a:prstGeom>
        </p:spPr>
      </p:pic>
      <p:pic>
        <p:nvPicPr>
          <p:cNvPr id="45" name="גרפיקה 44">
            <a:extLst>
              <a:ext uri="{FF2B5EF4-FFF2-40B4-BE49-F238E27FC236}">
                <a16:creationId xmlns:a16="http://schemas.microsoft.com/office/drawing/2014/main" id="{38359963-8CD1-D04A-AB7A-E89C7F0500A4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992748" y="3492975"/>
            <a:ext cx="228600" cy="228600"/>
          </a:xfrm>
          <a:prstGeom prst="rect">
            <a:avLst/>
          </a:prstGeom>
        </p:spPr>
      </p:pic>
      <p:pic>
        <p:nvPicPr>
          <p:cNvPr id="46" name="גרפיקה 45">
            <a:extLst>
              <a:ext uri="{FF2B5EF4-FFF2-40B4-BE49-F238E27FC236}">
                <a16:creationId xmlns:a16="http://schemas.microsoft.com/office/drawing/2014/main" id="{11482B78-D531-A84F-BCFC-0010D58C33F8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674167" y="3492975"/>
            <a:ext cx="228600" cy="228600"/>
          </a:xfrm>
          <a:prstGeom prst="rect">
            <a:avLst/>
          </a:prstGeom>
        </p:spPr>
      </p:pic>
      <p:pic>
        <p:nvPicPr>
          <p:cNvPr id="47" name="גרפיקה 46">
            <a:extLst>
              <a:ext uri="{FF2B5EF4-FFF2-40B4-BE49-F238E27FC236}">
                <a16:creationId xmlns:a16="http://schemas.microsoft.com/office/drawing/2014/main" id="{BB59F453-CB54-914A-945F-9285E6AF879D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2355586" y="3492975"/>
            <a:ext cx="228600" cy="228600"/>
          </a:xfrm>
          <a:prstGeom prst="rect">
            <a:avLst/>
          </a:prstGeom>
        </p:spPr>
      </p:pic>
      <p:pic>
        <p:nvPicPr>
          <p:cNvPr id="48" name="גרפיקה 47">
            <a:extLst>
              <a:ext uri="{FF2B5EF4-FFF2-40B4-BE49-F238E27FC236}">
                <a16:creationId xmlns:a16="http://schemas.microsoft.com/office/drawing/2014/main" id="{542593B2-A4AE-B543-B9EC-74461A1EEC03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3037005" y="3492975"/>
            <a:ext cx="228600" cy="228600"/>
          </a:xfrm>
          <a:prstGeom prst="rect">
            <a:avLst/>
          </a:prstGeom>
        </p:spPr>
      </p:pic>
      <p:pic>
        <p:nvPicPr>
          <p:cNvPr id="49" name="גרפיקה 48">
            <a:extLst>
              <a:ext uri="{FF2B5EF4-FFF2-40B4-BE49-F238E27FC236}">
                <a16:creationId xmlns:a16="http://schemas.microsoft.com/office/drawing/2014/main" id="{977359DB-13F6-584F-B48A-B08B94FAEC79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3718424" y="3492975"/>
            <a:ext cx="228600" cy="228600"/>
          </a:xfrm>
          <a:prstGeom prst="rect">
            <a:avLst/>
          </a:prstGeom>
        </p:spPr>
      </p:pic>
      <p:pic>
        <p:nvPicPr>
          <p:cNvPr id="50" name="גרפיקה 49">
            <a:extLst>
              <a:ext uri="{FF2B5EF4-FFF2-40B4-BE49-F238E27FC236}">
                <a16:creationId xmlns:a16="http://schemas.microsoft.com/office/drawing/2014/main" id="{492CC610-397F-2641-BDAE-344FC7A39120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4399843" y="3492975"/>
            <a:ext cx="228600" cy="228600"/>
          </a:xfrm>
          <a:prstGeom prst="rect">
            <a:avLst/>
          </a:prstGeom>
        </p:spPr>
      </p:pic>
      <p:pic>
        <p:nvPicPr>
          <p:cNvPr id="51" name="גרפיקה 50">
            <a:extLst>
              <a:ext uri="{FF2B5EF4-FFF2-40B4-BE49-F238E27FC236}">
                <a16:creationId xmlns:a16="http://schemas.microsoft.com/office/drawing/2014/main" id="{DAC4131E-F9A0-8E4B-A543-98DB415B216E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5081262" y="3492975"/>
            <a:ext cx="228600" cy="228600"/>
          </a:xfrm>
          <a:prstGeom prst="rect">
            <a:avLst/>
          </a:prstGeom>
        </p:spPr>
      </p:pic>
      <p:pic>
        <p:nvPicPr>
          <p:cNvPr id="52" name="גרפיקה 51">
            <a:extLst>
              <a:ext uri="{FF2B5EF4-FFF2-40B4-BE49-F238E27FC236}">
                <a16:creationId xmlns:a16="http://schemas.microsoft.com/office/drawing/2014/main" id="{00C41947-02DB-8242-8238-17FD08EBFB0A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5762681" y="3492975"/>
            <a:ext cx="228600" cy="228600"/>
          </a:xfrm>
          <a:prstGeom prst="rect">
            <a:avLst/>
          </a:prstGeom>
        </p:spPr>
      </p:pic>
      <p:pic>
        <p:nvPicPr>
          <p:cNvPr id="53" name="גרפיקה 52">
            <a:extLst>
              <a:ext uri="{FF2B5EF4-FFF2-40B4-BE49-F238E27FC236}">
                <a16:creationId xmlns:a16="http://schemas.microsoft.com/office/drawing/2014/main" id="{D6C4D262-12A0-6942-81D8-ECBD2E1218E5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6444100" y="3492975"/>
            <a:ext cx="228600" cy="228600"/>
          </a:xfrm>
          <a:prstGeom prst="rect">
            <a:avLst/>
          </a:prstGeom>
        </p:spPr>
      </p:pic>
      <p:pic>
        <p:nvPicPr>
          <p:cNvPr id="54" name="גרפיקה 53">
            <a:extLst>
              <a:ext uri="{FF2B5EF4-FFF2-40B4-BE49-F238E27FC236}">
                <a16:creationId xmlns:a16="http://schemas.microsoft.com/office/drawing/2014/main" id="{F22C1513-7613-C34C-BE76-4AF4C109E1EE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7125519" y="3492975"/>
            <a:ext cx="228600" cy="228600"/>
          </a:xfrm>
          <a:prstGeom prst="rect">
            <a:avLst/>
          </a:prstGeom>
        </p:spPr>
      </p:pic>
      <p:pic>
        <p:nvPicPr>
          <p:cNvPr id="55" name="גרפיקה 54">
            <a:extLst>
              <a:ext uri="{FF2B5EF4-FFF2-40B4-BE49-F238E27FC236}">
                <a16:creationId xmlns:a16="http://schemas.microsoft.com/office/drawing/2014/main" id="{54A966DD-1762-A74D-9134-63A95CEC24F9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7806938" y="3492975"/>
            <a:ext cx="228600" cy="228600"/>
          </a:xfrm>
          <a:prstGeom prst="rect">
            <a:avLst/>
          </a:prstGeom>
        </p:spPr>
      </p:pic>
      <p:pic>
        <p:nvPicPr>
          <p:cNvPr id="56" name="גרפיקה 55">
            <a:extLst>
              <a:ext uri="{FF2B5EF4-FFF2-40B4-BE49-F238E27FC236}">
                <a16:creationId xmlns:a16="http://schemas.microsoft.com/office/drawing/2014/main" id="{8BC7C81B-321F-F74D-9B27-D1DA0D6442E1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8488352" y="3479278"/>
            <a:ext cx="228600" cy="228600"/>
          </a:xfrm>
          <a:prstGeom prst="rect">
            <a:avLst/>
          </a:prstGeom>
        </p:spPr>
      </p:pic>
      <p:pic>
        <p:nvPicPr>
          <p:cNvPr id="57" name="גרפיקה 56">
            <a:extLst>
              <a:ext uri="{FF2B5EF4-FFF2-40B4-BE49-F238E27FC236}">
                <a16:creationId xmlns:a16="http://schemas.microsoft.com/office/drawing/2014/main" id="{5F37762C-5DFD-C94C-BC31-C3BB12DCA57B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310739" y="3908639"/>
            <a:ext cx="228600" cy="228600"/>
          </a:xfrm>
          <a:prstGeom prst="rect">
            <a:avLst/>
          </a:prstGeom>
        </p:spPr>
      </p:pic>
      <p:pic>
        <p:nvPicPr>
          <p:cNvPr id="58" name="גרפיקה 57">
            <a:extLst>
              <a:ext uri="{FF2B5EF4-FFF2-40B4-BE49-F238E27FC236}">
                <a16:creationId xmlns:a16="http://schemas.microsoft.com/office/drawing/2014/main" id="{0B75EFA8-3FA6-5447-9933-5E61F30C4899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825013" y="3891352"/>
            <a:ext cx="228600" cy="228600"/>
          </a:xfrm>
          <a:prstGeom prst="rect">
            <a:avLst/>
          </a:prstGeom>
        </p:spPr>
      </p:pic>
      <p:pic>
        <p:nvPicPr>
          <p:cNvPr id="59" name="גרפיקה 58">
            <a:extLst>
              <a:ext uri="{FF2B5EF4-FFF2-40B4-BE49-F238E27FC236}">
                <a16:creationId xmlns:a16="http://schemas.microsoft.com/office/drawing/2014/main" id="{C8743378-3264-2940-B45E-97B0583FC1F1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339287" y="3891352"/>
            <a:ext cx="228600" cy="228600"/>
          </a:xfrm>
          <a:prstGeom prst="rect">
            <a:avLst/>
          </a:prstGeom>
        </p:spPr>
      </p:pic>
      <p:pic>
        <p:nvPicPr>
          <p:cNvPr id="60" name="גרפיקה 59">
            <a:extLst>
              <a:ext uri="{FF2B5EF4-FFF2-40B4-BE49-F238E27FC236}">
                <a16:creationId xmlns:a16="http://schemas.microsoft.com/office/drawing/2014/main" id="{1E47A8E3-DC0B-3142-B440-FC8996056F8E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853561" y="3891352"/>
            <a:ext cx="228600" cy="228600"/>
          </a:xfrm>
          <a:prstGeom prst="rect">
            <a:avLst/>
          </a:prstGeom>
        </p:spPr>
      </p:pic>
      <p:pic>
        <p:nvPicPr>
          <p:cNvPr id="61" name="גרפיקה 60">
            <a:extLst>
              <a:ext uri="{FF2B5EF4-FFF2-40B4-BE49-F238E27FC236}">
                <a16:creationId xmlns:a16="http://schemas.microsoft.com/office/drawing/2014/main" id="{36340B55-5C7C-9B4E-8C5D-F2403B90FF92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2367835" y="3891352"/>
            <a:ext cx="228600" cy="228600"/>
          </a:xfrm>
          <a:prstGeom prst="rect">
            <a:avLst/>
          </a:prstGeom>
        </p:spPr>
      </p:pic>
      <p:pic>
        <p:nvPicPr>
          <p:cNvPr id="62" name="גרפיקה 61">
            <a:extLst>
              <a:ext uri="{FF2B5EF4-FFF2-40B4-BE49-F238E27FC236}">
                <a16:creationId xmlns:a16="http://schemas.microsoft.com/office/drawing/2014/main" id="{956BE583-D2AA-B74F-A998-FE28A47A5AC5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2882109" y="3891352"/>
            <a:ext cx="228600" cy="228600"/>
          </a:xfrm>
          <a:prstGeom prst="rect">
            <a:avLst/>
          </a:prstGeom>
        </p:spPr>
      </p:pic>
      <p:pic>
        <p:nvPicPr>
          <p:cNvPr id="63" name="גרפיקה 62">
            <a:extLst>
              <a:ext uri="{FF2B5EF4-FFF2-40B4-BE49-F238E27FC236}">
                <a16:creationId xmlns:a16="http://schemas.microsoft.com/office/drawing/2014/main" id="{C06DEF01-6387-1B4B-A612-BF1768AF09EF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3396383" y="3891352"/>
            <a:ext cx="228600" cy="228600"/>
          </a:xfrm>
          <a:prstGeom prst="rect">
            <a:avLst/>
          </a:prstGeom>
        </p:spPr>
      </p:pic>
      <p:pic>
        <p:nvPicPr>
          <p:cNvPr id="64" name="גרפיקה 63">
            <a:extLst>
              <a:ext uri="{FF2B5EF4-FFF2-40B4-BE49-F238E27FC236}">
                <a16:creationId xmlns:a16="http://schemas.microsoft.com/office/drawing/2014/main" id="{6AFDCD50-1CCF-D642-AD01-7194F05647BC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3910657" y="3891352"/>
            <a:ext cx="228600" cy="228600"/>
          </a:xfrm>
          <a:prstGeom prst="rect">
            <a:avLst/>
          </a:prstGeom>
        </p:spPr>
      </p:pic>
      <p:pic>
        <p:nvPicPr>
          <p:cNvPr id="65" name="גרפיקה 64">
            <a:extLst>
              <a:ext uri="{FF2B5EF4-FFF2-40B4-BE49-F238E27FC236}">
                <a16:creationId xmlns:a16="http://schemas.microsoft.com/office/drawing/2014/main" id="{0FE58866-F07B-8241-9610-08846750AE61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4424931" y="3891352"/>
            <a:ext cx="228600" cy="228600"/>
          </a:xfrm>
          <a:prstGeom prst="rect">
            <a:avLst/>
          </a:prstGeom>
        </p:spPr>
      </p:pic>
      <p:pic>
        <p:nvPicPr>
          <p:cNvPr id="66" name="גרפיקה 65">
            <a:extLst>
              <a:ext uri="{FF2B5EF4-FFF2-40B4-BE49-F238E27FC236}">
                <a16:creationId xmlns:a16="http://schemas.microsoft.com/office/drawing/2014/main" id="{EC446DE8-FD1A-4C46-BA66-CD966E184FA4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4939205" y="3891352"/>
            <a:ext cx="228600" cy="228600"/>
          </a:xfrm>
          <a:prstGeom prst="rect">
            <a:avLst/>
          </a:prstGeom>
        </p:spPr>
      </p:pic>
      <p:pic>
        <p:nvPicPr>
          <p:cNvPr id="67" name="גרפיקה 66">
            <a:extLst>
              <a:ext uri="{FF2B5EF4-FFF2-40B4-BE49-F238E27FC236}">
                <a16:creationId xmlns:a16="http://schemas.microsoft.com/office/drawing/2014/main" id="{96DABDDB-B1B8-C445-AC3E-8E031C5830A7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5453479" y="3891352"/>
            <a:ext cx="228600" cy="228600"/>
          </a:xfrm>
          <a:prstGeom prst="rect">
            <a:avLst/>
          </a:prstGeom>
        </p:spPr>
      </p:pic>
      <p:pic>
        <p:nvPicPr>
          <p:cNvPr id="68" name="גרפיקה 67">
            <a:extLst>
              <a:ext uri="{FF2B5EF4-FFF2-40B4-BE49-F238E27FC236}">
                <a16:creationId xmlns:a16="http://schemas.microsoft.com/office/drawing/2014/main" id="{7CDEE48A-8C9D-1047-A1E0-6023DEB8E82E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5967753" y="3891352"/>
            <a:ext cx="228600" cy="228600"/>
          </a:xfrm>
          <a:prstGeom prst="rect">
            <a:avLst/>
          </a:prstGeom>
        </p:spPr>
      </p:pic>
      <p:pic>
        <p:nvPicPr>
          <p:cNvPr id="69" name="גרפיקה 68">
            <a:extLst>
              <a:ext uri="{FF2B5EF4-FFF2-40B4-BE49-F238E27FC236}">
                <a16:creationId xmlns:a16="http://schemas.microsoft.com/office/drawing/2014/main" id="{260F7ACA-98DE-CB4E-9F60-5F892667F824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6482027" y="3891352"/>
            <a:ext cx="228600" cy="228600"/>
          </a:xfrm>
          <a:prstGeom prst="rect">
            <a:avLst/>
          </a:prstGeom>
        </p:spPr>
      </p:pic>
      <p:pic>
        <p:nvPicPr>
          <p:cNvPr id="70" name="גרפיקה 69">
            <a:extLst>
              <a:ext uri="{FF2B5EF4-FFF2-40B4-BE49-F238E27FC236}">
                <a16:creationId xmlns:a16="http://schemas.microsoft.com/office/drawing/2014/main" id="{03160176-29DD-8D48-A8DA-569E93F36746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6996301" y="3891352"/>
            <a:ext cx="228600" cy="228600"/>
          </a:xfrm>
          <a:prstGeom prst="rect">
            <a:avLst/>
          </a:prstGeom>
        </p:spPr>
      </p:pic>
      <p:pic>
        <p:nvPicPr>
          <p:cNvPr id="71" name="גרפיקה 70">
            <a:extLst>
              <a:ext uri="{FF2B5EF4-FFF2-40B4-BE49-F238E27FC236}">
                <a16:creationId xmlns:a16="http://schemas.microsoft.com/office/drawing/2014/main" id="{74241E11-87AB-0442-8817-8431B5FDEDE5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7510575" y="3891352"/>
            <a:ext cx="228600" cy="228600"/>
          </a:xfrm>
          <a:prstGeom prst="rect">
            <a:avLst/>
          </a:prstGeom>
        </p:spPr>
      </p:pic>
      <p:pic>
        <p:nvPicPr>
          <p:cNvPr id="72" name="גרפיקה 71">
            <a:extLst>
              <a:ext uri="{FF2B5EF4-FFF2-40B4-BE49-F238E27FC236}">
                <a16:creationId xmlns:a16="http://schemas.microsoft.com/office/drawing/2014/main" id="{09C9F563-B07C-204A-9EA3-97CA8520D194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8024849" y="3891352"/>
            <a:ext cx="228600" cy="228600"/>
          </a:xfrm>
          <a:prstGeom prst="rect">
            <a:avLst/>
          </a:prstGeom>
        </p:spPr>
      </p:pic>
      <p:pic>
        <p:nvPicPr>
          <p:cNvPr id="73" name="גרפיקה 72">
            <a:extLst>
              <a:ext uri="{FF2B5EF4-FFF2-40B4-BE49-F238E27FC236}">
                <a16:creationId xmlns:a16="http://schemas.microsoft.com/office/drawing/2014/main" id="{18D652BA-82E0-B248-ABF0-11F091AADD0F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8539117" y="3890415"/>
            <a:ext cx="228600" cy="228600"/>
          </a:xfrm>
          <a:prstGeom prst="rect">
            <a:avLst/>
          </a:prstGeom>
        </p:spPr>
      </p:pic>
      <p:pic>
        <p:nvPicPr>
          <p:cNvPr id="161" name="גרפיקה 160">
            <a:extLst>
              <a:ext uri="{FF2B5EF4-FFF2-40B4-BE49-F238E27FC236}">
                <a16:creationId xmlns:a16="http://schemas.microsoft.com/office/drawing/2014/main" id="{2AF94344-4583-7E4D-B8E7-2E3C5127CEC5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353340" y="1134370"/>
            <a:ext cx="228600" cy="228600"/>
          </a:xfrm>
          <a:prstGeom prst="rect">
            <a:avLst/>
          </a:prstGeom>
        </p:spPr>
      </p:pic>
      <p:pic>
        <p:nvPicPr>
          <p:cNvPr id="162" name="גרפיקה 161">
            <a:extLst>
              <a:ext uri="{FF2B5EF4-FFF2-40B4-BE49-F238E27FC236}">
                <a16:creationId xmlns:a16="http://schemas.microsoft.com/office/drawing/2014/main" id="{D58BE21E-4703-1347-85EE-92E46EFE5A39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860210" y="1134370"/>
            <a:ext cx="228600" cy="228600"/>
          </a:xfrm>
          <a:prstGeom prst="rect">
            <a:avLst/>
          </a:prstGeom>
        </p:spPr>
      </p:pic>
      <p:pic>
        <p:nvPicPr>
          <p:cNvPr id="163" name="גרפיקה 162">
            <a:extLst>
              <a:ext uri="{FF2B5EF4-FFF2-40B4-BE49-F238E27FC236}">
                <a16:creationId xmlns:a16="http://schemas.microsoft.com/office/drawing/2014/main" id="{3FB26797-DD68-484A-8D4A-9F0941B71FAB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367080" y="1134370"/>
            <a:ext cx="228600" cy="228600"/>
          </a:xfrm>
          <a:prstGeom prst="rect">
            <a:avLst/>
          </a:prstGeom>
        </p:spPr>
      </p:pic>
      <p:pic>
        <p:nvPicPr>
          <p:cNvPr id="164" name="גרפיקה 163">
            <a:extLst>
              <a:ext uri="{FF2B5EF4-FFF2-40B4-BE49-F238E27FC236}">
                <a16:creationId xmlns:a16="http://schemas.microsoft.com/office/drawing/2014/main" id="{C979DC57-B947-2B4C-AD12-643143C89101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873950" y="1134370"/>
            <a:ext cx="228600" cy="228600"/>
          </a:xfrm>
          <a:prstGeom prst="rect">
            <a:avLst/>
          </a:prstGeom>
        </p:spPr>
      </p:pic>
      <p:pic>
        <p:nvPicPr>
          <p:cNvPr id="165" name="גרפיקה 164">
            <a:extLst>
              <a:ext uri="{FF2B5EF4-FFF2-40B4-BE49-F238E27FC236}">
                <a16:creationId xmlns:a16="http://schemas.microsoft.com/office/drawing/2014/main" id="{F43188A3-57B7-5E48-ACA4-80FEBE7FBDCD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2380820" y="1134370"/>
            <a:ext cx="228600" cy="228600"/>
          </a:xfrm>
          <a:prstGeom prst="rect">
            <a:avLst/>
          </a:prstGeom>
        </p:spPr>
      </p:pic>
      <p:pic>
        <p:nvPicPr>
          <p:cNvPr id="166" name="גרפיקה 165">
            <a:extLst>
              <a:ext uri="{FF2B5EF4-FFF2-40B4-BE49-F238E27FC236}">
                <a16:creationId xmlns:a16="http://schemas.microsoft.com/office/drawing/2014/main" id="{AA7B1F33-6E3B-D349-B672-F25BA958B27C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2887690" y="1134370"/>
            <a:ext cx="228600" cy="228600"/>
          </a:xfrm>
          <a:prstGeom prst="rect">
            <a:avLst/>
          </a:prstGeom>
        </p:spPr>
      </p:pic>
      <p:pic>
        <p:nvPicPr>
          <p:cNvPr id="167" name="גרפיקה 166">
            <a:extLst>
              <a:ext uri="{FF2B5EF4-FFF2-40B4-BE49-F238E27FC236}">
                <a16:creationId xmlns:a16="http://schemas.microsoft.com/office/drawing/2014/main" id="{A3CE9CB4-635E-2C46-860B-190CD22B7B84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3394560" y="1134370"/>
            <a:ext cx="228600" cy="228600"/>
          </a:xfrm>
          <a:prstGeom prst="rect">
            <a:avLst/>
          </a:prstGeom>
        </p:spPr>
      </p:pic>
      <p:pic>
        <p:nvPicPr>
          <p:cNvPr id="168" name="גרפיקה 167">
            <a:extLst>
              <a:ext uri="{FF2B5EF4-FFF2-40B4-BE49-F238E27FC236}">
                <a16:creationId xmlns:a16="http://schemas.microsoft.com/office/drawing/2014/main" id="{9D784870-86AA-014B-B78E-7BBC87006679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3901430" y="1134370"/>
            <a:ext cx="228600" cy="228600"/>
          </a:xfrm>
          <a:prstGeom prst="rect">
            <a:avLst/>
          </a:prstGeom>
        </p:spPr>
      </p:pic>
      <p:pic>
        <p:nvPicPr>
          <p:cNvPr id="169" name="גרפיקה 168">
            <a:extLst>
              <a:ext uri="{FF2B5EF4-FFF2-40B4-BE49-F238E27FC236}">
                <a16:creationId xmlns:a16="http://schemas.microsoft.com/office/drawing/2014/main" id="{D9D3D059-2A85-1A4F-892B-9A68B1D3EEA0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4408300" y="1134370"/>
            <a:ext cx="228600" cy="228600"/>
          </a:xfrm>
          <a:prstGeom prst="rect">
            <a:avLst/>
          </a:prstGeom>
        </p:spPr>
      </p:pic>
      <p:pic>
        <p:nvPicPr>
          <p:cNvPr id="170" name="גרפיקה 169">
            <a:extLst>
              <a:ext uri="{FF2B5EF4-FFF2-40B4-BE49-F238E27FC236}">
                <a16:creationId xmlns:a16="http://schemas.microsoft.com/office/drawing/2014/main" id="{0F203697-2789-FA4D-9486-CBB68F0F7B9D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4915170" y="1134370"/>
            <a:ext cx="228600" cy="228600"/>
          </a:xfrm>
          <a:prstGeom prst="rect">
            <a:avLst/>
          </a:prstGeom>
        </p:spPr>
      </p:pic>
      <p:pic>
        <p:nvPicPr>
          <p:cNvPr id="171" name="גרפיקה 170">
            <a:extLst>
              <a:ext uri="{FF2B5EF4-FFF2-40B4-BE49-F238E27FC236}">
                <a16:creationId xmlns:a16="http://schemas.microsoft.com/office/drawing/2014/main" id="{3EE78493-27A4-0A4F-A789-0B0EAA183AD3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5422040" y="1134370"/>
            <a:ext cx="228600" cy="228600"/>
          </a:xfrm>
          <a:prstGeom prst="rect">
            <a:avLst/>
          </a:prstGeom>
        </p:spPr>
      </p:pic>
      <p:pic>
        <p:nvPicPr>
          <p:cNvPr id="172" name="גרפיקה 171">
            <a:extLst>
              <a:ext uri="{FF2B5EF4-FFF2-40B4-BE49-F238E27FC236}">
                <a16:creationId xmlns:a16="http://schemas.microsoft.com/office/drawing/2014/main" id="{6B0DD9D6-6D2A-AC4D-AE88-D1F5321755CC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5928910" y="1134370"/>
            <a:ext cx="228600" cy="228600"/>
          </a:xfrm>
          <a:prstGeom prst="rect">
            <a:avLst/>
          </a:prstGeom>
        </p:spPr>
      </p:pic>
      <p:pic>
        <p:nvPicPr>
          <p:cNvPr id="173" name="גרפיקה 172">
            <a:extLst>
              <a:ext uri="{FF2B5EF4-FFF2-40B4-BE49-F238E27FC236}">
                <a16:creationId xmlns:a16="http://schemas.microsoft.com/office/drawing/2014/main" id="{96ABE354-36F8-EA44-927D-43FB01E2F673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6435780" y="1134370"/>
            <a:ext cx="228600" cy="228600"/>
          </a:xfrm>
          <a:prstGeom prst="rect">
            <a:avLst/>
          </a:prstGeom>
        </p:spPr>
      </p:pic>
      <p:pic>
        <p:nvPicPr>
          <p:cNvPr id="174" name="גרפיקה 173">
            <a:extLst>
              <a:ext uri="{FF2B5EF4-FFF2-40B4-BE49-F238E27FC236}">
                <a16:creationId xmlns:a16="http://schemas.microsoft.com/office/drawing/2014/main" id="{6F94B8B1-7D86-7C44-92A8-48E23A593BB3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6942650" y="1134370"/>
            <a:ext cx="228600" cy="228600"/>
          </a:xfrm>
          <a:prstGeom prst="rect">
            <a:avLst/>
          </a:prstGeom>
        </p:spPr>
      </p:pic>
      <p:pic>
        <p:nvPicPr>
          <p:cNvPr id="175" name="גרפיקה 174">
            <a:extLst>
              <a:ext uri="{FF2B5EF4-FFF2-40B4-BE49-F238E27FC236}">
                <a16:creationId xmlns:a16="http://schemas.microsoft.com/office/drawing/2014/main" id="{AD504237-A2AD-D942-8899-AE5AA80A290F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7449520" y="1134370"/>
            <a:ext cx="228600" cy="228600"/>
          </a:xfrm>
          <a:prstGeom prst="rect">
            <a:avLst/>
          </a:prstGeom>
        </p:spPr>
      </p:pic>
      <p:pic>
        <p:nvPicPr>
          <p:cNvPr id="176" name="גרפיקה 175">
            <a:extLst>
              <a:ext uri="{FF2B5EF4-FFF2-40B4-BE49-F238E27FC236}">
                <a16:creationId xmlns:a16="http://schemas.microsoft.com/office/drawing/2014/main" id="{61EE12EB-6709-F84B-AA69-1084B4716191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7956390" y="1134370"/>
            <a:ext cx="228600" cy="228600"/>
          </a:xfrm>
          <a:prstGeom prst="rect">
            <a:avLst/>
          </a:prstGeom>
        </p:spPr>
      </p:pic>
      <p:pic>
        <p:nvPicPr>
          <p:cNvPr id="177" name="גרפיקה 176">
            <a:extLst>
              <a:ext uri="{FF2B5EF4-FFF2-40B4-BE49-F238E27FC236}">
                <a16:creationId xmlns:a16="http://schemas.microsoft.com/office/drawing/2014/main" id="{A0700459-3F44-3F4A-A12D-1EE3260B1BAC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8463254" y="1134370"/>
            <a:ext cx="228600" cy="228600"/>
          </a:xfrm>
          <a:prstGeom prst="rect">
            <a:avLst/>
          </a:prstGeom>
        </p:spPr>
      </p:pic>
      <p:pic>
        <p:nvPicPr>
          <p:cNvPr id="178" name="גרפיקה 177">
            <a:extLst>
              <a:ext uri="{FF2B5EF4-FFF2-40B4-BE49-F238E27FC236}">
                <a16:creationId xmlns:a16="http://schemas.microsoft.com/office/drawing/2014/main" id="{56272F2E-73E6-AB49-A94F-08DC6EAC3895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330078" y="1505248"/>
            <a:ext cx="228600" cy="228600"/>
          </a:xfrm>
          <a:prstGeom prst="rect">
            <a:avLst/>
          </a:prstGeom>
        </p:spPr>
      </p:pic>
      <p:pic>
        <p:nvPicPr>
          <p:cNvPr id="179" name="גרפיקה 178">
            <a:extLst>
              <a:ext uri="{FF2B5EF4-FFF2-40B4-BE49-F238E27FC236}">
                <a16:creationId xmlns:a16="http://schemas.microsoft.com/office/drawing/2014/main" id="{FBD2D36B-74EA-654D-A4AB-67D601BFDD9C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779734" y="1505248"/>
            <a:ext cx="228600" cy="228600"/>
          </a:xfrm>
          <a:prstGeom prst="rect">
            <a:avLst/>
          </a:prstGeom>
        </p:spPr>
      </p:pic>
      <p:pic>
        <p:nvPicPr>
          <p:cNvPr id="180" name="גרפיקה 179">
            <a:extLst>
              <a:ext uri="{FF2B5EF4-FFF2-40B4-BE49-F238E27FC236}">
                <a16:creationId xmlns:a16="http://schemas.microsoft.com/office/drawing/2014/main" id="{245A209D-00D6-364E-BB10-50180B2E95A7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1229390" y="1505248"/>
            <a:ext cx="228600" cy="228600"/>
          </a:xfrm>
          <a:prstGeom prst="rect">
            <a:avLst/>
          </a:prstGeom>
        </p:spPr>
      </p:pic>
      <p:pic>
        <p:nvPicPr>
          <p:cNvPr id="181" name="גרפיקה 180">
            <a:extLst>
              <a:ext uri="{FF2B5EF4-FFF2-40B4-BE49-F238E27FC236}">
                <a16:creationId xmlns:a16="http://schemas.microsoft.com/office/drawing/2014/main" id="{0E32F26B-6467-BE46-8260-D3C2722A4484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1679046" y="1505248"/>
            <a:ext cx="228600" cy="228600"/>
          </a:xfrm>
          <a:prstGeom prst="rect">
            <a:avLst/>
          </a:prstGeom>
        </p:spPr>
      </p:pic>
      <p:pic>
        <p:nvPicPr>
          <p:cNvPr id="182" name="גרפיקה 181">
            <a:extLst>
              <a:ext uri="{FF2B5EF4-FFF2-40B4-BE49-F238E27FC236}">
                <a16:creationId xmlns:a16="http://schemas.microsoft.com/office/drawing/2014/main" id="{19FA2D1B-43B7-3544-AE6C-15765CEF71D6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2578358" y="1520238"/>
            <a:ext cx="228600" cy="228600"/>
          </a:xfrm>
          <a:prstGeom prst="rect">
            <a:avLst/>
          </a:prstGeom>
        </p:spPr>
      </p:pic>
      <p:pic>
        <p:nvPicPr>
          <p:cNvPr id="183" name="גרפיקה 182">
            <a:extLst>
              <a:ext uri="{FF2B5EF4-FFF2-40B4-BE49-F238E27FC236}">
                <a16:creationId xmlns:a16="http://schemas.microsoft.com/office/drawing/2014/main" id="{728CF837-C09B-8045-9C16-DE67E7469FEB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2128702" y="1505248"/>
            <a:ext cx="228600" cy="228600"/>
          </a:xfrm>
          <a:prstGeom prst="rect">
            <a:avLst/>
          </a:prstGeom>
        </p:spPr>
      </p:pic>
      <p:pic>
        <p:nvPicPr>
          <p:cNvPr id="184" name="גרפיקה 183">
            <a:extLst>
              <a:ext uri="{FF2B5EF4-FFF2-40B4-BE49-F238E27FC236}">
                <a16:creationId xmlns:a16="http://schemas.microsoft.com/office/drawing/2014/main" id="{21FF0FAD-1450-3B4A-87E5-689D18D669E3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3028014" y="1505248"/>
            <a:ext cx="228600" cy="228600"/>
          </a:xfrm>
          <a:prstGeom prst="rect">
            <a:avLst/>
          </a:prstGeom>
        </p:spPr>
      </p:pic>
      <p:pic>
        <p:nvPicPr>
          <p:cNvPr id="185" name="גרפיקה 184">
            <a:extLst>
              <a:ext uri="{FF2B5EF4-FFF2-40B4-BE49-F238E27FC236}">
                <a16:creationId xmlns:a16="http://schemas.microsoft.com/office/drawing/2014/main" id="{2D53240F-1209-F541-AB3C-FC025BFBA7F0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3477670" y="1505248"/>
            <a:ext cx="228600" cy="228600"/>
          </a:xfrm>
          <a:prstGeom prst="rect">
            <a:avLst/>
          </a:prstGeom>
        </p:spPr>
      </p:pic>
      <p:pic>
        <p:nvPicPr>
          <p:cNvPr id="186" name="גרפיקה 185">
            <a:extLst>
              <a:ext uri="{FF2B5EF4-FFF2-40B4-BE49-F238E27FC236}">
                <a16:creationId xmlns:a16="http://schemas.microsoft.com/office/drawing/2014/main" id="{866D11A7-C9F1-144E-BB28-174A853C1A31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3927326" y="1505248"/>
            <a:ext cx="228600" cy="228600"/>
          </a:xfrm>
          <a:prstGeom prst="rect">
            <a:avLst/>
          </a:prstGeom>
        </p:spPr>
      </p:pic>
      <p:pic>
        <p:nvPicPr>
          <p:cNvPr id="187" name="גרפיקה 186">
            <a:extLst>
              <a:ext uri="{FF2B5EF4-FFF2-40B4-BE49-F238E27FC236}">
                <a16:creationId xmlns:a16="http://schemas.microsoft.com/office/drawing/2014/main" id="{9290A6F2-ACB8-AB49-8E24-3069E4F23FC3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4376982" y="1505248"/>
            <a:ext cx="228600" cy="228600"/>
          </a:xfrm>
          <a:prstGeom prst="rect">
            <a:avLst/>
          </a:prstGeom>
        </p:spPr>
      </p:pic>
      <p:pic>
        <p:nvPicPr>
          <p:cNvPr id="188" name="גרפיקה 187">
            <a:extLst>
              <a:ext uri="{FF2B5EF4-FFF2-40B4-BE49-F238E27FC236}">
                <a16:creationId xmlns:a16="http://schemas.microsoft.com/office/drawing/2014/main" id="{B9057BAB-3ED9-7344-88BE-62038040E94D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4826638" y="1505248"/>
            <a:ext cx="228600" cy="228600"/>
          </a:xfrm>
          <a:prstGeom prst="rect">
            <a:avLst/>
          </a:prstGeom>
        </p:spPr>
      </p:pic>
      <p:pic>
        <p:nvPicPr>
          <p:cNvPr id="189" name="גרפיקה 188">
            <a:extLst>
              <a:ext uri="{FF2B5EF4-FFF2-40B4-BE49-F238E27FC236}">
                <a16:creationId xmlns:a16="http://schemas.microsoft.com/office/drawing/2014/main" id="{A22F5BAF-427A-E44D-88C2-8F63344E486C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5276294" y="1505248"/>
            <a:ext cx="228600" cy="228600"/>
          </a:xfrm>
          <a:prstGeom prst="rect">
            <a:avLst/>
          </a:prstGeom>
        </p:spPr>
      </p:pic>
      <p:pic>
        <p:nvPicPr>
          <p:cNvPr id="190" name="גרפיקה 189">
            <a:extLst>
              <a:ext uri="{FF2B5EF4-FFF2-40B4-BE49-F238E27FC236}">
                <a16:creationId xmlns:a16="http://schemas.microsoft.com/office/drawing/2014/main" id="{334E6139-DB22-0948-9BB9-AF71F12C6F39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5725950" y="1505248"/>
            <a:ext cx="228600" cy="228600"/>
          </a:xfrm>
          <a:prstGeom prst="rect">
            <a:avLst/>
          </a:prstGeom>
        </p:spPr>
      </p:pic>
      <p:pic>
        <p:nvPicPr>
          <p:cNvPr id="191" name="גרפיקה 190">
            <a:extLst>
              <a:ext uri="{FF2B5EF4-FFF2-40B4-BE49-F238E27FC236}">
                <a16:creationId xmlns:a16="http://schemas.microsoft.com/office/drawing/2014/main" id="{B3CAC3E7-2095-104F-A6D1-32D1C54486C9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6175606" y="1505248"/>
            <a:ext cx="228600" cy="228600"/>
          </a:xfrm>
          <a:prstGeom prst="rect">
            <a:avLst/>
          </a:prstGeom>
        </p:spPr>
      </p:pic>
      <p:pic>
        <p:nvPicPr>
          <p:cNvPr id="192" name="גרפיקה 191">
            <a:extLst>
              <a:ext uri="{FF2B5EF4-FFF2-40B4-BE49-F238E27FC236}">
                <a16:creationId xmlns:a16="http://schemas.microsoft.com/office/drawing/2014/main" id="{FB9045A7-2DB2-F241-B996-0FE1BDA93102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6625262" y="1505248"/>
            <a:ext cx="228600" cy="228600"/>
          </a:xfrm>
          <a:prstGeom prst="rect">
            <a:avLst/>
          </a:prstGeom>
        </p:spPr>
      </p:pic>
      <p:pic>
        <p:nvPicPr>
          <p:cNvPr id="193" name="גרפיקה 192">
            <a:extLst>
              <a:ext uri="{FF2B5EF4-FFF2-40B4-BE49-F238E27FC236}">
                <a16:creationId xmlns:a16="http://schemas.microsoft.com/office/drawing/2014/main" id="{C0BD3E12-A8F1-E844-8D2B-DD85854E0530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7074918" y="1505248"/>
            <a:ext cx="228600" cy="228600"/>
          </a:xfrm>
          <a:prstGeom prst="rect">
            <a:avLst/>
          </a:prstGeom>
        </p:spPr>
      </p:pic>
      <p:pic>
        <p:nvPicPr>
          <p:cNvPr id="194" name="גרפיקה 193">
            <a:extLst>
              <a:ext uri="{FF2B5EF4-FFF2-40B4-BE49-F238E27FC236}">
                <a16:creationId xmlns:a16="http://schemas.microsoft.com/office/drawing/2014/main" id="{48542F54-9756-384A-B5EA-218EF9D9B48F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7524574" y="1505248"/>
            <a:ext cx="228600" cy="228600"/>
          </a:xfrm>
          <a:prstGeom prst="rect">
            <a:avLst/>
          </a:prstGeom>
        </p:spPr>
      </p:pic>
      <p:pic>
        <p:nvPicPr>
          <p:cNvPr id="195" name="גרפיקה 194">
            <a:extLst>
              <a:ext uri="{FF2B5EF4-FFF2-40B4-BE49-F238E27FC236}">
                <a16:creationId xmlns:a16="http://schemas.microsoft.com/office/drawing/2014/main" id="{0A33F058-D969-B140-9C34-AF36A02D72C2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7974230" y="1505248"/>
            <a:ext cx="228600" cy="228600"/>
          </a:xfrm>
          <a:prstGeom prst="rect">
            <a:avLst/>
          </a:prstGeom>
        </p:spPr>
      </p:pic>
      <p:pic>
        <p:nvPicPr>
          <p:cNvPr id="196" name="גרפיקה 195">
            <a:extLst>
              <a:ext uri="{FF2B5EF4-FFF2-40B4-BE49-F238E27FC236}">
                <a16:creationId xmlns:a16="http://schemas.microsoft.com/office/drawing/2014/main" id="{9E71064E-C9D4-9B45-A348-EDEE20758D54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8423894" y="1492548"/>
            <a:ext cx="228600" cy="228600"/>
          </a:xfrm>
          <a:prstGeom prst="rect">
            <a:avLst/>
          </a:prstGeom>
        </p:spPr>
      </p:pic>
      <p:pic>
        <p:nvPicPr>
          <p:cNvPr id="197" name="גרפיקה 196">
            <a:extLst>
              <a:ext uri="{FF2B5EF4-FFF2-40B4-BE49-F238E27FC236}">
                <a16:creationId xmlns:a16="http://schemas.microsoft.com/office/drawing/2014/main" id="{18502F11-11CD-B341-8B90-47FF33E44C2B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321739" y="2003686"/>
            <a:ext cx="228600" cy="228600"/>
          </a:xfrm>
          <a:prstGeom prst="rect">
            <a:avLst/>
          </a:prstGeom>
        </p:spPr>
      </p:pic>
      <p:pic>
        <p:nvPicPr>
          <p:cNvPr id="198" name="גרפיקה 197">
            <a:extLst>
              <a:ext uri="{FF2B5EF4-FFF2-40B4-BE49-F238E27FC236}">
                <a16:creationId xmlns:a16="http://schemas.microsoft.com/office/drawing/2014/main" id="{BD143375-EB0D-E94E-B846-89E134DE623D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863726" y="2003686"/>
            <a:ext cx="228600" cy="228600"/>
          </a:xfrm>
          <a:prstGeom prst="rect">
            <a:avLst/>
          </a:prstGeom>
        </p:spPr>
      </p:pic>
      <p:pic>
        <p:nvPicPr>
          <p:cNvPr id="199" name="גרפיקה 198">
            <a:extLst>
              <a:ext uri="{FF2B5EF4-FFF2-40B4-BE49-F238E27FC236}">
                <a16:creationId xmlns:a16="http://schemas.microsoft.com/office/drawing/2014/main" id="{3BA95988-7358-D54B-902B-B6308B9E3676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1405713" y="2003686"/>
            <a:ext cx="228600" cy="228600"/>
          </a:xfrm>
          <a:prstGeom prst="rect">
            <a:avLst/>
          </a:prstGeom>
        </p:spPr>
      </p:pic>
      <p:pic>
        <p:nvPicPr>
          <p:cNvPr id="200" name="גרפיקה 199">
            <a:extLst>
              <a:ext uri="{FF2B5EF4-FFF2-40B4-BE49-F238E27FC236}">
                <a16:creationId xmlns:a16="http://schemas.microsoft.com/office/drawing/2014/main" id="{E722E68F-E182-D84D-B1E6-59B9329A22E6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1947700" y="2003686"/>
            <a:ext cx="228600" cy="228600"/>
          </a:xfrm>
          <a:prstGeom prst="rect">
            <a:avLst/>
          </a:prstGeom>
        </p:spPr>
      </p:pic>
      <p:pic>
        <p:nvPicPr>
          <p:cNvPr id="201" name="גרפיקה 200">
            <a:extLst>
              <a:ext uri="{FF2B5EF4-FFF2-40B4-BE49-F238E27FC236}">
                <a16:creationId xmlns:a16="http://schemas.microsoft.com/office/drawing/2014/main" id="{B2DBC4C4-7A6D-7544-9B7C-BD33432690E0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2489687" y="2003686"/>
            <a:ext cx="228600" cy="228600"/>
          </a:xfrm>
          <a:prstGeom prst="rect">
            <a:avLst/>
          </a:prstGeom>
        </p:spPr>
      </p:pic>
      <p:pic>
        <p:nvPicPr>
          <p:cNvPr id="202" name="גרפיקה 201">
            <a:extLst>
              <a:ext uri="{FF2B5EF4-FFF2-40B4-BE49-F238E27FC236}">
                <a16:creationId xmlns:a16="http://schemas.microsoft.com/office/drawing/2014/main" id="{7C4FFB55-213B-0D4D-A6DF-04E580A33028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3031674" y="2003686"/>
            <a:ext cx="228600" cy="228600"/>
          </a:xfrm>
          <a:prstGeom prst="rect">
            <a:avLst/>
          </a:prstGeom>
        </p:spPr>
      </p:pic>
      <p:pic>
        <p:nvPicPr>
          <p:cNvPr id="203" name="גרפיקה 202">
            <a:extLst>
              <a:ext uri="{FF2B5EF4-FFF2-40B4-BE49-F238E27FC236}">
                <a16:creationId xmlns:a16="http://schemas.microsoft.com/office/drawing/2014/main" id="{A5B5A647-4443-7541-8E5A-190F2FBB4BD9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3573661" y="2003686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49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FFEED1E4-0704-B549-AB13-340F49FBB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304" y="1177030"/>
            <a:ext cx="228600" cy="228600"/>
          </a:xfrm>
          <a:prstGeom prst="rect">
            <a:avLst/>
          </a:prstGeom>
        </p:spPr>
      </p:pic>
      <p:pic>
        <p:nvPicPr>
          <p:cNvPr id="3" name="גרפיקה 2">
            <a:extLst>
              <a:ext uri="{FF2B5EF4-FFF2-40B4-BE49-F238E27FC236}">
                <a16:creationId xmlns:a16="http://schemas.microsoft.com/office/drawing/2014/main" id="{C45052D4-7917-5843-A84C-AD7BBCD4A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144" y="1177030"/>
            <a:ext cx="228600" cy="228600"/>
          </a:xfrm>
          <a:prstGeom prst="rect">
            <a:avLst/>
          </a:prstGeom>
        </p:spPr>
      </p:pic>
      <p:pic>
        <p:nvPicPr>
          <p:cNvPr id="4" name="גרפיקה 3">
            <a:extLst>
              <a:ext uri="{FF2B5EF4-FFF2-40B4-BE49-F238E27FC236}">
                <a16:creationId xmlns:a16="http://schemas.microsoft.com/office/drawing/2014/main" id="{C2CC63EA-8708-7342-8D04-994D0A7E17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4984" y="1177030"/>
            <a:ext cx="228600" cy="228600"/>
          </a:xfrm>
          <a:prstGeom prst="rect">
            <a:avLst/>
          </a:prstGeom>
        </p:spPr>
      </p:pic>
      <p:pic>
        <p:nvPicPr>
          <p:cNvPr id="5" name="גרפיקה 4">
            <a:extLst>
              <a:ext uri="{FF2B5EF4-FFF2-40B4-BE49-F238E27FC236}">
                <a16:creationId xmlns:a16="http://schemas.microsoft.com/office/drawing/2014/main" id="{132B0FE3-2641-6F46-8DD5-7C9AFC186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2824" y="1177030"/>
            <a:ext cx="228600" cy="228600"/>
          </a:xfrm>
          <a:prstGeom prst="rect">
            <a:avLst/>
          </a:prstGeom>
        </p:spPr>
      </p:pic>
      <p:pic>
        <p:nvPicPr>
          <p:cNvPr id="6" name="גרפיקה 5">
            <a:extLst>
              <a:ext uri="{FF2B5EF4-FFF2-40B4-BE49-F238E27FC236}">
                <a16:creationId xmlns:a16="http://schemas.microsoft.com/office/drawing/2014/main" id="{BFB2D608-9274-9E47-BC37-5E5AD5628E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60664" y="1177030"/>
            <a:ext cx="228600" cy="228600"/>
          </a:xfrm>
          <a:prstGeom prst="rect">
            <a:avLst/>
          </a:prstGeom>
        </p:spPr>
      </p:pic>
      <p:pic>
        <p:nvPicPr>
          <p:cNvPr id="7" name="גרפיקה 6">
            <a:extLst>
              <a:ext uri="{FF2B5EF4-FFF2-40B4-BE49-F238E27FC236}">
                <a16:creationId xmlns:a16="http://schemas.microsoft.com/office/drawing/2014/main" id="{7632899F-BF94-A444-B46B-25898B1CA3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98504" y="1177030"/>
            <a:ext cx="228600" cy="228600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517C377B-BD40-6C41-A281-82E0FDBDC1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36344" y="1177030"/>
            <a:ext cx="228600" cy="228600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B2466EC6-FA9D-494B-8432-CD7AC3CE9D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74184" y="1177030"/>
            <a:ext cx="228600" cy="228600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14D19452-EAD7-BF46-8ADF-FC1D2647B5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12024" y="1177030"/>
            <a:ext cx="228600" cy="22860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786BAC2A-DC90-A849-95A9-BB8C4C9AF10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549864" y="1177030"/>
            <a:ext cx="228600" cy="228600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7C6884FA-5091-824E-84B0-98A330D2F74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887704" y="1177030"/>
            <a:ext cx="228600" cy="2286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096234A5-F408-5643-9A71-83F10994456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225544" y="1177030"/>
            <a:ext cx="228600" cy="228600"/>
          </a:xfrm>
          <a:prstGeom prst="rect">
            <a:avLst/>
          </a:prstGeom>
        </p:spPr>
      </p:pic>
      <p:pic>
        <p:nvPicPr>
          <p:cNvPr id="14" name="גרפיקה 13">
            <a:extLst>
              <a:ext uri="{FF2B5EF4-FFF2-40B4-BE49-F238E27FC236}">
                <a16:creationId xmlns:a16="http://schemas.microsoft.com/office/drawing/2014/main" id="{E250BD75-94D7-6C48-A807-E2315BD3961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563384" y="1177030"/>
            <a:ext cx="228600" cy="228600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FEE31876-EA41-8E41-A7AB-4B13536242D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901224" y="1177030"/>
            <a:ext cx="228600" cy="228600"/>
          </a:xfrm>
          <a:prstGeom prst="rect">
            <a:avLst/>
          </a:prstGeom>
        </p:spPr>
      </p:pic>
      <p:pic>
        <p:nvPicPr>
          <p:cNvPr id="16" name="גרפיקה 15">
            <a:extLst>
              <a:ext uri="{FF2B5EF4-FFF2-40B4-BE49-F238E27FC236}">
                <a16:creationId xmlns:a16="http://schemas.microsoft.com/office/drawing/2014/main" id="{4E12A6FD-0847-3B4F-B614-6AF23DD77FC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239064" y="1177030"/>
            <a:ext cx="228600" cy="228600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F835A20A-7C23-5946-BB5A-9145B236DE6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576904" y="1177030"/>
            <a:ext cx="228600" cy="228600"/>
          </a:xfrm>
          <a:prstGeom prst="rect">
            <a:avLst/>
          </a:prstGeom>
        </p:spPr>
      </p:pic>
      <p:pic>
        <p:nvPicPr>
          <p:cNvPr id="18" name="גרפיקה 17">
            <a:extLst>
              <a:ext uri="{FF2B5EF4-FFF2-40B4-BE49-F238E27FC236}">
                <a16:creationId xmlns:a16="http://schemas.microsoft.com/office/drawing/2014/main" id="{E5973DC8-2D1C-7E49-AFB7-0CD635C0948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914744" y="1177030"/>
            <a:ext cx="228600" cy="228600"/>
          </a:xfrm>
          <a:prstGeom prst="rect">
            <a:avLst/>
          </a:prstGeom>
        </p:spPr>
      </p:pic>
      <p:pic>
        <p:nvPicPr>
          <p:cNvPr id="19" name="גרפיקה 18">
            <a:extLst>
              <a:ext uri="{FF2B5EF4-FFF2-40B4-BE49-F238E27FC236}">
                <a16:creationId xmlns:a16="http://schemas.microsoft.com/office/drawing/2014/main" id="{C71BC8E9-B32F-074F-9FD0-E0069CF5E5E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252584" y="1177030"/>
            <a:ext cx="228600" cy="228600"/>
          </a:xfrm>
          <a:prstGeom prst="rect">
            <a:avLst/>
          </a:prstGeom>
        </p:spPr>
      </p:pic>
      <p:pic>
        <p:nvPicPr>
          <p:cNvPr id="20" name="גרפיקה 19">
            <a:extLst>
              <a:ext uri="{FF2B5EF4-FFF2-40B4-BE49-F238E27FC236}">
                <a16:creationId xmlns:a16="http://schemas.microsoft.com/office/drawing/2014/main" id="{4044BB13-CB01-3740-A7C3-B4D6622025A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590424" y="1177030"/>
            <a:ext cx="228600" cy="228600"/>
          </a:xfrm>
          <a:prstGeom prst="rect">
            <a:avLst/>
          </a:prstGeom>
        </p:spPr>
      </p:pic>
      <p:pic>
        <p:nvPicPr>
          <p:cNvPr id="21" name="גרפיקה 20">
            <a:extLst>
              <a:ext uri="{FF2B5EF4-FFF2-40B4-BE49-F238E27FC236}">
                <a16:creationId xmlns:a16="http://schemas.microsoft.com/office/drawing/2014/main" id="{6E91D7EB-9D5B-184A-B104-96DFF08A5CF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928264" y="1177030"/>
            <a:ext cx="228600" cy="228600"/>
          </a:xfrm>
          <a:prstGeom prst="rect">
            <a:avLst/>
          </a:prstGeom>
        </p:spPr>
      </p:pic>
      <p:pic>
        <p:nvPicPr>
          <p:cNvPr id="22" name="גרפיקה 21">
            <a:extLst>
              <a:ext uri="{FF2B5EF4-FFF2-40B4-BE49-F238E27FC236}">
                <a16:creationId xmlns:a16="http://schemas.microsoft.com/office/drawing/2014/main" id="{15A16C02-32D8-C749-8489-B88DE411975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266104" y="1177030"/>
            <a:ext cx="228600" cy="228600"/>
          </a:xfrm>
          <a:prstGeom prst="rect">
            <a:avLst/>
          </a:prstGeom>
        </p:spPr>
      </p:pic>
      <p:pic>
        <p:nvPicPr>
          <p:cNvPr id="23" name="גרפיקה 22">
            <a:extLst>
              <a:ext uri="{FF2B5EF4-FFF2-40B4-BE49-F238E27FC236}">
                <a16:creationId xmlns:a16="http://schemas.microsoft.com/office/drawing/2014/main" id="{1EA1413E-DAA7-0B4B-A2AC-6A4EE19ED82D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603944" y="1177030"/>
            <a:ext cx="228600" cy="228600"/>
          </a:xfrm>
          <a:prstGeom prst="rect">
            <a:avLst/>
          </a:prstGeom>
        </p:spPr>
      </p:pic>
      <p:pic>
        <p:nvPicPr>
          <p:cNvPr id="24" name="גרפיקה 23">
            <a:extLst>
              <a:ext uri="{FF2B5EF4-FFF2-40B4-BE49-F238E27FC236}">
                <a16:creationId xmlns:a16="http://schemas.microsoft.com/office/drawing/2014/main" id="{8EA74EDA-274F-CF4F-A64F-82CB781A1B3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941784" y="1177030"/>
            <a:ext cx="228600" cy="228600"/>
          </a:xfrm>
          <a:prstGeom prst="rect">
            <a:avLst/>
          </a:prstGeom>
        </p:spPr>
      </p:pic>
      <p:pic>
        <p:nvPicPr>
          <p:cNvPr id="25" name="גרפיקה 24">
            <a:extLst>
              <a:ext uri="{FF2B5EF4-FFF2-40B4-BE49-F238E27FC236}">
                <a16:creationId xmlns:a16="http://schemas.microsoft.com/office/drawing/2014/main" id="{90D7B2C3-0EDF-7C41-8EAB-65B02B406F1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279619" y="1177030"/>
            <a:ext cx="228600" cy="228600"/>
          </a:xfrm>
          <a:prstGeom prst="rect">
            <a:avLst/>
          </a:prstGeom>
        </p:spPr>
      </p:pic>
      <p:pic>
        <p:nvPicPr>
          <p:cNvPr id="26" name="גרפיקה 25">
            <a:extLst>
              <a:ext uri="{FF2B5EF4-FFF2-40B4-BE49-F238E27FC236}">
                <a16:creationId xmlns:a16="http://schemas.microsoft.com/office/drawing/2014/main" id="{813B8A70-5C2B-6844-96D3-E446A52AAC6A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88573" y="1672330"/>
            <a:ext cx="228600" cy="228600"/>
          </a:xfrm>
          <a:prstGeom prst="rect">
            <a:avLst/>
          </a:prstGeom>
        </p:spPr>
      </p:pic>
      <p:pic>
        <p:nvPicPr>
          <p:cNvPr id="27" name="גרפיקה 26">
            <a:extLst>
              <a:ext uri="{FF2B5EF4-FFF2-40B4-BE49-F238E27FC236}">
                <a16:creationId xmlns:a16="http://schemas.microsoft.com/office/drawing/2014/main" id="{F7D47502-0F3A-2445-A73D-AF8A87232C5D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826262" y="1672330"/>
            <a:ext cx="228600" cy="228600"/>
          </a:xfrm>
          <a:prstGeom prst="rect">
            <a:avLst/>
          </a:prstGeom>
        </p:spPr>
      </p:pic>
      <p:pic>
        <p:nvPicPr>
          <p:cNvPr id="28" name="גרפיקה 27">
            <a:extLst>
              <a:ext uri="{FF2B5EF4-FFF2-40B4-BE49-F238E27FC236}">
                <a16:creationId xmlns:a16="http://schemas.microsoft.com/office/drawing/2014/main" id="{06870DB7-2574-2A43-AC31-ACA77E838492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63951" y="1672330"/>
            <a:ext cx="228600" cy="228600"/>
          </a:xfrm>
          <a:prstGeom prst="rect">
            <a:avLst/>
          </a:prstGeom>
        </p:spPr>
      </p:pic>
      <p:pic>
        <p:nvPicPr>
          <p:cNvPr id="29" name="גרפיקה 28">
            <a:extLst>
              <a:ext uri="{FF2B5EF4-FFF2-40B4-BE49-F238E27FC236}">
                <a16:creationId xmlns:a16="http://schemas.microsoft.com/office/drawing/2014/main" id="{B500321F-1208-C346-9EA3-6A2962FBBA3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501640" y="1672330"/>
            <a:ext cx="228600" cy="228600"/>
          </a:xfrm>
          <a:prstGeom prst="rect">
            <a:avLst/>
          </a:prstGeom>
        </p:spPr>
      </p:pic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4736E030-6A16-924A-980B-FC8403F621B7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839329" y="1672330"/>
            <a:ext cx="228600" cy="228600"/>
          </a:xfrm>
          <a:prstGeom prst="rect">
            <a:avLst/>
          </a:prstGeom>
        </p:spPr>
      </p:pic>
      <p:pic>
        <p:nvPicPr>
          <p:cNvPr id="31" name="גרפיקה 30">
            <a:extLst>
              <a:ext uri="{FF2B5EF4-FFF2-40B4-BE49-F238E27FC236}">
                <a16:creationId xmlns:a16="http://schemas.microsoft.com/office/drawing/2014/main" id="{3E05E132-B926-1C46-9A37-0327BB95E473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177018" y="1672330"/>
            <a:ext cx="228600" cy="228600"/>
          </a:xfrm>
          <a:prstGeom prst="rect">
            <a:avLst/>
          </a:prstGeom>
        </p:spPr>
      </p:pic>
      <p:pic>
        <p:nvPicPr>
          <p:cNvPr id="32" name="גרפיקה 31">
            <a:extLst>
              <a:ext uri="{FF2B5EF4-FFF2-40B4-BE49-F238E27FC236}">
                <a16:creationId xmlns:a16="http://schemas.microsoft.com/office/drawing/2014/main" id="{CE396452-45A0-CF4A-B3C1-DCEC03B7340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514707" y="1672330"/>
            <a:ext cx="228600" cy="228600"/>
          </a:xfrm>
          <a:prstGeom prst="rect">
            <a:avLst/>
          </a:prstGeom>
        </p:spPr>
      </p:pic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5023C5C2-B617-5844-9284-326792D36297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2852396" y="1672330"/>
            <a:ext cx="228600" cy="228600"/>
          </a:xfrm>
          <a:prstGeom prst="rect">
            <a:avLst/>
          </a:prstGeom>
        </p:spPr>
      </p:pic>
      <p:pic>
        <p:nvPicPr>
          <p:cNvPr id="34" name="גרפיקה 33">
            <a:extLst>
              <a:ext uri="{FF2B5EF4-FFF2-40B4-BE49-F238E27FC236}">
                <a16:creationId xmlns:a16="http://schemas.microsoft.com/office/drawing/2014/main" id="{D58C260B-74E8-2347-BB88-6117F8534468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3190085" y="1672330"/>
            <a:ext cx="228600" cy="228600"/>
          </a:xfrm>
          <a:prstGeom prst="rect">
            <a:avLst/>
          </a:prstGeom>
        </p:spPr>
      </p:pic>
      <p:pic>
        <p:nvPicPr>
          <p:cNvPr id="35" name="גרפיקה 34">
            <a:extLst>
              <a:ext uri="{FF2B5EF4-FFF2-40B4-BE49-F238E27FC236}">
                <a16:creationId xmlns:a16="http://schemas.microsoft.com/office/drawing/2014/main" id="{F948171A-6A6F-3449-BF04-061F6488B08E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527774" y="1672330"/>
            <a:ext cx="228600" cy="228600"/>
          </a:xfrm>
          <a:prstGeom prst="rect">
            <a:avLst/>
          </a:prstGeom>
        </p:spPr>
      </p:pic>
      <p:pic>
        <p:nvPicPr>
          <p:cNvPr id="36" name="גרפיקה 35">
            <a:extLst>
              <a:ext uri="{FF2B5EF4-FFF2-40B4-BE49-F238E27FC236}">
                <a16:creationId xmlns:a16="http://schemas.microsoft.com/office/drawing/2014/main" id="{601363F1-0BA4-CD4D-8A70-5063321D87F2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3865463" y="1672330"/>
            <a:ext cx="228600" cy="228600"/>
          </a:xfrm>
          <a:prstGeom prst="rect">
            <a:avLst/>
          </a:prstGeom>
        </p:spPr>
      </p:pic>
      <p:pic>
        <p:nvPicPr>
          <p:cNvPr id="37" name="גרפיקה 36">
            <a:extLst>
              <a:ext uri="{FF2B5EF4-FFF2-40B4-BE49-F238E27FC236}">
                <a16:creationId xmlns:a16="http://schemas.microsoft.com/office/drawing/2014/main" id="{B5123D9E-CE8D-FB4E-AC64-3DA7A5B83DB8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4203152" y="1672330"/>
            <a:ext cx="228600" cy="228600"/>
          </a:xfrm>
          <a:prstGeom prst="rect">
            <a:avLst/>
          </a:prstGeom>
        </p:spPr>
      </p:pic>
      <p:pic>
        <p:nvPicPr>
          <p:cNvPr id="38" name="גרפיקה 37">
            <a:extLst>
              <a:ext uri="{FF2B5EF4-FFF2-40B4-BE49-F238E27FC236}">
                <a16:creationId xmlns:a16="http://schemas.microsoft.com/office/drawing/2014/main" id="{037BBC40-947F-3F42-9C02-116FE43041A9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4540841" y="1672330"/>
            <a:ext cx="228600" cy="228600"/>
          </a:xfrm>
          <a:prstGeom prst="rect">
            <a:avLst/>
          </a:prstGeom>
        </p:spPr>
      </p:pic>
      <p:pic>
        <p:nvPicPr>
          <p:cNvPr id="39" name="גרפיקה 38">
            <a:extLst>
              <a:ext uri="{FF2B5EF4-FFF2-40B4-BE49-F238E27FC236}">
                <a16:creationId xmlns:a16="http://schemas.microsoft.com/office/drawing/2014/main" id="{DA178E3C-22CE-5D4F-BEC5-F3EAFD8FB440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4878530" y="1672330"/>
            <a:ext cx="228600" cy="228600"/>
          </a:xfrm>
          <a:prstGeom prst="rect">
            <a:avLst/>
          </a:prstGeom>
        </p:spPr>
      </p:pic>
      <p:pic>
        <p:nvPicPr>
          <p:cNvPr id="40" name="גרפיקה 39">
            <a:extLst>
              <a:ext uri="{FF2B5EF4-FFF2-40B4-BE49-F238E27FC236}">
                <a16:creationId xmlns:a16="http://schemas.microsoft.com/office/drawing/2014/main" id="{FD16011A-93DD-5F45-9989-E68296246B86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5216219" y="1672330"/>
            <a:ext cx="228600" cy="228600"/>
          </a:xfrm>
          <a:prstGeom prst="rect">
            <a:avLst/>
          </a:prstGeom>
        </p:spPr>
      </p:pic>
      <p:pic>
        <p:nvPicPr>
          <p:cNvPr id="41" name="גרפיקה 40">
            <a:extLst>
              <a:ext uri="{FF2B5EF4-FFF2-40B4-BE49-F238E27FC236}">
                <a16:creationId xmlns:a16="http://schemas.microsoft.com/office/drawing/2014/main" id="{38DB94B6-D8B4-264C-B50A-C40A761600BB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5553908" y="1672330"/>
            <a:ext cx="228600" cy="228600"/>
          </a:xfrm>
          <a:prstGeom prst="rect">
            <a:avLst/>
          </a:prstGeom>
        </p:spPr>
      </p:pic>
      <p:pic>
        <p:nvPicPr>
          <p:cNvPr id="42" name="גרפיקה 41">
            <a:extLst>
              <a:ext uri="{FF2B5EF4-FFF2-40B4-BE49-F238E27FC236}">
                <a16:creationId xmlns:a16="http://schemas.microsoft.com/office/drawing/2014/main" id="{54C85C4D-9217-C741-9472-6904B9DE4AF8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5891597" y="1672330"/>
            <a:ext cx="228600" cy="228600"/>
          </a:xfrm>
          <a:prstGeom prst="rect">
            <a:avLst/>
          </a:prstGeom>
        </p:spPr>
      </p:pic>
      <p:pic>
        <p:nvPicPr>
          <p:cNvPr id="43" name="גרפיקה 42">
            <a:extLst>
              <a:ext uri="{FF2B5EF4-FFF2-40B4-BE49-F238E27FC236}">
                <a16:creationId xmlns:a16="http://schemas.microsoft.com/office/drawing/2014/main" id="{FF4BF6DF-73E7-4C42-8007-9C86289FE46D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6229286" y="1672330"/>
            <a:ext cx="228600" cy="228600"/>
          </a:xfrm>
          <a:prstGeom prst="rect">
            <a:avLst/>
          </a:prstGeom>
        </p:spPr>
      </p:pic>
      <p:pic>
        <p:nvPicPr>
          <p:cNvPr id="44" name="גרפיקה 43">
            <a:extLst>
              <a:ext uri="{FF2B5EF4-FFF2-40B4-BE49-F238E27FC236}">
                <a16:creationId xmlns:a16="http://schemas.microsoft.com/office/drawing/2014/main" id="{C00BC66A-7810-6F49-AD29-6FAA62AF3DCD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6566975" y="1672330"/>
            <a:ext cx="228600" cy="228600"/>
          </a:xfrm>
          <a:prstGeom prst="rect">
            <a:avLst/>
          </a:prstGeom>
        </p:spPr>
      </p:pic>
      <p:pic>
        <p:nvPicPr>
          <p:cNvPr id="45" name="גרפיקה 44">
            <a:extLst>
              <a:ext uri="{FF2B5EF4-FFF2-40B4-BE49-F238E27FC236}">
                <a16:creationId xmlns:a16="http://schemas.microsoft.com/office/drawing/2014/main" id="{AE5E35FD-115F-7B44-91CB-67EE6A97019A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6904664" y="1672330"/>
            <a:ext cx="228600" cy="228600"/>
          </a:xfrm>
          <a:prstGeom prst="rect">
            <a:avLst/>
          </a:prstGeom>
        </p:spPr>
      </p:pic>
      <p:pic>
        <p:nvPicPr>
          <p:cNvPr id="46" name="גרפיקה 45">
            <a:extLst>
              <a:ext uri="{FF2B5EF4-FFF2-40B4-BE49-F238E27FC236}">
                <a16:creationId xmlns:a16="http://schemas.microsoft.com/office/drawing/2014/main" id="{FCE57756-6516-9F4F-8612-188136D5FE0F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7242353" y="1672330"/>
            <a:ext cx="228600" cy="228600"/>
          </a:xfrm>
          <a:prstGeom prst="rect">
            <a:avLst/>
          </a:prstGeom>
        </p:spPr>
      </p:pic>
      <p:pic>
        <p:nvPicPr>
          <p:cNvPr id="47" name="גרפיקה 46">
            <a:extLst>
              <a:ext uri="{FF2B5EF4-FFF2-40B4-BE49-F238E27FC236}">
                <a16:creationId xmlns:a16="http://schemas.microsoft.com/office/drawing/2014/main" id="{2A0EEBE3-12DC-1A42-B63D-7EB1A0CAD044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7580042" y="1672330"/>
            <a:ext cx="228600" cy="228600"/>
          </a:xfrm>
          <a:prstGeom prst="rect">
            <a:avLst/>
          </a:prstGeom>
        </p:spPr>
      </p:pic>
      <p:pic>
        <p:nvPicPr>
          <p:cNvPr id="48" name="גרפיקה 47">
            <a:extLst>
              <a:ext uri="{FF2B5EF4-FFF2-40B4-BE49-F238E27FC236}">
                <a16:creationId xmlns:a16="http://schemas.microsoft.com/office/drawing/2014/main" id="{DC5A285A-D9CE-4B47-956B-65B730FBAEA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7917731" y="1672330"/>
            <a:ext cx="228600" cy="228600"/>
          </a:xfrm>
          <a:prstGeom prst="rect">
            <a:avLst/>
          </a:prstGeom>
        </p:spPr>
      </p:pic>
      <p:pic>
        <p:nvPicPr>
          <p:cNvPr id="49" name="גרפיקה 48">
            <a:extLst>
              <a:ext uri="{FF2B5EF4-FFF2-40B4-BE49-F238E27FC236}">
                <a16:creationId xmlns:a16="http://schemas.microsoft.com/office/drawing/2014/main" id="{2ADD6BEC-2EBD-C147-A9E7-0A7A6E4E2E63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464129" y="2185472"/>
            <a:ext cx="228600" cy="228600"/>
          </a:xfrm>
          <a:prstGeom prst="rect">
            <a:avLst/>
          </a:prstGeom>
        </p:spPr>
      </p:pic>
      <p:pic>
        <p:nvPicPr>
          <p:cNvPr id="50" name="גרפיקה 49">
            <a:extLst>
              <a:ext uri="{FF2B5EF4-FFF2-40B4-BE49-F238E27FC236}">
                <a16:creationId xmlns:a16="http://schemas.microsoft.com/office/drawing/2014/main" id="{E325B2BE-1A1B-8544-BFE1-A20915BA739E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875686" y="2185472"/>
            <a:ext cx="228600" cy="228600"/>
          </a:xfrm>
          <a:prstGeom prst="rect">
            <a:avLst/>
          </a:prstGeom>
        </p:spPr>
      </p:pic>
      <p:pic>
        <p:nvPicPr>
          <p:cNvPr id="51" name="גרפיקה 50">
            <a:extLst>
              <a:ext uri="{FF2B5EF4-FFF2-40B4-BE49-F238E27FC236}">
                <a16:creationId xmlns:a16="http://schemas.microsoft.com/office/drawing/2014/main" id="{A1C33E28-1E36-AF4B-A38F-17E2BF6F6D06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287243" y="2185472"/>
            <a:ext cx="228600" cy="228600"/>
          </a:xfrm>
          <a:prstGeom prst="rect">
            <a:avLst/>
          </a:prstGeom>
        </p:spPr>
      </p:pic>
      <p:pic>
        <p:nvPicPr>
          <p:cNvPr id="52" name="גרפיקה 51">
            <a:extLst>
              <a:ext uri="{FF2B5EF4-FFF2-40B4-BE49-F238E27FC236}">
                <a16:creationId xmlns:a16="http://schemas.microsoft.com/office/drawing/2014/main" id="{663E7103-7705-8841-B28A-8E39C1C43CA1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698800" y="2185472"/>
            <a:ext cx="228600" cy="228600"/>
          </a:xfrm>
          <a:prstGeom prst="rect">
            <a:avLst/>
          </a:prstGeom>
        </p:spPr>
      </p:pic>
      <p:pic>
        <p:nvPicPr>
          <p:cNvPr id="53" name="גרפיקה 52">
            <a:extLst>
              <a:ext uri="{FF2B5EF4-FFF2-40B4-BE49-F238E27FC236}">
                <a16:creationId xmlns:a16="http://schemas.microsoft.com/office/drawing/2014/main" id="{A1847B30-3831-7646-B510-A242A43528A5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2110357" y="2185472"/>
            <a:ext cx="228600" cy="228600"/>
          </a:xfrm>
          <a:prstGeom prst="rect">
            <a:avLst/>
          </a:prstGeom>
        </p:spPr>
      </p:pic>
      <p:pic>
        <p:nvPicPr>
          <p:cNvPr id="54" name="גרפיקה 53">
            <a:extLst>
              <a:ext uri="{FF2B5EF4-FFF2-40B4-BE49-F238E27FC236}">
                <a16:creationId xmlns:a16="http://schemas.microsoft.com/office/drawing/2014/main" id="{FDE4581A-D77E-7F4A-B013-286B50BA7803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2521914" y="2185472"/>
            <a:ext cx="228600" cy="228600"/>
          </a:xfrm>
          <a:prstGeom prst="rect">
            <a:avLst/>
          </a:prstGeom>
        </p:spPr>
      </p:pic>
      <p:pic>
        <p:nvPicPr>
          <p:cNvPr id="55" name="גרפיקה 54">
            <a:extLst>
              <a:ext uri="{FF2B5EF4-FFF2-40B4-BE49-F238E27FC236}">
                <a16:creationId xmlns:a16="http://schemas.microsoft.com/office/drawing/2014/main" id="{3434DAF7-2A84-624A-958B-D06DEA9E6B29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2933471" y="2185472"/>
            <a:ext cx="228600" cy="228600"/>
          </a:xfrm>
          <a:prstGeom prst="rect">
            <a:avLst/>
          </a:prstGeom>
        </p:spPr>
      </p:pic>
      <p:pic>
        <p:nvPicPr>
          <p:cNvPr id="56" name="גרפיקה 55">
            <a:extLst>
              <a:ext uri="{FF2B5EF4-FFF2-40B4-BE49-F238E27FC236}">
                <a16:creationId xmlns:a16="http://schemas.microsoft.com/office/drawing/2014/main" id="{38C84C8F-DD15-FA4F-A955-8E51E55EFF12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3345028" y="2185472"/>
            <a:ext cx="228600" cy="228600"/>
          </a:xfrm>
          <a:prstGeom prst="rect">
            <a:avLst/>
          </a:prstGeom>
        </p:spPr>
      </p:pic>
      <p:pic>
        <p:nvPicPr>
          <p:cNvPr id="57" name="גרפיקה 56">
            <a:extLst>
              <a:ext uri="{FF2B5EF4-FFF2-40B4-BE49-F238E27FC236}">
                <a16:creationId xmlns:a16="http://schemas.microsoft.com/office/drawing/2014/main" id="{816E3468-A67F-354D-BEBF-365C0A2D9D22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3756585" y="2185472"/>
            <a:ext cx="228600" cy="228600"/>
          </a:xfrm>
          <a:prstGeom prst="rect">
            <a:avLst/>
          </a:prstGeom>
        </p:spPr>
      </p:pic>
      <p:pic>
        <p:nvPicPr>
          <p:cNvPr id="58" name="גרפיקה 57">
            <a:extLst>
              <a:ext uri="{FF2B5EF4-FFF2-40B4-BE49-F238E27FC236}">
                <a16:creationId xmlns:a16="http://schemas.microsoft.com/office/drawing/2014/main" id="{B7B9F6AB-87EF-3E4D-A17F-EB0C1BF41436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4168142" y="2185472"/>
            <a:ext cx="228600" cy="228600"/>
          </a:xfrm>
          <a:prstGeom prst="rect">
            <a:avLst/>
          </a:prstGeom>
        </p:spPr>
      </p:pic>
      <p:pic>
        <p:nvPicPr>
          <p:cNvPr id="59" name="גרפיקה 58">
            <a:extLst>
              <a:ext uri="{FF2B5EF4-FFF2-40B4-BE49-F238E27FC236}">
                <a16:creationId xmlns:a16="http://schemas.microsoft.com/office/drawing/2014/main" id="{29E8CD3A-260D-C24B-ABE4-C8C18E213646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4579699" y="2185472"/>
            <a:ext cx="228600" cy="228600"/>
          </a:xfrm>
          <a:prstGeom prst="rect">
            <a:avLst/>
          </a:prstGeom>
        </p:spPr>
      </p:pic>
      <p:pic>
        <p:nvPicPr>
          <p:cNvPr id="60" name="גרפיקה 59">
            <a:extLst>
              <a:ext uri="{FF2B5EF4-FFF2-40B4-BE49-F238E27FC236}">
                <a16:creationId xmlns:a16="http://schemas.microsoft.com/office/drawing/2014/main" id="{D5945866-EA07-734B-983F-F8EC9C12AF1C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4991256" y="2185472"/>
            <a:ext cx="228600" cy="228600"/>
          </a:xfrm>
          <a:prstGeom prst="rect">
            <a:avLst/>
          </a:prstGeom>
        </p:spPr>
      </p:pic>
      <p:pic>
        <p:nvPicPr>
          <p:cNvPr id="61" name="גרפיקה 60">
            <a:extLst>
              <a:ext uri="{FF2B5EF4-FFF2-40B4-BE49-F238E27FC236}">
                <a16:creationId xmlns:a16="http://schemas.microsoft.com/office/drawing/2014/main" id="{BEBB5C57-1212-7B47-9E23-317496A48D96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5402813" y="2185472"/>
            <a:ext cx="228600" cy="228600"/>
          </a:xfrm>
          <a:prstGeom prst="rect">
            <a:avLst/>
          </a:prstGeom>
        </p:spPr>
      </p:pic>
      <p:pic>
        <p:nvPicPr>
          <p:cNvPr id="62" name="גרפיקה 61">
            <a:extLst>
              <a:ext uri="{FF2B5EF4-FFF2-40B4-BE49-F238E27FC236}">
                <a16:creationId xmlns:a16="http://schemas.microsoft.com/office/drawing/2014/main" id="{E424FFCA-00BD-5247-85D9-403E1191BD58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5814370" y="2185472"/>
            <a:ext cx="228600" cy="228600"/>
          </a:xfrm>
          <a:prstGeom prst="rect">
            <a:avLst/>
          </a:prstGeom>
        </p:spPr>
      </p:pic>
      <p:pic>
        <p:nvPicPr>
          <p:cNvPr id="63" name="גרפיקה 62">
            <a:extLst>
              <a:ext uri="{FF2B5EF4-FFF2-40B4-BE49-F238E27FC236}">
                <a16:creationId xmlns:a16="http://schemas.microsoft.com/office/drawing/2014/main" id="{9C42A2F4-C5E2-474B-A9FE-574900C01CCC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6225927" y="2185472"/>
            <a:ext cx="228600" cy="228600"/>
          </a:xfrm>
          <a:prstGeom prst="rect">
            <a:avLst/>
          </a:prstGeom>
        </p:spPr>
      </p:pic>
      <p:pic>
        <p:nvPicPr>
          <p:cNvPr id="64" name="גרפיקה 63">
            <a:extLst>
              <a:ext uri="{FF2B5EF4-FFF2-40B4-BE49-F238E27FC236}">
                <a16:creationId xmlns:a16="http://schemas.microsoft.com/office/drawing/2014/main" id="{74725E93-3F05-7243-A14B-1C2690CF0883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6637484" y="2185472"/>
            <a:ext cx="228600" cy="228600"/>
          </a:xfrm>
          <a:prstGeom prst="rect">
            <a:avLst/>
          </a:prstGeom>
        </p:spPr>
      </p:pic>
      <p:pic>
        <p:nvPicPr>
          <p:cNvPr id="65" name="גרפיקה 64">
            <a:extLst>
              <a:ext uri="{FF2B5EF4-FFF2-40B4-BE49-F238E27FC236}">
                <a16:creationId xmlns:a16="http://schemas.microsoft.com/office/drawing/2014/main" id="{C233C3F7-B0F7-7641-B4F6-A37321ABFFA6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7049041" y="2185472"/>
            <a:ext cx="228600" cy="228600"/>
          </a:xfrm>
          <a:prstGeom prst="rect">
            <a:avLst/>
          </a:prstGeom>
        </p:spPr>
      </p:pic>
      <p:pic>
        <p:nvPicPr>
          <p:cNvPr id="66" name="גרפיקה 65">
            <a:extLst>
              <a:ext uri="{FF2B5EF4-FFF2-40B4-BE49-F238E27FC236}">
                <a16:creationId xmlns:a16="http://schemas.microsoft.com/office/drawing/2014/main" id="{AAF2D093-71CA-344B-AABA-8181A4111B2E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7460598" y="2185472"/>
            <a:ext cx="228600" cy="228600"/>
          </a:xfrm>
          <a:prstGeom prst="rect">
            <a:avLst/>
          </a:prstGeom>
        </p:spPr>
      </p:pic>
      <p:pic>
        <p:nvPicPr>
          <p:cNvPr id="67" name="גרפיקה 66">
            <a:extLst>
              <a:ext uri="{FF2B5EF4-FFF2-40B4-BE49-F238E27FC236}">
                <a16:creationId xmlns:a16="http://schemas.microsoft.com/office/drawing/2014/main" id="{A2C76E04-8A12-1C4E-9D65-33B7BD3293DF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7872155" y="2185472"/>
            <a:ext cx="228600" cy="228600"/>
          </a:xfrm>
          <a:prstGeom prst="rect">
            <a:avLst/>
          </a:prstGeom>
        </p:spPr>
      </p:pic>
      <p:pic>
        <p:nvPicPr>
          <p:cNvPr id="68" name="גרפיקה 67">
            <a:extLst>
              <a:ext uri="{FF2B5EF4-FFF2-40B4-BE49-F238E27FC236}">
                <a16:creationId xmlns:a16="http://schemas.microsoft.com/office/drawing/2014/main" id="{3E73CEB3-578D-A841-9894-B677A9371D2A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8283703" y="2167630"/>
            <a:ext cx="228600" cy="228600"/>
          </a:xfrm>
          <a:prstGeom prst="rect">
            <a:avLst/>
          </a:prstGeom>
        </p:spPr>
      </p:pic>
      <p:pic>
        <p:nvPicPr>
          <p:cNvPr id="69" name="גרפיקה 68">
            <a:extLst>
              <a:ext uri="{FF2B5EF4-FFF2-40B4-BE49-F238E27FC236}">
                <a16:creationId xmlns:a16="http://schemas.microsoft.com/office/drawing/2014/main" id="{DA725782-B4E7-DE45-9B65-2B0BDCC88196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409116" y="2785704"/>
            <a:ext cx="228600" cy="228600"/>
          </a:xfrm>
          <a:prstGeom prst="rect">
            <a:avLst/>
          </a:prstGeom>
        </p:spPr>
      </p:pic>
      <p:pic>
        <p:nvPicPr>
          <p:cNvPr id="70" name="גרפיקה 69">
            <a:extLst>
              <a:ext uri="{FF2B5EF4-FFF2-40B4-BE49-F238E27FC236}">
                <a16:creationId xmlns:a16="http://schemas.microsoft.com/office/drawing/2014/main" id="{BB1A9E49-FB06-1D43-AEBF-D72F17B058FC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846366" y="2785704"/>
            <a:ext cx="228600" cy="228600"/>
          </a:xfrm>
          <a:prstGeom prst="rect">
            <a:avLst/>
          </a:prstGeom>
        </p:spPr>
      </p:pic>
      <p:pic>
        <p:nvPicPr>
          <p:cNvPr id="71" name="גרפיקה 70">
            <a:extLst>
              <a:ext uri="{FF2B5EF4-FFF2-40B4-BE49-F238E27FC236}">
                <a16:creationId xmlns:a16="http://schemas.microsoft.com/office/drawing/2014/main" id="{CB1E47C9-41F5-F047-B057-C9E326099B74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283616" y="2785704"/>
            <a:ext cx="228600" cy="228600"/>
          </a:xfrm>
          <a:prstGeom prst="rect">
            <a:avLst/>
          </a:prstGeom>
        </p:spPr>
      </p:pic>
      <p:pic>
        <p:nvPicPr>
          <p:cNvPr id="72" name="גרפיקה 71">
            <a:extLst>
              <a:ext uri="{FF2B5EF4-FFF2-40B4-BE49-F238E27FC236}">
                <a16:creationId xmlns:a16="http://schemas.microsoft.com/office/drawing/2014/main" id="{DD14F281-F3D2-E845-8C3B-36B6AB6E47BF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720866" y="2785704"/>
            <a:ext cx="228600" cy="228600"/>
          </a:xfrm>
          <a:prstGeom prst="rect">
            <a:avLst/>
          </a:prstGeom>
        </p:spPr>
      </p:pic>
      <p:pic>
        <p:nvPicPr>
          <p:cNvPr id="73" name="גרפיקה 72">
            <a:extLst>
              <a:ext uri="{FF2B5EF4-FFF2-40B4-BE49-F238E27FC236}">
                <a16:creationId xmlns:a16="http://schemas.microsoft.com/office/drawing/2014/main" id="{9C9C4700-2E92-5D42-9A4B-FA026D6B9126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2158116" y="2785704"/>
            <a:ext cx="228600" cy="228600"/>
          </a:xfrm>
          <a:prstGeom prst="rect">
            <a:avLst/>
          </a:prstGeom>
        </p:spPr>
      </p:pic>
      <p:pic>
        <p:nvPicPr>
          <p:cNvPr id="74" name="גרפיקה 73">
            <a:extLst>
              <a:ext uri="{FF2B5EF4-FFF2-40B4-BE49-F238E27FC236}">
                <a16:creationId xmlns:a16="http://schemas.microsoft.com/office/drawing/2014/main" id="{CB79F189-47A7-AC4A-8F87-F464957FBC08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2595366" y="2785704"/>
            <a:ext cx="228600" cy="228600"/>
          </a:xfrm>
          <a:prstGeom prst="rect">
            <a:avLst/>
          </a:prstGeom>
        </p:spPr>
      </p:pic>
      <p:pic>
        <p:nvPicPr>
          <p:cNvPr id="75" name="גרפיקה 74">
            <a:extLst>
              <a:ext uri="{FF2B5EF4-FFF2-40B4-BE49-F238E27FC236}">
                <a16:creationId xmlns:a16="http://schemas.microsoft.com/office/drawing/2014/main" id="{698B7E18-B818-3B4C-BD00-D88B3F77FE38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3032616" y="2785704"/>
            <a:ext cx="228600" cy="228600"/>
          </a:xfrm>
          <a:prstGeom prst="rect">
            <a:avLst/>
          </a:prstGeom>
        </p:spPr>
      </p:pic>
      <p:pic>
        <p:nvPicPr>
          <p:cNvPr id="76" name="גרפיקה 75">
            <a:extLst>
              <a:ext uri="{FF2B5EF4-FFF2-40B4-BE49-F238E27FC236}">
                <a16:creationId xmlns:a16="http://schemas.microsoft.com/office/drawing/2014/main" id="{51B8A5F3-D351-C840-A075-3DDD6A4B8254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3469866" y="2785704"/>
            <a:ext cx="228600" cy="228600"/>
          </a:xfrm>
          <a:prstGeom prst="rect">
            <a:avLst/>
          </a:prstGeom>
        </p:spPr>
      </p:pic>
      <p:pic>
        <p:nvPicPr>
          <p:cNvPr id="77" name="גרפיקה 76">
            <a:extLst>
              <a:ext uri="{FF2B5EF4-FFF2-40B4-BE49-F238E27FC236}">
                <a16:creationId xmlns:a16="http://schemas.microsoft.com/office/drawing/2014/main" id="{D8FF62D9-8494-CB44-83E6-92570FB8207A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3907116" y="2785704"/>
            <a:ext cx="228600" cy="228600"/>
          </a:xfrm>
          <a:prstGeom prst="rect">
            <a:avLst/>
          </a:prstGeom>
        </p:spPr>
      </p:pic>
      <p:pic>
        <p:nvPicPr>
          <p:cNvPr id="78" name="גרפיקה 77">
            <a:extLst>
              <a:ext uri="{FF2B5EF4-FFF2-40B4-BE49-F238E27FC236}">
                <a16:creationId xmlns:a16="http://schemas.microsoft.com/office/drawing/2014/main" id="{FCC06321-4635-9E41-83C4-8106B6D35263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4344366" y="2785704"/>
            <a:ext cx="228600" cy="228600"/>
          </a:xfrm>
          <a:prstGeom prst="rect">
            <a:avLst/>
          </a:prstGeom>
        </p:spPr>
      </p:pic>
      <p:pic>
        <p:nvPicPr>
          <p:cNvPr id="79" name="גרפיקה 78">
            <a:extLst>
              <a:ext uri="{FF2B5EF4-FFF2-40B4-BE49-F238E27FC236}">
                <a16:creationId xmlns:a16="http://schemas.microsoft.com/office/drawing/2014/main" id="{55EE7527-F025-4640-BF05-8C000EA15D51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4781616" y="2785704"/>
            <a:ext cx="228600" cy="228600"/>
          </a:xfrm>
          <a:prstGeom prst="rect">
            <a:avLst/>
          </a:prstGeom>
        </p:spPr>
      </p:pic>
      <p:pic>
        <p:nvPicPr>
          <p:cNvPr id="80" name="גרפיקה 79">
            <a:extLst>
              <a:ext uri="{FF2B5EF4-FFF2-40B4-BE49-F238E27FC236}">
                <a16:creationId xmlns:a16="http://schemas.microsoft.com/office/drawing/2014/main" id="{C9767368-828F-7142-9624-17E75347492A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5218866" y="2785704"/>
            <a:ext cx="228600" cy="228600"/>
          </a:xfrm>
          <a:prstGeom prst="rect">
            <a:avLst/>
          </a:prstGeom>
        </p:spPr>
      </p:pic>
      <p:pic>
        <p:nvPicPr>
          <p:cNvPr id="81" name="גרפיקה 80">
            <a:extLst>
              <a:ext uri="{FF2B5EF4-FFF2-40B4-BE49-F238E27FC236}">
                <a16:creationId xmlns:a16="http://schemas.microsoft.com/office/drawing/2014/main" id="{D15DACC8-3FCF-134D-B0D6-E57B84962BD3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5656116" y="2785704"/>
            <a:ext cx="228600" cy="228600"/>
          </a:xfrm>
          <a:prstGeom prst="rect">
            <a:avLst/>
          </a:prstGeom>
        </p:spPr>
      </p:pic>
      <p:pic>
        <p:nvPicPr>
          <p:cNvPr id="82" name="גרפיקה 81">
            <a:extLst>
              <a:ext uri="{FF2B5EF4-FFF2-40B4-BE49-F238E27FC236}">
                <a16:creationId xmlns:a16="http://schemas.microsoft.com/office/drawing/2014/main" id="{8FB4D82F-C479-0541-9459-D498FED3C2C1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6093366" y="2785704"/>
            <a:ext cx="228600" cy="228600"/>
          </a:xfrm>
          <a:prstGeom prst="rect">
            <a:avLst/>
          </a:prstGeom>
        </p:spPr>
      </p:pic>
      <p:pic>
        <p:nvPicPr>
          <p:cNvPr id="83" name="גרפיקה 82">
            <a:extLst>
              <a:ext uri="{FF2B5EF4-FFF2-40B4-BE49-F238E27FC236}">
                <a16:creationId xmlns:a16="http://schemas.microsoft.com/office/drawing/2014/main" id="{B72032D9-A198-B248-B17F-1613A323AA04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6530616" y="2785704"/>
            <a:ext cx="228600" cy="228600"/>
          </a:xfrm>
          <a:prstGeom prst="rect">
            <a:avLst/>
          </a:prstGeom>
        </p:spPr>
      </p:pic>
      <p:pic>
        <p:nvPicPr>
          <p:cNvPr id="84" name="גרפיקה 83">
            <a:extLst>
              <a:ext uri="{FF2B5EF4-FFF2-40B4-BE49-F238E27FC236}">
                <a16:creationId xmlns:a16="http://schemas.microsoft.com/office/drawing/2014/main" id="{0AA219C3-7882-D54A-9437-C50E6E7A0F61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6967866" y="2785704"/>
            <a:ext cx="228600" cy="228600"/>
          </a:xfrm>
          <a:prstGeom prst="rect">
            <a:avLst/>
          </a:prstGeom>
        </p:spPr>
      </p:pic>
      <p:pic>
        <p:nvPicPr>
          <p:cNvPr id="85" name="גרפיקה 84">
            <a:extLst>
              <a:ext uri="{FF2B5EF4-FFF2-40B4-BE49-F238E27FC236}">
                <a16:creationId xmlns:a16="http://schemas.microsoft.com/office/drawing/2014/main" id="{EF14BE1A-9E72-E84F-BAAA-E6BA1C7C5DBF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7405116" y="2785704"/>
            <a:ext cx="228600" cy="228600"/>
          </a:xfrm>
          <a:prstGeom prst="rect">
            <a:avLst/>
          </a:prstGeom>
        </p:spPr>
      </p:pic>
      <p:pic>
        <p:nvPicPr>
          <p:cNvPr id="86" name="גרפיקה 85">
            <a:extLst>
              <a:ext uri="{FF2B5EF4-FFF2-40B4-BE49-F238E27FC236}">
                <a16:creationId xmlns:a16="http://schemas.microsoft.com/office/drawing/2014/main" id="{C2FA25BD-664D-7E4D-9AD3-D1AB42F9D187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7842366" y="2785704"/>
            <a:ext cx="228600" cy="228600"/>
          </a:xfrm>
          <a:prstGeom prst="rect">
            <a:avLst/>
          </a:prstGeom>
        </p:spPr>
      </p:pic>
      <p:pic>
        <p:nvPicPr>
          <p:cNvPr id="87" name="גרפיקה 86">
            <a:extLst>
              <a:ext uri="{FF2B5EF4-FFF2-40B4-BE49-F238E27FC236}">
                <a16:creationId xmlns:a16="http://schemas.microsoft.com/office/drawing/2014/main" id="{FBCE756D-1A5B-1745-BF73-EDD783240CD0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8279619" y="2785704"/>
            <a:ext cx="228600" cy="228600"/>
          </a:xfrm>
          <a:prstGeom prst="rect">
            <a:avLst/>
          </a:prstGeom>
        </p:spPr>
      </p:pic>
      <p:pic>
        <p:nvPicPr>
          <p:cNvPr id="88" name="גרפיקה 87">
            <a:extLst>
              <a:ext uri="{FF2B5EF4-FFF2-40B4-BE49-F238E27FC236}">
                <a16:creationId xmlns:a16="http://schemas.microsoft.com/office/drawing/2014/main" id="{EB6A5ADA-7282-0240-982F-8C0867E2BA74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8255431" y="167233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80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1">
            <a:extLst>
              <a:ext uri="{FF2B5EF4-FFF2-40B4-BE49-F238E27FC236}">
                <a16:creationId xmlns:a16="http://schemas.microsoft.com/office/drawing/2014/main" id="{1708C50E-F351-C147-823D-5B9307C810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/>
              <a:t>נושא 2</a:t>
            </a:r>
            <a:endParaRPr lang="en-US" dirty="0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A910C77-3CD9-FD48-9AA9-261AA966ADB1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he-IL" dirty="0"/>
              <a:t>תת כותרת נושא 1</a:t>
            </a:r>
            <a:endParaRPr lang="en-US" dirty="0"/>
          </a:p>
        </p:txBody>
      </p:sp>
      <p:sp>
        <p:nvSpPr>
          <p:cNvPr id="4" name="כותרת משנה 3">
            <a:extLst>
              <a:ext uri="{FF2B5EF4-FFF2-40B4-BE49-F238E27FC236}">
                <a16:creationId xmlns:a16="http://schemas.microsoft.com/office/drawing/2014/main" id="{F1765842-3818-9343-A827-AD3D8ADF990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he-IL" dirty="0"/>
              <a:t>נושא 3</a:t>
            </a:r>
            <a:endParaRPr lang="en-US" dirty="0"/>
          </a:p>
        </p:txBody>
      </p:sp>
      <p:sp>
        <p:nvSpPr>
          <p:cNvPr id="5" name="כותרת משנה 4">
            <a:extLst>
              <a:ext uri="{FF2B5EF4-FFF2-40B4-BE49-F238E27FC236}">
                <a16:creationId xmlns:a16="http://schemas.microsoft.com/office/drawing/2014/main" id="{C4641D5D-3833-2045-B91E-27ABD4C7125A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r>
              <a:rPr lang="he-IL" dirty="0"/>
              <a:t>תת כותרת נושא 1</a:t>
            </a:r>
            <a:endParaRPr lang="en-US" dirty="0"/>
          </a:p>
        </p:txBody>
      </p:sp>
      <p:sp>
        <p:nvSpPr>
          <p:cNvPr id="6" name="כותרת משנה 5">
            <a:extLst>
              <a:ext uri="{FF2B5EF4-FFF2-40B4-BE49-F238E27FC236}">
                <a16:creationId xmlns:a16="http://schemas.microsoft.com/office/drawing/2014/main" id="{4031E5EC-117D-9544-88EA-13461B17E514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r>
              <a:rPr lang="he-IL" dirty="0"/>
              <a:t>נושא 1</a:t>
            </a:r>
            <a:endParaRPr lang="en-US" dirty="0"/>
          </a:p>
        </p:txBody>
      </p:sp>
      <p:sp>
        <p:nvSpPr>
          <p:cNvPr id="7" name="כותרת משנה 6">
            <a:extLst>
              <a:ext uri="{FF2B5EF4-FFF2-40B4-BE49-F238E27FC236}">
                <a16:creationId xmlns:a16="http://schemas.microsoft.com/office/drawing/2014/main" id="{01F5B4AC-CBED-D044-8CE6-0D00E46FBC8F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r>
              <a:rPr lang="he-IL" dirty="0"/>
              <a:t>תת כותרת נושא 1</a:t>
            </a:r>
            <a:endParaRPr lang="en-US" dirty="0"/>
          </a:p>
        </p:txBody>
      </p:sp>
      <p:sp>
        <p:nvSpPr>
          <p:cNvPr id="8" name="כותרת משנה 7">
            <a:extLst>
              <a:ext uri="{FF2B5EF4-FFF2-40B4-BE49-F238E27FC236}">
                <a16:creationId xmlns:a16="http://schemas.microsoft.com/office/drawing/2014/main" id="{41F509D1-2910-A347-82F3-9F78A941688A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r>
              <a:rPr lang="he-IL" dirty="0"/>
              <a:t>נושא 5</a:t>
            </a:r>
            <a:endParaRPr lang="en-US" dirty="0"/>
          </a:p>
        </p:txBody>
      </p:sp>
      <p:sp>
        <p:nvSpPr>
          <p:cNvPr id="9" name="כותרת משנה 8">
            <a:extLst>
              <a:ext uri="{FF2B5EF4-FFF2-40B4-BE49-F238E27FC236}">
                <a16:creationId xmlns:a16="http://schemas.microsoft.com/office/drawing/2014/main" id="{3D0DE013-4686-F845-A867-44922516382F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r>
              <a:rPr lang="he-IL" dirty="0"/>
              <a:t>תת כותרת נושא 1</a:t>
            </a:r>
            <a:endParaRPr lang="en-US" dirty="0"/>
          </a:p>
        </p:txBody>
      </p:sp>
      <p:sp>
        <p:nvSpPr>
          <p:cNvPr id="10" name="כותרת משנה 9">
            <a:extLst>
              <a:ext uri="{FF2B5EF4-FFF2-40B4-BE49-F238E27FC236}">
                <a16:creationId xmlns:a16="http://schemas.microsoft.com/office/drawing/2014/main" id="{C4863E7E-9026-6940-B0BA-88EB7F99ED3A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r>
              <a:rPr lang="he-IL" dirty="0"/>
              <a:t>נושא 6</a:t>
            </a:r>
            <a:endParaRPr lang="en-US" dirty="0"/>
          </a:p>
        </p:txBody>
      </p:sp>
      <p:sp>
        <p:nvSpPr>
          <p:cNvPr id="11" name="כותרת משנה 10">
            <a:extLst>
              <a:ext uri="{FF2B5EF4-FFF2-40B4-BE49-F238E27FC236}">
                <a16:creationId xmlns:a16="http://schemas.microsoft.com/office/drawing/2014/main" id="{AF80E42B-2147-DC48-8C61-5E71B0B6926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he-IL" dirty="0"/>
              <a:t>תת כותרת נושא 1</a:t>
            </a:r>
            <a:endParaRPr lang="en-US" dirty="0"/>
          </a:p>
        </p:txBody>
      </p:sp>
      <p:sp>
        <p:nvSpPr>
          <p:cNvPr id="12" name="כותרת משנה 11">
            <a:extLst>
              <a:ext uri="{FF2B5EF4-FFF2-40B4-BE49-F238E27FC236}">
                <a16:creationId xmlns:a16="http://schemas.microsoft.com/office/drawing/2014/main" id="{8E4187B9-580B-A640-B69A-0972A38A8D9C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he-IL" dirty="0"/>
              <a:t>נושא 4</a:t>
            </a:r>
            <a:endParaRPr lang="en-US" dirty="0"/>
          </a:p>
        </p:txBody>
      </p:sp>
      <p:sp>
        <p:nvSpPr>
          <p:cNvPr id="13" name="כותרת משנה 12">
            <a:extLst>
              <a:ext uri="{FF2B5EF4-FFF2-40B4-BE49-F238E27FC236}">
                <a16:creationId xmlns:a16="http://schemas.microsoft.com/office/drawing/2014/main" id="{4130627B-7386-F74D-A1BD-1B42C9803AD4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he-IL" dirty="0"/>
              <a:t>תת כותרת נושא 1</a:t>
            </a:r>
            <a:endParaRPr lang="en-US" dirty="0"/>
          </a:p>
        </p:txBody>
      </p:sp>
      <p:sp>
        <p:nvSpPr>
          <p:cNvPr id="14" name="מציין מיקום טקסט 13">
            <a:extLst>
              <a:ext uri="{FF2B5EF4-FFF2-40B4-BE49-F238E27FC236}">
                <a16:creationId xmlns:a16="http://schemas.microsoft.com/office/drawing/2014/main" id="{E64C6F1E-74B0-514E-A5C4-8CBFBCF159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he-IL" dirty="0"/>
              <a:t>02</a:t>
            </a:r>
            <a:endParaRPr lang="en-US" dirty="0"/>
          </a:p>
        </p:txBody>
      </p:sp>
      <p:sp>
        <p:nvSpPr>
          <p:cNvPr id="15" name="מציין מיקום טקסט 14">
            <a:extLst>
              <a:ext uri="{FF2B5EF4-FFF2-40B4-BE49-F238E27FC236}">
                <a16:creationId xmlns:a16="http://schemas.microsoft.com/office/drawing/2014/main" id="{162B8989-9F39-EA47-ACD6-6B053F0500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he-IL" dirty="0"/>
              <a:t>03</a:t>
            </a:r>
            <a:endParaRPr lang="en-US" dirty="0"/>
          </a:p>
        </p:txBody>
      </p:sp>
      <p:sp>
        <p:nvSpPr>
          <p:cNvPr id="16" name="מציין מיקום טקסט 15">
            <a:extLst>
              <a:ext uri="{FF2B5EF4-FFF2-40B4-BE49-F238E27FC236}">
                <a16:creationId xmlns:a16="http://schemas.microsoft.com/office/drawing/2014/main" id="{4A6DAB49-0A62-264E-9248-8F55092F589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he-IL" dirty="0"/>
              <a:t>06</a:t>
            </a:r>
            <a:endParaRPr lang="en-US" dirty="0"/>
          </a:p>
        </p:txBody>
      </p:sp>
      <p:sp>
        <p:nvSpPr>
          <p:cNvPr id="17" name="מציין מיקום טקסט 16">
            <a:extLst>
              <a:ext uri="{FF2B5EF4-FFF2-40B4-BE49-F238E27FC236}">
                <a16:creationId xmlns:a16="http://schemas.microsoft.com/office/drawing/2014/main" id="{FA51104B-6598-6148-8B66-DE2CD5B9D3A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he-IL" dirty="0"/>
              <a:t>05</a:t>
            </a:r>
            <a:endParaRPr lang="en-US" dirty="0"/>
          </a:p>
        </p:txBody>
      </p:sp>
      <p:sp>
        <p:nvSpPr>
          <p:cNvPr id="18" name="מציין מיקום טקסט 17">
            <a:extLst>
              <a:ext uri="{FF2B5EF4-FFF2-40B4-BE49-F238E27FC236}">
                <a16:creationId xmlns:a16="http://schemas.microsoft.com/office/drawing/2014/main" id="{41297396-2E78-2943-AC28-D271CAA3768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he-IL" dirty="0"/>
              <a:t>04</a:t>
            </a:r>
            <a:endParaRPr lang="en-US" dirty="0"/>
          </a:p>
        </p:txBody>
      </p:sp>
      <p:sp>
        <p:nvSpPr>
          <p:cNvPr id="19" name="מציין מיקום טקסט 18">
            <a:extLst>
              <a:ext uri="{FF2B5EF4-FFF2-40B4-BE49-F238E27FC236}">
                <a16:creationId xmlns:a16="http://schemas.microsoft.com/office/drawing/2014/main" id="{FE201D30-8399-8542-BA61-801BE3C71D7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he-IL" dirty="0"/>
              <a:t>01</a:t>
            </a:r>
            <a:endParaRPr lang="en-US" dirty="0"/>
          </a:p>
        </p:txBody>
      </p:sp>
      <p:sp>
        <p:nvSpPr>
          <p:cNvPr id="20" name="כותרת 19">
            <a:extLst>
              <a:ext uri="{FF2B5EF4-FFF2-40B4-BE49-F238E27FC236}">
                <a16:creationId xmlns:a16="http://schemas.microsoft.com/office/drawing/2014/main" id="{E2B67523-CE30-DC45-A648-8131C478D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תוכן עניינים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019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CABFA9CC-0B25-7A4A-8E07-ED2B3064B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טקסט רץ שלב 1</a:t>
            </a:r>
          </a:p>
          <a:p>
            <a:r>
              <a:rPr lang="he-IL" dirty="0"/>
              <a:t>רשימה שלב 1</a:t>
            </a:r>
          </a:p>
          <a:p>
            <a:pPr lvl="1"/>
            <a:r>
              <a:rPr lang="he-IL" dirty="0"/>
              <a:t>טקסט רץ שלב 2</a:t>
            </a:r>
          </a:p>
          <a:p>
            <a:pPr lvl="2"/>
            <a:r>
              <a:rPr lang="he-IL" dirty="0"/>
              <a:t>טקסט רץ שלב 3</a:t>
            </a:r>
          </a:p>
          <a:p>
            <a:pPr lvl="3"/>
            <a:r>
              <a:rPr lang="he-IL" dirty="0"/>
              <a:t>טקסט רץ שלב 4</a:t>
            </a:r>
            <a:endParaRPr lang="en-US" dirty="0"/>
          </a:p>
          <a:p>
            <a:endParaRPr lang="en-US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073272CE-D495-C74B-91B8-FC4DDA20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כותרת שקופית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394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מציין מיקום של תמונה 9" descr="תמונה שמכילה טקסט, מקורה, קומה, תקרה&#10;&#10;התיאור נוצר באופן אוטומטי">
            <a:extLst>
              <a:ext uri="{FF2B5EF4-FFF2-40B4-BE49-F238E27FC236}">
                <a16:creationId xmlns:a16="http://schemas.microsoft.com/office/drawing/2014/main" id="{8442DD86-99AD-3741-8172-F6326DFFE8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989" r="21989"/>
          <a:stretch>
            <a:fillRect/>
          </a:stretch>
        </p:blipFill>
        <p:spPr/>
      </p:pic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44FA430-2BAF-AD4A-8E05-E3713DD26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טקסט רץ שלב 1</a:t>
            </a:r>
          </a:p>
          <a:p>
            <a:r>
              <a:rPr lang="he-IL" dirty="0"/>
              <a:t>רשימה שלב 1</a:t>
            </a:r>
          </a:p>
          <a:p>
            <a:pPr lvl="1"/>
            <a:r>
              <a:rPr lang="he-IL" dirty="0"/>
              <a:t>טקסט רץ שלב 2</a:t>
            </a:r>
          </a:p>
          <a:p>
            <a:pPr lvl="2"/>
            <a:r>
              <a:rPr lang="he-IL" dirty="0"/>
              <a:t>טקסט רץ שלב 3</a:t>
            </a:r>
          </a:p>
          <a:p>
            <a:pPr lvl="3"/>
            <a:r>
              <a:rPr lang="he-IL" dirty="0"/>
              <a:t>טקסט רץ שלב 4</a:t>
            </a:r>
            <a:endParaRPr lang="en-US" dirty="0"/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251BEC34-A7B8-2742-8908-B9D4A40BD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defTabSz="63889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he-IL" dirty="0"/>
              <a:t>כותרת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279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44FA430-2BAF-AD4A-8E05-E3713DD26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טקסט רץ שלב 1</a:t>
            </a:r>
          </a:p>
          <a:p>
            <a:r>
              <a:rPr lang="he-IL" dirty="0"/>
              <a:t>רשימה שלב 1</a:t>
            </a:r>
          </a:p>
          <a:p>
            <a:pPr lvl="1"/>
            <a:r>
              <a:rPr lang="he-IL" dirty="0"/>
              <a:t>טקסט רץ שלב 2</a:t>
            </a:r>
          </a:p>
          <a:p>
            <a:pPr lvl="2"/>
            <a:r>
              <a:rPr lang="he-IL" dirty="0"/>
              <a:t>טקסט רץ שלב 3</a:t>
            </a:r>
          </a:p>
          <a:p>
            <a:pPr lvl="3"/>
            <a:r>
              <a:rPr lang="he-IL" dirty="0"/>
              <a:t>טקסט רץ שלב 4</a:t>
            </a:r>
            <a:endParaRPr lang="en-US" dirty="0"/>
          </a:p>
        </p:txBody>
      </p:sp>
      <p:pic>
        <p:nvPicPr>
          <p:cNvPr id="10" name="מציין מיקום של תמונה 9" descr="תמונה שמכילה טקסט, מקורה, קומה, תקרה&#10;&#10;התיאור נוצר באופן אוטומטי">
            <a:extLst>
              <a:ext uri="{FF2B5EF4-FFF2-40B4-BE49-F238E27FC236}">
                <a16:creationId xmlns:a16="http://schemas.microsoft.com/office/drawing/2014/main" id="{8442DD86-99AD-3741-8172-F6326DFFE8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8263" b="8263"/>
          <a:stretch/>
        </p:blipFill>
        <p:spPr/>
      </p:pic>
      <p:sp>
        <p:nvSpPr>
          <p:cNvPr id="5" name="כותרת 4">
            <a:extLst>
              <a:ext uri="{FF2B5EF4-FFF2-40B4-BE49-F238E27FC236}">
                <a16:creationId xmlns:a16="http://schemas.microsoft.com/office/drawing/2014/main" id="{251BEC34-A7B8-2742-8908-B9D4A40BD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defTabSz="63889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he-IL" dirty="0"/>
              <a:t>כותרת</a:t>
            </a:r>
            <a:endParaRPr lang="en-US" dirty="0"/>
          </a:p>
        </p:txBody>
      </p:sp>
      <p:pic>
        <p:nvPicPr>
          <p:cNvPr id="4" name="מציין מיקום של תמונה 3" descr="תמונה שמכילה חוץ, קרקע&#10;&#10;התיאור נוצר באופן אוטומטי">
            <a:extLst>
              <a:ext uri="{FF2B5EF4-FFF2-40B4-BE49-F238E27FC236}">
                <a16:creationId xmlns:a16="http://schemas.microsoft.com/office/drawing/2014/main" id="{333133E9-CE6D-B346-8729-7892ECA7BE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6327" b="63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6773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מציין מיקום של תמונה 9" descr="תמונה שמכילה טקסט, מקורה, קומה, תקרה&#10;&#10;התיאור נוצר באופן אוטומטי">
            <a:extLst>
              <a:ext uri="{FF2B5EF4-FFF2-40B4-BE49-F238E27FC236}">
                <a16:creationId xmlns:a16="http://schemas.microsoft.com/office/drawing/2014/main" id="{8442DD86-99AD-3741-8172-F6326DFFE8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1989" r="21989"/>
          <a:stretch/>
        </p:blipFill>
        <p:spPr/>
      </p:pic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44FA430-2BAF-AD4A-8E05-E3713DD26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טקסט רץ שלב 1</a:t>
            </a:r>
          </a:p>
          <a:p>
            <a:r>
              <a:rPr lang="he-IL" dirty="0"/>
              <a:t>רשימה שלב 1</a:t>
            </a:r>
          </a:p>
          <a:p>
            <a:pPr lvl="1"/>
            <a:r>
              <a:rPr lang="he-IL" dirty="0"/>
              <a:t>טקסט רץ שלב 2</a:t>
            </a:r>
          </a:p>
          <a:p>
            <a:pPr lvl="2"/>
            <a:r>
              <a:rPr lang="he-IL" dirty="0"/>
              <a:t>טקסט רץ שלב 3</a:t>
            </a:r>
          </a:p>
          <a:p>
            <a:pPr lvl="3"/>
            <a:r>
              <a:rPr lang="he-IL" dirty="0"/>
              <a:t>טקסט רץ שלב 4</a:t>
            </a:r>
            <a:endParaRPr lang="en-US" dirty="0"/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251BEC34-A7B8-2742-8908-B9D4A40BD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defTabSz="63889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he-IL" dirty="0"/>
              <a:t>כותרת </a:t>
            </a:r>
            <a:br>
              <a:rPr lang="en-US" dirty="0"/>
            </a:br>
            <a:r>
              <a:rPr lang="he-IL" dirty="0"/>
              <a:t>שני משפטים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453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44FA430-2BAF-AD4A-8E05-E3713DD26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טקסט רץ שלב 1</a:t>
            </a:r>
          </a:p>
          <a:p>
            <a:r>
              <a:rPr lang="he-IL" dirty="0"/>
              <a:t>רשימה שלב 1</a:t>
            </a:r>
          </a:p>
          <a:p>
            <a:pPr lvl="1"/>
            <a:r>
              <a:rPr lang="he-IL" dirty="0"/>
              <a:t>טקסט רץ שלב 2</a:t>
            </a:r>
          </a:p>
          <a:p>
            <a:pPr lvl="2"/>
            <a:r>
              <a:rPr lang="he-IL" dirty="0"/>
              <a:t>טקסט רץ שלב 3</a:t>
            </a:r>
          </a:p>
          <a:p>
            <a:pPr lvl="3"/>
            <a:r>
              <a:rPr lang="he-IL" dirty="0"/>
              <a:t>טקסט רץ שלב 4</a:t>
            </a:r>
            <a:endParaRPr lang="en-US" dirty="0"/>
          </a:p>
        </p:txBody>
      </p:sp>
      <p:pic>
        <p:nvPicPr>
          <p:cNvPr id="10" name="מציין מיקום של תמונה 9" descr="תמונה שמכילה טקסט, מקורה, קומה, תקרה&#10;&#10;התיאור נוצר באופן אוטומטי">
            <a:extLst>
              <a:ext uri="{FF2B5EF4-FFF2-40B4-BE49-F238E27FC236}">
                <a16:creationId xmlns:a16="http://schemas.microsoft.com/office/drawing/2014/main" id="{8442DD86-99AD-3741-8172-F6326DFFE8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8263" b="8263"/>
          <a:stretch/>
        </p:blipFill>
        <p:spPr/>
      </p:pic>
      <p:sp>
        <p:nvSpPr>
          <p:cNvPr id="5" name="כותרת 4">
            <a:extLst>
              <a:ext uri="{FF2B5EF4-FFF2-40B4-BE49-F238E27FC236}">
                <a16:creationId xmlns:a16="http://schemas.microsoft.com/office/drawing/2014/main" id="{251BEC34-A7B8-2742-8908-B9D4A40BD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defTabSz="63889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he-IL" dirty="0"/>
              <a:t>כותרת </a:t>
            </a:r>
            <a:br>
              <a:rPr lang="en-US" dirty="0"/>
            </a:br>
            <a:r>
              <a:rPr lang="he-IL" dirty="0"/>
              <a:t>שני משפטים </a:t>
            </a:r>
            <a:endParaRPr lang="en-US" dirty="0"/>
          </a:p>
        </p:txBody>
      </p:sp>
      <p:pic>
        <p:nvPicPr>
          <p:cNvPr id="4" name="מציין מיקום של תמונה 3" descr="תמונה שמכילה חוץ, קרקע&#10;&#10;התיאור נוצר באופן אוטומטי">
            <a:extLst>
              <a:ext uri="{FF2B5EF4-FFF2-40B4-BE49-F238E27FC236}">
                <a16:creationId xmlns:a16="http://schemas.microsoft.com/office/drawing/2014/main" id="{6BAA649F-C0ED-264B-BC4C-36477DAED1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6327" b="63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8247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מציין מיקום של תמונה 9" descr="תמונה שמכילה טקסט, מקורה, קומה, תקרה&#10;&#10;התיאור נוצר באופן אוטומטי">
            <a:extLst>
              <a:ext uri="{FF2B5EF4-FFF2-40B4-BE49-F238E27FC236}">
                <a16:creationId xmlns:a16="http://schemas.microsoft.com/office/drawing/2014/main" id="{8442DD86-99AD-3741-8172-F6326DFFE8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2498" r="22498"/>
          <a:stretch/>
        </p:blipFill>
        <p:spPr/>
      </p:pic>
      <p:sp>
        <p:nvSpPr>
          <p:cNvPr id="5" name="כותרת 4">
            <a:extLst>
              <a:ext uri="{FF2B5EF4-FFF2-40B4-BE49-F238E27FC236}">
                <a16:creationId xmlns:a16="http://schemas.microsoft.com/office/drawing/2014/main" id="{251BEC34-A7B8-2742-8908-B9D4A40BD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defTabSz="63889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he-IL" dirty="0"/>
              <a:t>כותרת</a:t>
            </a:r>
            <a:endParaRPr lang="en-US" dirty="0"/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44FA430-2BAF-AD4A-8E05-E3713DD26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טקסט רץ שלב 1</a:t>
            </a:r>
          </a:p>
          <a:p>
            <a:r>
              <a:rPr lang="he-IL" dirty="0"/>
              <a:t>רשימה שלב 1</a:t>
            </a:r>
          </a:p>
          <a:p>
            <a:pPr lvl="1"/>
            <a:r>
              <a:rPr lang="he-IL" dirty="0"/>
              <a:t>טקסט רץ שלב 2</a:t>
            </a:r>
          </a:p>
          <a:p>
            <a:pPr lvl="2"/>
            <a:r>
              <a:rPr lang="he-IL" dirty="0"/>
              <a:t>טקסט רץ שלב 3</a:t>
            </a:r>
          </a:p>
          <a:p>
            <a:pPr lvl="3"/>
            <a:r>
              <a:rPr lang="he-IL" dirty="0"/>
              <a:t>טקסט רץ שלב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25228"/>
      </p:ext>
    </p:extLst>
  </p:cSld>
  <p:clrMapOvr>
    <a:masterClrMapping/>
  </p:clrMapOvr>
</p:sld>
</file>

<file path=ppt/theme/theme1.xml><?xml version="1.0" encoding="utf-8"?>
<a:theme xmlns:a="http://schemas.openxmlformats.org/drawingml/2006/main" name="1_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11258</TotalTime>
  <Words>935</Words>
  <Application>Microsoft Macintosh PowerPoint</Application>
  <PresentationFormat>‫הצגה על המסך (16:9)</PresentationFormat>
  <Paragraphs>185</Paragraphs>
  <Slides>28</Slides>
  <Notes>5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28</vt:i4>
      </vt:variant>
    </vt:vector>
  </HeadingPairs>
  <TitlesOfParts>
    <vt:vector size="35" baseType="lpstr">
      <vt:lpstr>SimplerPro_V3</vt:lpstr>
      <vt:lpstr>Calibri</vt:lpstr>
      <vt:lpstr>Arial</vt:lpstr>
      <vt:lpstr>Calibri Light</vt:lpstr>
      <vt:lpstr>SimplerPro_V3 Black</vt:lpstr>
      <vt:lpstr>Vidaloka</vt:lpstr>
      <vt:lpstr>1_ערכת נושא Office</vt:lpstr>
      <vt:lpstr>עמוד פתיחה: נושא המצגת</vt:lpstr>
      <vt:lpstr>תוכן עניינים</vt:lpstr>
      <vt:lpstr>תוכן עניינים</vt:lpstr>
      <vt:lpstr>כותרת שקופית</vt:lpstr>
      <vt:lpstr>כותרת</vt:lpstr>
      <vt:lpstr>כותרת</vt:lpstr>
      <vt:lpstr>כותרת  שני משפטים </vt:lpstr>
      <vt:lpstr>כותרת  שני משפטים </vt:lpstr>
      <vt:lpstr>כותרת</vt:lpstr>
      <vt:lpstr>כותרת</vt:lpstr>
      <vt:lpstr>כותרת  שני משפטים </vt:lpstr>
      <vt:lpstr>כותרת  שני משפטים </vt:lpstr>
      <vt:lpstr>כותרת על תמונה </vt:lpstr>
      <vt:lpstr>״משפט של מישהו חשוב שאומר דברים חכמים״</vt:lpstr>
      <vt:lpstr>שער נושא: נושא מס.1</vt:lpstr>
      <vt:lpstr>מצגת של PowerPoint‏</vt:lpstr>
      <vt:lpstr>ציר זמן כותרת</vt:lpstr>
      <vt:lpstr>ציר זמן 2</vt:lpstr>
      <vt:lpstr>ציר זמן כותרת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Minimalist Business Slides</dc:title>
  <cp:lastModifiedBy>קים ברוצקי</cp:lastModifiedBy>
  <cp:revision>108</cp:revision>
  <dcterms:modified xsi:type="dcterms:W3CDTF">2022-03-08T09:02:10Z</dcterms:modified>
</cp:coreProperties>
</file>