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24384000" cy="13716000"/>
  <p:notesSz cx="6858000" cy="9144000"/>
  <p:embeddedFontLst>
    <p:embeddedFont>
      <p:font typeface="Alef" panose="00000500000000000000" pitchFamily="2" charset="-79"/>
      <p:regular r:id="rId30"/>
      <p:bold r:id="rId31"/>
    </p:embeddedFont>
    <p:embeddedFont>
      <p:font typeface="Helvetica Neue" panose="020B0604020202020204" charset="0"/>
      <p:regular r:id="rId32"/>
      <p:bold r:id="rId33"/>
      <p:italic r:id="rId34"/>
      <p:boldItalic r:id="rId35"/>
    </p:embeddedFont>
    <p:embeddedFont>
      <p:font typeface="Helvetica Neue Light" panose="020B0604020202020204" charset="0"/>
      <p:regular r:id="rId36"/>
      <p:bold r:id="rId37"/>
      <p:italic r:id="rId38"/>
      <p:boldItalic r:id="rId39"/>
    </p:embeddedFont>
    <p:embeddedFont>
      <p:font typeface="Merriweather Sans" pitchFamily="2" charset="0"/>
      <p:regular r:id="rId40"/>
      <p:bold r:id="rId41"/>
      <p:italic r:id="rId42"/>
      <p:boldItalic r:id="rId43"/>
    </p:embeddedFont>
    <p:embeddedFont>
      <p:font typeface="Montserrat" panose="00000500000000000000" pitchFamily="2" charset="0"/>
      <p:regular r:id="rId44"/>
      <p:bold r:id="rId45"/>
      <p:italic r:id="rId46"/>
      <p:boldItalic r:id="rId47"/>
    </p:embeddedFont>
    <p:embeddedFont>
      <p:font typeface="Montserrat Light" panose="00000400000000000000" pitchFamily="2" charset="0"/>
      <p:regular r:id="rId48"/>
      <p:bold r:id="rId49"/>
      <p:italic r:id="rId50"/>
      <p:boldItalic r:id="rId51"/>
    </p:embeddedFont>
    <p:embeddedFont>
      <p:font typeface="Montserrat SemiBold" panose="000007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747775"/>
          </p15:clr>
        </p15:guide>
        <p15:guide id="2" pos="76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ivRRSJ2I3rYViP4SJmSS14v5U+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884" y="2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font" Target="fonts/font2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1pPr>
            <a:lvl2pPr marL="914400" marR="0" lvl="1"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2pPr>
            <a:lvl3pPr marL="1371600" marR="0" lvl="2"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3pPr>
            <a:lvl4pPr marL="1828800" marR="0" lvl="3"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4pPr>
            <a:lvl5pPr marL="2286000" marR="0" lvl="4"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5pPr>
            <a:lvl6pPr marL="2743200" marR="0" lvl="5"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6pPr>
            <a:lvl7pPr marL="3200400" marR="0" lvl="6"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7pPr>
            <a:lvl8pPr marL="3657600" marR="0" lvl="7"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8pPr>
            <a:lvl9pPr marL="4114800" marR="0" lvl="8"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3eb281ad82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3eb281ad82_0_1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3eb281ad82_0_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g33eb281ad82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5" name="Google Shape;665;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0" name="Google Shape;69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0" name="Google Shape;720;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4186f454b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34186f454b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7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6" name="Google Shape;746;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0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0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0" name="Google Shape;770;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34186f454b3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34186f454b3_0_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342fc2eab1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342fc2eab17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342f54f5b26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342f54f5b26_2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34186f454b3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34186f454b3_0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4186f454b3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34186f454b3_0_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3eb281ad82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3eb281ad82_0_1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001">
  <p:cSld name="slide-001">
    <p:spTree>
      <p:nvGrpSpPr>
        <p:cNvPr id="1" name="Shape 11"/>
        <p:cNvGrpSpPr/>
        <p:nvPr/>
      </p:nvGrpSpPr>
      <p:grpSpPr>
        <a:xfrm>
          <a:off x="0" y="0"/>
          <a:ext cx="0" cy="0"/>
          <a:chOff x="0" y="0"/>
          <a:chExt cx="0" cy="0"/>
        </a:xfrm>
      </p:grpSpPr>
      <p:sp>
        <p:nvSpPr>
          <p:cNvPr id="12" name="Google Shape;12;p127"/>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127"/>
          <p:cNvSpPr>
            <a:spLocks noGrp="1"/>
          </p:cNvSpPr>
          <p:nvPr>
            <p:ph type="pic" idx="2"/>
          </p:nvPr>
        </p:nvSpPr>
        <p:spPr>
          <a:xfrm>
            <a:off x="11172396" y="0"/>
            <a:ext cx="13211604" cy="13716000"/>
          </a:xfrm>
          <a:prstGeom prst="rect">
            <a:avLst/>
          </a:prstGeom>
          <a:solidFill>
            <a:schemeClr val="lt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lide-009">
  <p:cSld name="slide-009">
    <p:spTree>
      <p:nvGrpSpPr>
        <p:cNvPr id="1" name="Shape 51"/>
        <p:cNvGrpSpPr/>
        <p:nvPr/>
      </p:nvGrpSpPr>
      <p:grpSpPr>
        <a:xfrm>
          <a:off x="0" y="0"/>
          <a:ext cx="0" cy="0"/>
          <a:chOff x="0" y="0"/>
          <a:chExt cx="0" cy="0"/>
        </a:xfrm>
      </p:grpSpPr>
      <p:sp>
        <p:nvSpPr>
          <p:cNvPr id="52" name="Google Shape;52;p136"/>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53" name="Google Shape;53;p136"/>
          <p:cNvSpPr>
            <a:spLocks noGrp="1"/>
          </p:cNvSpPr>
          <p:nvPr>
            <p:ph type="pic" idx="2"/>
          </p:nvPr>
        </p:nvSpPr>
        <p:spPr>
          <a:xfrm>
            <a:off x="2323463" y="2870200"/>
            <a:ext cx="6007201" cy="7975600"/>
          </a:xfrm>
          <a:prstGeom prst="rect">
            <a:avLst/>
          </a:prstGeom>
          <a:solidFill>
            <a:schemeClr val="lt2"/>
          </a:solidFill>
          <a:ln>
            <a:noFill/>
          </a:ln>
        </p:spPr>
      </p:sp>
      <p:sp>
        <p:nvSpPr>
          <p:cNvPr id="54" name="Google Shape;54;p136"/>
          <p:cNvSpPr>
            <a:spLocks noGrp="1"/>
          </p:cNvSpPr>
          <p:nvPr>
            <p:ph type="pic" idx="3"/>
          </p:nvPr>
        </p:nvSpPr>
        <p:spPr>
          <a:xfrm>
            <a:off x="8695152" y="8564818"/>
            <a:ext cx="1750993" cy="2027800"/>
          </a:xfrm>
          <a:prstGeom prst="rect">
            <a:avLst/>
          </a:prstGeom>
          <a:solidFill>
            <a:schemeClr val="lt2"/>
          </a:solidFill>
          <a:ln>
            <a:noFill/>
          </a:ln>
        </p:spPr>
      </p:sp>
      <p:sp>
        <p:nvSpPr>
          <p:cNvPr id="55" name="Google Shape;55;p136"/>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lide-010">
  <p:cSld name="slide-010">
    <p:spTree>
      <p:nvGrpSpPr>
        <p:cNvPr id="1" name="Shape 56"/>
        <p:cNvGrpSpPr/>
        <p:nvPr/>
      </p:nvGrpSpPr>
      <p:grpSpPr>
        <a:xfrm>
          <a:off x="0" y="0"/>
          <a:ext cx="0" cy="0"/>
          <a:chOff x="0" y="0"/>
          <a:chExt cx="0" cy="0"/>
        </a:xfrm>
      </p:grpSpPr>
      <p:sp>
        <p:nvSpPr>
          <p:cNvPr id="57" name="Google Shape;57;p137"/>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58" name="Google Shape;58;p137"/>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59" name="Google Shape;59;p137"/>
          <p:cNvSpPr>
            <a:spLocks noGrp="1"/>
          </p:cNvSpPr>
          <p:nvPr>
            <p:ph type="pic" idx="2"/>
          </p:nvPr>
        </p:nvSpPr>
        <p:spPr>
          <a:xfrm>
            <a:off x="3105530" y="5376392"/>
            <a:ext cx="2958344" cy="2965918"/>
          </a:xfrm>
          <a:prstGeom prst="octagon">
            <a:avLst>
              <a:gd name="adj" fmla="val 29289"/>
            </a:avLst>
          </a:prstGeom>
          <a:solidFill>
            <a:schemeClr val="lt2"/>
          </a:solidFill>
          <a:ln>
            <a:noFill/>
          </a:ln>
        </p:spPr>
      </p:sp>
      <p:sp>
        <p:nvSpPr>
          <p:cNvPr id="60" name="Google Shape;60;p137"/>
          <p:cNvSpPr>
            <a:spLocks noGrp="1"/>
          </p:cNvSpPr>
          <p:nvPr>
            <p:ph type="pic" idx="3"/>
          </p:nvPr>
        </p:nvSpPr>
        <p:spPr>
          <a:xfrm>
            <a:off x="10728009" y="5383969"/>
            <a:ext cx="2958344" cy="2965918"/>
          </a:xfrm>
          <a:prstGeom prst="octagon">
            <a:avLst>
              <a:gd name="adj" fmla="val 29289"/>
            </a:avLst>
          </a:prstGeom>
          <a:solidFill>
            <a:schemeClr val="lt2"/>
          </a:solidFill>
          <a:ln>
            <a:noFill/>
          </a:ln>
        </p:spPr>
      </p:sp>
      <p:sp>
        <p:nvSpPr>
          <p:cNvPr id="61" name="Google Shape;61;p137"/>
          <p:cNvSpPr>
            <a:spLocks noGrp="1"/>
          </p:cNvSpPr>
          <p:nvPr>
            <p:ph type="pic" idx="4"/>
          </p:nvPr>
        </p:nvSpPr>
        <p:spPr>
          <a:xfrm>
            <a:off x="18375892" y="5350992"/>
            <a:ext cx="2958344" cy="2965918"/>
          </a:xfrm>
          <a:prstGeom prst="octagon">
            <a:avLst>
              <a:gd name="adj" fmla="val 29289"/>
            </a:avLst>
          </a:prstGeom>
          <a:solidFill>
            <a:schemeClr val="lt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lide-011">
  <p:cSld name="slide-011">
    <p:spTree>
      <p:nvGrpSpPr>
        <p:cNvPr id="1" name="Shape 62"/>
        <p:cNvGrpSpPr/>
        <p:nvPr/>
      </p:nvGrpSpPr>
      <p:grpSpPr>
        <a:xfrm>
          <a:off x="0" y="0"/>
          <a:ext cx="0" cy="0"/>
          <a:chOff x="0" y="0"/>
          <a:chExt cx="0" cy="0"/>
        </a:xfrm>
      </p:grpSpPr>
      <p:sp>
        <p:nvSpPr>
          <p:cNvPr id="63" name="Google Shape;63;p138"/>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64" name="Google Shape;64;p138"/>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65" name="Google Shape;65;p138"/>
          <p:cNvSpPr>
            <a:spLocks noGrp="1"/>
          </p:cNvSpPr>
          <p:nvPr>
            <p:ph type="pic" idx="2"/>
          </p:nvPr>
        </p:nvSpPr>
        <p:spPr>
          <a:xfrm>
            <a:off x="3105530" y="5376392"/>
            <a:ext cx="2958344" cy="2965918"/>
          </a:xfrm>
          <a:prstGeom prst="octagon">
            <a:avLst>
              <a:gd name="adj" fmla="val 29289"/>
            </a:avLst>
          </a:prstGeom>
          <a:solidFill>
            <a:schemeClr val="lt2"/>
          </a:solidFill>
          <a:ln>
            <a:noFill/>
          </a:ln>
        </p:spPr>
      </p:sp>
      <p:sp>
        <p:nvSpPr>
          <p:cNvPr id="66" name="Google Shape;66;p138"/>
          <p:cNvSpPr>
            <a:spLocks noGrp="1"/>
          </p:cNvSpPr>
          <p:nvPr>
            <p:ph type="pic" idx="3"/>
          </p:nvPr>
        </p:nvSpPr>
        <p:spPr>
          <a:xfrm>
            <a:off x="9292193" y="3944477"/>
            <a:ext cx="5829976" cy="5844902"/>
          </a:xfrm>
          <a:prstGeom prst="octagon">
            <a:avLst>
              <a:gd name="adj" fmla="val 29289"/>
            </a:avLst>
          </a:prstGeom>
          <a:solidFill>
            <a:schemeClr val="lt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lide-012">
  <p:cSld name="slide-012">
    <p:spTree>
      <p:nvGrpSpPr>
        <p:cNvPr id="1" name="Shape 67"/>
        <p:cNvGrpSpPr/>
        <p:nvPr/>
      </p:nvGrpSpPr>
      <p:grpSpPr>
        <a:xfrm>
          <a:off x="0" y="0"/>
          <a:ext cx="0" cy="0"/>
          <a:chOff x="0" y="0"/>
          <a:chExt cx="0" cy="0"/>
        </a:xfrm>
      </p:grpSpPr>
      <p:sp>
        <p:nvSpPr>
          <p:cNvPr id="68" name="Google Shape;68;p139"/>
          <p:cNvSpPr/>
          <p:nvPr/>
        </p:nvSpPr>
        <p:spPr>
          <a:xfrm>
            <a:off x="5060" y="-1"/>
            <a:ext cx="9787773" cy="13716001"/>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69" name="Google Shape;69;p139"/>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70" name="Google Shape;70;p139"/>
          <p:cNvSpPr>
            <a:spLocks noGrp="1"/>
          </p:cNvSpPr>
          <p:nvPr>
            <p:ph type="pic" idx="2"/>
          </p:nvPr>
        </p:nvSpPr>
        <p:spPr>
          <a:xfrm>
            <a:off x="7765991" y="4661810"/>
            <a:ext cx="3901427" cy="4518185"/>
          </a:xfrm>
          <a:prstGeom prst="rect">
            <a:avLst/>
          </a:prstGeom>
          <a:solidFill>
            <a:schemeClr val="lt2"/>
          </a:solidFill>
          <a:ln>
            <a:noFill/>
          </a:ln>
        </p:spPr>
      </p:sp>
      <p:sp>
        <p:nvSpPr>
          <p:cNvPr id="71" name="Google Shape;71;p139"/>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lide-013">
  <p:cSld name="slide-013">
    <p:spTree>
      <p:nvGrpSpPr>
        <p:cNvPr id="1" name="Shape 72"/>
        <p:cNvGrpSpPr/>
        <p:nvPr/>
      </p:nvGrpSpPr>
      <p:grpSpPr>
        <a:xfrm>
          <a:off x="0" y="0"/>
          <a:ext cx="0" cy="0"/>
          <a:chOff x="0" y="0"/>
          <a:chExt cx="0" cy="0"/>
        </a:xfrm>
      </p:grpSpPr>
      <p:sp>
        <p:nvSpPr>
          <p:cNvPr id="73" name="Google Shape;73;p140"/>
          <p:cNvSpPr>
            <a:spLocks noGrp="1"/>
          </p:cNvSpPr>
          <p:nvPr>
            <p:ph type="pic" idx="2"/>
          </p:nvPr>
        </p:nvSpPr>
        <p:spPr>
          <a:xfrm>
            <a:off x="11179673" y="0"/>
            <a:ext cx="13271599" cy="13716001"/>
          </a:xfrm>
          <a:prstGeom prst="rect">
            <a:avLst/>
          </a:prstGeom>
          <a:solidFill>
            <a:schemeClr val="lt2"/>
          </a:solidFill>
          <a:ln>
            <a:noFill/>
          </a:ln>
        </p:spPr>
      </p:sp>
      <p:sp>
        <p:nvSpPr>
          <p:cNvPr id="74" name="Google Shape;74;p140"/>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75" name="Google Shape;75;p140"/>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lide-014">
  <p:cSld name="slide-014">
    <p:spTree>
      <p:nvGrpSpPr>
        <p:cNvPr id="1" name="Shape 76"/>
        <p:cNvGrpSpPr/>
        <p:nvPr/>
      </p:nvGrpSpPr>
      <p:grpSpPr>
        <a:xfrm>
          <a:off x="0" y="0"/>
          <a:ext cx="0" cy="0"/>
          <a:chOff x="0" y="0"/>
          <a:chExt cx="0" cy="0"/>
        </a:xfrm>
      </p:grpSpPr>
      <p:sp>
        <p:nvSpPr>
          <p:cNvPr id="77" name="Google Shape;77;p141"/>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78" name="Google Shape;78;p141"/>
          <p:cNvSpPr>
            <a:spLocks noGrp="1"/>
          </p:cNvSpPr>
          <p:nvPr>
            <p:ph type="pic" idx="2"/>
          </p:nvPr>
        </p:nvSpPr>
        <p:spPr>
          <a:xfrm>
            <a:off x="3481277" y="5946973"/>
            <a:ext cx="2286001" cy="2286001"/>
          </a:xfrm>
          <a:prstGeom prst="ellipse">
            <a:avLst/>
          </a:prstGeom>
          <a:solidFill>
            <a:schemeClr val="lt2"/>
          </a:solidFill>
          <a:ln>
            <a:noFill/>
          </a:ln>
        </p:spPr>
      </p:sp>
      <p:sp>
        <p:nvSpPr>
          <p:cNvPr id="79" name="Google Shape;79;p141"/>
          <p:cNvSpPr>
            <a:spLocks noGrp="1"/>
          </p:cNvSpPr>
          <p:nvPr>
            <p:ph type="pic" idx="3"/>
          </p:nvPr>
        </p:nvSpPr>
        <p:spPr>
          <a:xfrm>
            <a:off x="11057182" y="5946973"/>
            <a:ext cx="2286001" cy="2286001"/>
          </a:xfrm>
          <a:prstGeom prst="ellipse">
            <a:avLst/>
          </a:prstGeom>
          <a:solidFill>
            <a:schemeClr val="lt2"/>
          </a:solidFill>
          <a:ln>
            <a:noFill/>
          </a:ln>
        </p:spPr>
      </p:sp>
      <p:sp>
        <p:nvSpPr>
          <p:cNvPr id="80" name="Google Shape;80;p141"/>
          <p:cNvSpPr>
            <a:spLocks noGrp="1"/>
          </p:cNvSpPr>
          <p:nvPr>
            <p:ph type="pic" idx="4"/>
          </p:nvPr>
        </p:nvSpPr>
        <p:spPr>
          <a:xfrm>
            <a:off x="18674146" y="5946973"/>
            <a:ext cx="2286001" cy="2286001"/>
          </a:xfrm>
          <a:prstGeom prst="ellipse">
            <a:avLst/>
          </a:prstGeom>
          <a:solidFill>
            <a:schemeClr val="lt2"/>
          </a:solidFill>
          <a:ln>
            <a:noFill/>
          </a:ln>
        </p:spPr>
      </p:sp>
      <p:sp>
        <p:nvSpPr>
          <p:cNvPr id="81" name="Google Shape;81;p141"/>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lide-015">
  <p:cSld name="slide-015">
    <p:spTree>
      <p:nvGrpSpPr>
        <p:cNvPr id="1" name="Shape 82"/>
        <p:cNvGrpSpPr/>
        <p:nvPr/>
      </p:nvGrpSpPr>
      <p:grpSpPr>
        <a:xfrm>
          <a:off x="0" y="0"/>
          <a:ext cx="0" cy="0"/>
          <a:chOff x="0" y="0"/>
          <a:chExt cx="0" cy="0"/>
        </a:xfrm>
      </p:grpSpPr>
      <p:sp>
        <p:nvSpPr>
          <p:cNvPr id="83" name="Google Shape;83;p142"/>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84" name="Google Shape;84;p142"/>
          <p:cNvSpPr>
            <a:spLocks noGrp="1"/>
          </p:cNvSpPr>
          <p:nvPr>
            <p:ph type="pic" idx="2"/>
          </p:nvPr>
        </p:nvSpPr>
        <p:spPr>
          <a:xfrm>
            <a:off x="9400674" y="5214890"/>
            <a:ext cx="3810001" cy="3810001"/>
          </a:xfrm>
          <a:prstGeom prst="ellipse">
            <a:avLst/>
          </a:prstGeom>
          <a:solidFill>
            <a:schemeClr val="lt2"/>
          </a:solidFill>
          <a:ln>
            <a:noFill/>
          </a:ln>
        </p:spPr>
      </p:sp>
      <p:sp>
        <p:nvSpPr>
          <p:cNvPr id="85" name="Google Shape;85;p142"/>
          <p:cNvSpPr>
            <a:spLocks noGrp="1"/>
          </p:cNvSpPr>
          <p:nvPr>
            <p:ph type="pic" idx="3"/>
          </p:nvPr>
        </p:nvSpPr>
        <p:spPr>
          <a:xfrm>
            <a:off x="3426149" y="5946973"/>
            <a:ext cx="2286001" cy="2286001"/>
          </a:xfrm>
          <a:prstGeom prst="ellipse">
            <a:avLst/>
          </a:prstGeom>
          <a:solidFill>
            <a:schemeClr val="lt2"/>
          </a:solidFill>
          <a:ln>
            <a:noFill/>
          </a:ln>
        </p:spPr>
      </p:sp>
      <p:sp>
        <p:nvSpPr>
          <p:cNvPr id="86" name="Google Shape;86;p142"/>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lide-016">
  <p:cSld name="slide-016">
    <p:spTree>
      <p:nvGrpSpPr>
        <p:cNvPr id="1" name="Shape 87"/>
        <p:cNvGrpSpPr/>
        <p:nvPr/>
      </p:nvGrpSpPr>
      <p:grpSpPr>
        <a:xfrm>
          <a:off x="0" y="0"/>
          <a:ext cx="0" cy="0"/>
          <a:chOff x="0" y="0"/>
          <a:chExt cx="0" cy="0"/>
        </a:xfrm>
      </p:grpSpPr>
      <p:sp>
        <p:nvSpPr>
          <p:cNvPr id="88" name="Google Shape;88;p143"/>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89" name="Google Shape;89;p143"/>
          <p:cNvSpPr>
            <a:spLocks noGrp="1"/>
          </p:cNvSpPr>
          <p:nvPr>
            <p:ph type="pic" idx="2"/>
          </p:nvPr>
        </p:nvSpPr>
        <p:spPr>
          <a:xfrm>
            <a:off x="11296732" y="2025848"/>
            <a:ext cx="1778001" cy="1778001"/>
          </a:xfrm>
          <a:prstGeom prst="ellipse">
            <a:avLst/>
          </a:prstGeom>
          <a:solidFill>
            <a:schemeClr val="lt2"/>
          </a:solidFill>
          <a:ln>
            <a:noFill/>
          </a:ln>
        </p:spPr>
      </p:sp>
      <p:sp>
        <p:nvSpPr>
          <p:cNvPr id="90" name="Google Shape;90;p143"/>
          <p:cNvSpPr>
            <a:spLocks noGrp="1"/>
          </p:cNvSpPr>
          <p:nvPr>
            <p:ph type="pic" idx="3"/>
          </p:nvPr>
        </p:nvSpPr>
        <p:spPr>
          <a:xfrm>
            <a:off x="11290530" y="5776104"/>
            <a:ext cx="1778001" cy="1778001"/>
          </a:xfrm>
          <a:prstGeom prst="ellipse">
            <a:avLst/>
          </a:prstGeom>
          <a:solidFill>
            <a:schemeClr val="lt2"/>
          </a:solidFill>
          <a:ln>
            <a:noFill/>
          </a:ln>
        </p:spPr>
      </p:sp>
      <p:sp>
        <p:nvSpPr>
          <p:cNvPr id="91" name="Google Shape;91;p143"/>
          <p:cNvSpPr>
            <a:spLocks noGrp="1"/>
          </p:cNvSpPr>
          <p:nvPr>
            <p:ph type="pic" idx="4"/>
          </p:nvPr>
        </p:nvSpPr>
        <p:spPr>
          <a:xfrm>
            <a:off x="11290530" y="9526360"/>
            <a:ext cx="1778001" cy="1778001"/>
          </a:xfrm>
          <a:prstGeom prst="ellipse">
            <a:avLst/>
          </a:prstGeom>
          <a:solidFill>
            <a:schemeClr val="lt2"/>
          </a:solidFill>
          <a:ln>
            <a:noFill/>
          </a:ln>
        </p:spPr>
      </p:sp>
      <p:sp>
        <p:nvSpPr>
          <p:cNvPr id="92" name="Google Shape;92;p143"/>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lide-017">
  <p:cSld name="slide-017">
    <p:spTree>
      <p:nvGrpSpPr>
        <p:cNvPr id="1" name="Shape 93"/>
        <p:cNvGrpSpPr/>
        <p:nvPr/>
      </p:nvGrpSpPr>
      <p:grpSpPr>
        <a:xfrm>
          <a:off x="0" y="0"/>
          <a:ext cx="0" cy="0"/>
          <a:chOff x="0" y="0"/>
          <a:chExt cx="0" cy="0"/>
        </a:xfrm>
      </p:grpSpPr>
      <p:sp>
        <p:nvSpPr>
          <p:cNvPr id="94" name="Google Shape;94;p144"/>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95" name="Google Shape;95;p144"/>
          <p:cNvSpPr>
            <a:spLocks noGrp="1"/>
          </p:cNvSpPr>
          <p:nvPr>
            <p:ph type="pic" idx="2"/>
          </p:nvPr>
        </p:nvSpPr>
        <p:spPr>
          <a:xfrm>
            <a:off x="11296732" y="2025848"/>
            <a:ext cx="1778001" cy="1778001"/>
          </a:xfrm>
          <a:prstGeom prst="ellipse">
            <a:avLst/>
          </a:prstGeom>
          <a:solidFill>
            <a:schemeClr val="lt2"/>
          </a:solidFill>
          <a:ln>
            <a:noFill/>
          </a:ln>
        </p:spPr>
      </p:sp>
      <p:sp>
        <p:nvSpPr>
          <p:cNvPr id="96" name="Google Shape;96;p144"/>
          <p:cNvSpPr>
            <a:spLocks noGrp="1"/>
          </p:cNvSpPr>
          <p:nvPr>
            <p:ph type="pic" idx="3"/>
          </p:nvPr>
        </p:nvSpPr>
        <p:spPr>
          <a:xfrm>
            <a:off x="11290530" y="5776104"/>
            <a:ext cx="1778001" cy="1778001"/>
          </a:xfrm>
          <a:prstGeom prst="ellipse">
            <a:avLst/>
          </a:prstGeom>
          <a:solidFill>
            <a:schemeClr val="lt2"/>
          </a:solidFill>
          <a:ln>
            <a:noFill/>
          </a:ln>
        </p:spPr>
      </p:sp>
      <p:sp>
        <p:nvSpPr>
          <p:cNvPr id="97" name="Google Shape;97;p144"/>
          <p:cNvSpPr>
            <a:spLocks noGrp="1"/>
          </p:cNvSpPr>
          <p:nvPr>
            <p:ph type="pic" idx="4"/>
          </p:nvPr>
        </p:nvSpPr>
        <p:spPr>
          <a:xfrm>
            <a:off x="11290530" y="9526360"/>
            <a:ext cx="1778001" cy="1778001"/>
          </a:xfrm>
          <a:prstGeom prst="ellipse">
            <a:avLst/>
          </a:prstGeom>
          <a:solidFill>
            <a:schemeClr val="lt2"/>
          </a:solidFill>
          <a:ln>
            <a:noFill/>
          </a:ln>
        </p:spPr>
      </p:sp>
      <p:sp>
        <p:nvSpPr>
          <p:cNvPr id="98" name="Google Shape;98;p144"/>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el &amp; Untertitel">
  <p:cSld name="Titel &amp; Untertitel 2">
    <p:spTree>
      <p:nvGrpSpPr>
        <p:cNvPr id="1" name="Shape 99"/>
        <p:cNvGrpSpPr/>
        <p:nvPr/>
      </p:nvGrpSpPr>
      <p:grpSpPr>
        <a:xfrm>
          <a:off x="0" y="0"/>
          <a:ext cx="0" cy="0"/>
          <a:chOff x="0" y="0"/>
          <a:chExt cx="0" cy="0"/>
        </a:xfrm>
      </p:grpSpPr>
      <p:sp>
        <p:nvSpPr>
          <p:cNvPr id="100" name="Google Shape;100;p145"/>
          <p:cNvSpPr txBox="1">
            <a:spLocks noGrp="1"/>
          </p:cNvSpPr>
          <p:nvPr>
            <p:ph type="title"/>
          </p:nvPr>
        </p:nvSpPr>
        <p:spPr>
          <a:xfrm>
            <a:off x="2027039" y="2025848"/>
            <a:ext cx="20317222" cy="178276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212121"/>
              </a:buClr>
              <a:buSzPts val="1800"/>
              <a:buNone/>
              <a:defRPr/>
            </a:lvl1pPr>
            <a:lvl2pPr lvl="1" algn="l">
              <a:lnSpc>
                <a:spcPct val="80000"/>
              </a:lnSpc>
              <a:spcBef>
                <a:spcPts val="0"/>
              </a:spcBef>
              <a:spcAft>
                <a:spcPts val="0"/>
              </a:spcAft>
              <a:buClr>
                <a:srgbClr val="212121"/>
              </a:buClr>
              <a:buSzPts val="1800"/>
              <a:buNone/>
              <a:defRPr/>
            </a:lvl2pPr>
            <a:lvl3pPr lvl="2" algn="l">
              <a:lnSpc>
                <a:spcPct val="80000"/>
              </a:lnSpc>
              <a:spcBef>
                <a:spcPts val="0"/>
              </a:spcBef>
              <a:spcAft>
                <a:spcPts val="0"/>
              </a:spcAft>
              <a:buClr>
                <a:srgbClr val="212121"/>
              </a:buClr>
              <a:buSzPts val="1800"/>
              <a:buNone/>
              <a:defRPr/>
            </a:lvl3pPr>
            <a:lvl4pPr lvl="3" algn="l">
              <a:lnSpc>
                <a:spcPct val="80000"/>
              </a:lnSpc>
              <a:spcBef>
                <a:spcPts val="0"/>
              </a:spcBef>
              <a:spcAft>
                <a:spcPts val="0"/>
              </a:spcAft>
              <a:buClr>
                <a:srgbClr val="212121"/>
              </a:buClr>
              <a:buSzPts val="1800"/>
              <a:buNone/>
              <a:defRPr/>
            </a:lvl4pPr>
            <a:lvl5pPr lvl="4" algn="l">
              <a:lnSpc>
                <a:spcPct val="80000"/>
              </a:lnSpc>
              <a:spcBef>
                <a:spcPts val="0"/>
              </a:spcBef>
              <a:spcAft>
                <a:spcPts val="0"/>
              </a:spcAft>
              <a:buClr>
                <a:srgbClr val="212121"/>
              </a:buClr>
              <a:buSzPts val="1800"/>
              <a:buNone/>
              <a:defRPr/>
            </a:lvl5pPr>
            <a:lvl6pPr lvl="5" algn="l">
              <a:lnSpc>
                <a:spcPct val="80000"/>
              </a:lnSpc>
              <a:spcBef>
                <a:spcPts val="0"/>
              </a:spcBef>
              <a:spcAft>
                <a:spcPts val="0"/>
              </a:spcAft>
              <a:buClr>
                <a:srgbClr val="212121"/>
              </a:buClr>
              <a:buSzPts val="1800"/>
              <a:buNone/>
              <a:defRPr/>
            </a:lvl6pPr>
            <a:lvl7pPr lvl="6" algn="l">
              <a:lnSpc>
                <a:spcPct val="80000"/>
              </a:lnSpc>
              <a:spcBef>
                <a:spcPts val="0"/>
              </a:spcBef>
              <a:spcAft>
                <a:spcPts val="0"/>
              </a:spcAft>
              <a:buClr>
                <a:srgbClr val="212121"/>
              </a:buClr>
              <a:buSzPts val="1800"/>
              <a:buNone/>
              <a:defRPr/>
            </a:lvl7pPr>
            <a:lvl8pPr lvl="7" algn="l">
              <a:lnSpc>
                <a:spcPct val="80000"/>
              </a:lnSpc>
              <a:spcBef>
                <a:spcPts val="0"/>
              </a:spcBef>
              <a:spcAft>
                <a:spcPts val="0"/>
              </a:spcAft>
              <a:buClr>
                <a:srgbClr val="212121"/>
              </a:buClr>
              <a:buSzPts val="1800"/>
              <a:buNone/>
              <a:defRPr/>
            </a:lvl8pPr>
            <a:lvl9pPr lvl="8" algn="l">
              <a:lnSpc>
                <a:spcPct val="80000"/>
              </a:lnSpc>
              <a:spcBef>
                <a:spcPts val="0"/>
              </a:spcBef>
              <a:spcAft>
                <a:spcPts val="0"/>
              </a:spcAft>
              <a:buClr>
                <a:srgbClr val="212121"/>
              </a:buClr>
              <a:buSzPts val="1800"/>
              <a:buNone/>
              <a:defRPr/>
            </a:lvl9pPr>
          </a:lstStyle>
          <a:p>
            <a:endParaRPr/>
          </a:p>
        </p:txBody>
      </p:sp>
      <p:sp>
        <p:nvSpPr>
          <p:cNvPr id="101" name="Google Shape;101;p145"/>
          <p:cNvSpPr txBox="1">
            <a:spLocks noGrp="1"/>
          </p:cNvSpPr>
          <p:nvPr>
            <p:ph type="body" idx="1"/>
          </p:nvPr>
        </p:nvSpPr>
        <p:spPr>
          <a:xfrm>
            <a:off x="2027039" y="4577079"/>
            <a:ext cx="20317222" cy="5848133"/>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212121"/>
              </a:buClr>
              <a:buSzPts val="8400"/>
              <a:buFont typeface="Helvetica Neue"/>
              <a:buNone/>
              <a:defRPr sz="8400" b="1">
                <a:solidFill>
                  <a:srgbClr val="212121"/>
                </a:solidFill>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212121"/>
              </a:buClr>
              <a:buSzPts val="4800"/>
              <a:buFont typeface="Montserrat"/>
              <a:buNone/>
              <a:defRPr sz="4800">
                <a:solidFill>
                  <a:srgbClr val="212121"/>
                </a:solidFill>
                <a:latin typeface="Montserrat"/>
                <a:ea typeface="Montserrat"/>
                <a:cs typeface="Montserrat"/>
                <a:sym typeface="Montserrat"/>
              </a:defRPr>
            </a:lvl2pPr>
            <a:lvl3pPr marL="1371600" lvl="2" indent="-228600" algn="l">
              <a:lnSpc>
                <a:spcPct val="120000"/>
              </a:lnSpc>
              <a:spcBef>
                <a:spcPts val="5900"/>
              </a:spcBef>
              <a:spcAft>
                <a:spcPts val="0"/>
              </a:spcAft>
              <a:buClr>
                <a:srgbClr val="5E5E5E"/>
              </a:buClr>
              <a:buSzPts val="1800"/>
              <a:buNone/>
              <a:defRPr/>
            </a:lvl3pPr>
            <a:lvl4pPr marL="1828800" lvl="3" indent="-228600" algn="l">
              <a:lnSpc>
                <a:spcPct val="120000"/>
              </a:lnSpc>
              <a:spcBef>
                <a:spcPts val="4500"/>
              </a:spcBef>
              <a:spcAft>
                <a:spcPts val="0"/>
              </a:spcAft>
              <a:buClr>
                <a:srgbClr val="929292"/>
              </a:buClr>
              <a:buSzPts val="3000"/>
              <a:buFont typeface="Helvetica Neue Light"/>
              <a:buNone/>
              <a:defRPr>
                <a:solidFill>
                  <a:srgbClr val="929292"/>
                </a:solidFill>
                <a:latin typeface="Helvetica Neue Light"/>
                <a:ea typeface="Helvetica Neue Light"/>
                <a:cs typeface="Helvetica Neue Light"/>
                <a:sym typeface="Helvetica Neue Light"/>
              </a:defRPr>
            </a:lvl4pPr>
            <a:lvl5pPr marL="2286000" lvl="4" indent="-228600" algn="l">
              <a:lnSpc>
                <a:spcPct val="120000"/>
              </a:lnSpc>
              <a:spcBef>
                <a:spcPts val="0"/>
              </a:spcBef>
              <a:spcAft>
                <a:spcPts val="0"/>
              </a:spcAft>
              <a:buClr>
                <a:srgbClr val="009193"/>
              </a:buClr>
              <a:buSzPts val="3000"/>
              <a:buFont typeface="Helvetica Neue Light"/>
              <a:buNone/>
              <a:defRPr>
                <a:solidFill>
                  <a:srgbClr val="009193"/>
                </a:solidFill>
                <a:latin typeface="Helvetica Neue Light"/>
                <a:ea typeface="Helvetica Neue Light"/>
                <a:cs typeface="Helvetica Neue Light"/>
                <a:sym typeface="Helvetica Neue Light"/>
              </a:defRPr>
            </a:lvl5pPr>
            <a:lvl6pPr marL="2743200" lvl="5" indent="-314325" algn="l">
              <a:lnSpc>
                <a:spcPct val="120000"/>
              </a:lnSpc>
              <a:spcBef>
                <a:spcPts val="5200"/>
              </a:spcBef>
              <a:spcAft>
                <a:spcPts val="0"/>
              </a:spcAft>
              <a:buClr>
                <a:srgbClr val="5E5E5E"/>
              </a:buClr>
              <a:buSzPts val="1350"/>
              <a:buChar char="•"/>
              <a:defRPr/>
            </a:lvl6pPr>
            <a:lvl7pPr marL="3200400" lvl="6" indent="-314325" algn="l">
              <a:lnSpc>
                <a:spcPct val="120000"/>
              </a:lnSpc>
              <a:spcBef>
                <a:spcPts val="5200"/>
              </a:spcBef>
              <a:spcAft>
                <a:spcPts val="0"/>
              </a:spcAft>
              <a:buClr>
                <a:srgbClr val="5E5E5E"/>
              </a:buClr>
              <a:buSzPts val="1350"/>
              <a:buChar char="•"/>
              <a:defRPr/>
            </a:lvl7pPr>
            <a:lvl8pPr marL="3657600" lvl="7" indent="-314325" algn="l">
              <a:lnSpc>
                <a:spcPct val="120000"/>
              </a:lnSpc>
              <a:spcBef>
                <a:spcPts val="5200"/>
              </a:spcBef>
              <a:spcAft>
                <a:spcPts val="0"/>
              </a:spcAft>
              <a:buClr>
                <a:srgbClr val="5E5E5E"/>
              </a:buClr>
              <a:buSzPts val="1350"/>
              <a:buChar char="•"/>
              <a:defRPr/>
            </a:lvl8pPr>
            <a:lvl9pPr marL="4114800" lvl="8" indent="-314325" algn="l">
              <a:lnSpc>
                <a:spcPct val="120000"/>
              </a:lnSpc>
              <a:spcBef>
                <a:spcPts val="5200"/>
              </a:spcBef>
              <a:spcAft>
                <a:spcPts val="0"/>
              </a:spcAft>
              <a:buClr>
                <a:srgbClr val="5E5E5E"/>
              </a:buClr>
              <a:buSzPts val="1350"/>
              <a:buChar char="•"/>
              <a:defRPr/>
            </a:lvl9pPr>
          </a:lstStyle>
          <a:p>
            <a:endParaRPr/>
          </a:p>
        </p:txBody>
      </p:sp>
      <p:sp>
        <p:nvSpPr>
          <p:cNvPr id="102" name="Google Shape;102;p145"/>
          <p:cNvSpPr txBox="1">
            <a:spLocks noGrp="1"/>
          </p:cNvSpPr>
          <p:nvPr>
            <p:ph type="sldNum" idx="12"/>
          </p:nvPr>
        </p:nvSpPr>
        <p:spPr>
          <a:xfrm>
            <a:off x="21848960" y="12319000"/>
            <a:ext cx="509729" cy="533400"/>
          </a:xfrm>
          <a:prstGeom prst="rect">
            <a:avLst/>
          </a:prstGeom>
          <a:noFill/>
          <a:ln>
            <a:noFill/>
          </a:ln>
        </p:spPr>
        <p:txBody>
          <a:bodyPr spcFirstLastPara="1" wrap="square" lIns="50800" tIns="50800" rIns="50800" bIns="50800" anchor="t" anchorCtr="0">
            <a:spAutoFit/>
          </a:bodyPr>
          <a:lstStyle>
            <a:lvl1pPr marL="0" marR="0" lvl="0"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1pPr>
            <a:lvl2pPr marL="0" marR="0" lvl="1"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2pPr>
            <a:lvl3pPr marL="0" marR="0" lvl="2"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3pPr>
            <a:lvl4pPr marL="0" marR="0" lvl="3"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4pPr>
            <a:lvl5pPr marL="0" marR="0" lvl="4"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5pPr>
            <a:lvl6pPr marL="0" marR="0" lvl="5"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6pPr>
            <a:lvl7pPr marL="0" marR="0" lvl="6"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7pPr>
            <a:lvl8pPr marL="0" marR="0" lvl="7"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8pPr>
            <a:lvl9pPr marL="0" marR="0" lvl="8"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lide-027">
  <p:cSld name="slide-027">
    <p:spTree>
      <p:nvGrpSpPr>
        <p:cNvPr id="1" name="Shape 14"/>
        <p:cNvGrpSpPr/>
        <p:nvPr/>
      </p:nvGrpSpPr>
      <p:grpSpPr>
        <a:xfrm>
          <a:off x="0" y="0"/>
          <a:ext cx="0" cy="0"/>
          <a:chOff x="0" y="0"/>
          <a:chExt cx="0" cy="0"/>
        </a:xfrm>
      </p:grpSpPr>
      <p:sp>
        <p:nvSpPr>
          <p:cNvPr id="15" name="Google Shape;15;p128"/>
          <p:cNvSpPr/>
          <p:nvPr/>
        </p:nvSpPr>
        <p:spPr>
          <a:xfrm>
            <a:off x="0" y="0"/>
            <a:ext cx="11179673" cy="13716000"/>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16" name="Google Shape;16;p128"/>
          <p:cNvSpPr>
            <a:spLocks noGrp="1"/>
          </p:cNvSpPr>
          <p:nvPr>
            <p:ph type="pic" idx="2"/>
          </p:nvPr>
        </p:nvSpPr>
        <p:spPr>
          <a:xfrm>
            <a:off x="11179672" y="0"/>
            <a:ext cx="13204525" cy="13716001"/>
          </a:xfrm>
          <a:prstGeom prst="rect">
            <a:avLst/>
          </a:prstGeom>
          <a:solidFill>
            <a:schemeClr val="lt2"/>
          </a:solidFill>
          <a:ln>
            <a:noFill/>
          </a:ln>
        </p:spPr>
      </p:sp>
      <p:sp>
        <p:nvSpPr>
          <p:cNvPr id="17" name="Google Shape;17;p128"/>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8" name="Google Shape;18;p128"/>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lide-019">
  <p:cSld name="slide-019">
    <p:spTree>
      <p:nvGrpSpPr>
        <p:cNvPr id="1" name="Shape 103"/>
        <p:cNvGrpSpPr/>
        <p:nvPr/>
      </p:nvGrpSpPr>
      <p:grpSpPr>
        <a:xfrm>
          <a:off x="0" y="0"/>
          <a:ext cx="0" cy="0"/>
          <a:chOff x="0" y="0"/>
          <a:chExt cx="0" cy="0"/>
        </a:xfrm>
      </p:grpSpPr>
      <p:sp>
        <p:nvSpPr>
          <p:cNvPr id="104" name="Google Shape;104;p146"/>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05" name="Google Shape;105;p146"/>
          <p:cNvSpPr>
            <a:spLocks noGrp="1"/>
          </p:cNvSpPr>
          <p:nvPr>
            <p:ph type="pic" idx="2"/>
          </p:nvPr>
        </p:nvSpPr>
        <p:spPr>
          <a:xfrm>
            <a:off x="-4303081" y="2715696"/>
            <a:ext cx="12576671" cy="7924900"/>
          </a:xfrm>
          <a:prstGeom prst="rect">
            <a:avLst/>
          </a:prstGeom>
          <a:solidFill>
            <a:schemeClr val="lt2"/>
          </a:solidFill>
          <a:ln>
            <a:noFill/>
          </a:ln>
        </p:spPr>
      </p:sp>
      <p:sp>
        <p:nvSpPr>
          <p:cNvPr id="106" name="Google Shape;106;p146"/>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lide-020">
  <p:cSld name="slide-020">
    <p:spTree>
      <p:nvGrpSpPr>
        <p:cNvPr id="1" name="Shape 107"/>
        <p:cNvGrpSpPr/>
        <p:nvPr/>
      </p:nvGrpSpPr>
      <p:grpSpPr>
        <a:xfrm>
          <a:off x="0" y="0"/>
          <a:ext cx="0" cy="0"/>
          <a:chOff x="0" y="0"/>
          <a:chExt cx="0" cy="0"/>
        </a:xfrm>
      </p:grpSpPr>
      <p:sp>
        <p:nvSpPr>
          <p:cNvPr id="108" name="Google Shape;108;p147"/>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09" name="Google Shape;109;p147"/>
          <p:cNvSpPr>
            <a:spLocks noGrp="1"/>
          </p:cNvSpPr>
          <p:nvPr>
            <p:ph type="pic" idx="2"/>
          </p:nvPr>
        </p:nvSpPr>
        <p:spPr>
          <a:xfrm>
            <a:off x="7366000" y="2025848"/>
            <a:ext cx="4825999" cy="7112001"/>
          </a:xfrm>
          <a:prstGeom prst="rect">
            <a:avLst/>
          </a:prstGeom>
          <a:solidFill>
            <a:schemeClr val="lt2"/>
          </a:solidFill>
          <a:ln>
            <a:noFill/>
          </a:ln>
        </p:spPr>
      </p:sp>
      <p:sp>
        <p:nvSpPr>
          <p:cNvPr id="110" name="Google Shape;110;p147"/>
          <p:cNvSpPr>
            <a:spLocks noGrp="1"/>
          </p:cNvSpPr>
          <p:nvPr>
            <p:ph type="pic" idx="3"/>
          </p:nvPr>
        </p:nvSpPr>
        <p:spPr>
          <a:xfrm>
            <a:off x="12450960" y="2025848"/>
            <a:ext cx="4826000" cy="7112001"/>
          </a:xfrm>
          <a:prstGeom prst="rect">
            <a:avLst/>
          </a:prstGeom>
          <a:solidFill>
            <a:schemeClr val="lt2"/>
          </a:solidFill>
          <a:ln>
            <a:noFill/>
          </a:ln>
        </p:spPr>
      </p:sp>
      <p:sp>
        <p:nvSpPr>
          <p:cNvPr id="111" name="Google Shape;111;p147"/>
          <p:cNvSpPr>
            <a:spLocks noGrp="1"/>
          </p:cNvSpPr>
          <p:nvPr>
            <p:ph type="pic" idx="4"/>
          </p:nvPr>
        </p:nvSpPr>
        <p:spPr>
          <a:xfrm>
            <a:off x="17535922" y="2025848"/>
            <a:ext cx="4826000" cy="7112001"/>
          </a:xfrm>
          <a:prstGeom prst="rect">
            <a:avLst/>
          </a:prstGeom>
          <a:solidFill>
            <a:schemeClr val="lt2"/>
          </a:solidFill>
          <a:ln>
            <a:noFill/>
          </a:ln>
        </p:spPr>
      </p:sp>
      <p:sp>
        <p:nvSpPr>
          <p:cNvPr id="112" name="Google Shape;112;p147"/>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lide-021">
  <p:cSld name="slide-021">
    <p:spTree>
      <p:nvGrpSpPr>
        <p:cNvPr id="1" name="Shape 113"/>
        <p:cNvGrpSpPr/>
        <p:nvPr/>
      </p:nvGrpSpPr>
      <p:grpSpPr>
        <a:xfrm>
          <a:off x="0" y="0"/>
          <a:ext cx="0" cy="0"/>
          <a:chOff x="0" y="0"/>
          <a:chExt cx="0" cy="0"/>
        </a:xfrm>
      </p:grpSpPr>
      <p:sp>
        <p:nvSpPr>
          <p:cNvPr id="114" name="Google Shape;114;p148"/>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15" name="Google Shape;115;p148"/>
          <p:cNvSpPr>
            <a:spLocks noGrp="1"/>
          </p:cNvSpPr>
          <p:nvPr>
            <p:ph type="pic" idx="2"/>
          </p:nvPr>
        </p:nvSpPr>
        <p:spPr>
          <a:xfrm>
            <a:off x="2935188" y="4012863"/>
            <a:ext cx="4064001" cy="4064001"/>
          </a:xfrm>
          <a:prstGeom prst="ellipse">
            <a:avLst/>
          </a:prstGeom>
          <a:solidFill>
            <a:schemeClr val="lt2"/>
          </a:solidFill>
          <a:ln>
            <a:noFill/>
          </a:ln>
        </p:spPr>
      </p:sp>
      <p:sp>
        <p:nvSpPr>
          <p:cNvPr id="116" name="Google Shape;116;p148"/>
          <p:cNvSpPr>
            <a:spLocks noGrp="1"/>
          </p:cNvSpPr>
          <p:nvPr>
            <p:ph type="pic" idx="3"/>
          </p:nvPr>
        </p:nvSpPr>
        <p:spPr>
          <a:xfrm>
            <a:off x="10172700" y="4012863"/>
            <a:ext cx="4064000" cy="4064001"/>
          </a:xfrm>
          <a:prstGeom prst="ellipse">
            <a:avLst/>
          </a:prstGeom>
          <a:solidFill>
            <a:schemeClr val="lt2"/>
          </a:solidFill>
          <a:ln>
            <a:noFill/>
          </a:ln>
        </p:spPr>
      </p:sp>
      <p:sp>
        <p:nvSpPr>
          <p:cNvPr id="117" name="Google Shape;117;p148"/>
          <p:cNvSpPr>
            <a:spLocks noGrp="1"/>
          </p:cNvSpPr>
          <p:nvPr>
            <p:ph type="pic" idx="4"/>
          </p:nvPr>
        </p:nvSpPr>
        <p:spPr>
          <a:xfrm>
            <a:off x="17405548" y="4012863"/>
            <a:ext cx="4064001" cy="4064001"/>
          </a:xfrm>
          <a:prstGeom prst="ellipse">
            <a:avLst/>
          </a:prstGeom>
          <a:solidFill>
            <a:schemeClr val="lt2"/>
          </a:solidFill>
          <a:ln>
            <a:noFill/>
          </a:ln>
        </p:spPr>
      </p:sp>
      <p:sp>
        <p:nvSpPr>
          <p:cNvPr id="118" name="Google Shape;118;p148"/>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lide-022">
  <p:cSld name="slide-022">
    <p:spTree>
      <p:nvGrpSpPr>
        <p:cNvPr id="1" name="Shape 119"/>
        <p:cNvGrpSpPr/>
        <p:nvPr/>
      </p:nvGrpSpPr>
      <p:grpSpPr>
        <a:xfrm>
          <a:off x="0" y="0"/>
          <a:ext cx="0" cy="0"/>
          <a:chOff x="0" y="0"/>
          <a:chExt cx="0" cy="0"/>
        </a:xfrm>
      </p:grpSpPr>
      <p:sp>
        <p:nvSpPr>
          <p:cNvPr id="120" name="Google Shape;120;p149"/>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21" name="Google Shape;121;p149"/>
          <p:cNvSpPr>
            <a:spLocks noGrp="1"/>
          </p:cNvSpPr>
          <p:nvPr>
            <p:ph type="pic" idx="2"/>
          </p:nvPr>
        </p:nvSpPr>
        <p:spPr>
          <a:xfrm>
            <a:off x="13195300" y="2025848"/>
            <a:ext cx="2540000" cy="2540001"/>
          </a:xfrm>
          <a:prstGeom prst="ellipse">
            <a:avLst/>
          </a:prstGeom>
          <a:solidFill>
            <a:schemeClr val="lt2"/>
          </a:solidFill>
          <a:ln>
            <a:noFill/>
          </a:ln>
        </p:spPr>
      </p:sp>
      <p:sp>
        <p:nvSpPr>
          <p:cNvPr id="122" name="Google Shape;122;p149"/>
          <p:cNvSpPr>
            <a:spLocks noGrp="1"/>
          </p:cNvSpPr>
          <p:nvPr>
            <p:ph type="pic" idx="3"/>
          </p:nvPr>
        </p:nvSpPr>
        <p:spPr>
          <a:xfrm>
            <a:off x="18800960" y="2025848"/>
            <a:ext cx="2540001" cy="2540001"/>
          </a:xfrm>
          <a:prstGeom prst="ellipse">
            <a:avLst/>
          </a:prstGeom>
          <a:solidFill>
            <a:schemeClr val="lt2"/>
          </a:solidFill>
          <a:ln>
            <a:noFill/>
          </a:ln>
        </p:spPr>
      </p:sp>
      <p:sp>
        <p:nvSpPr>
          <p:cNvPr id="123" name="Google Shape;123;p149"/>
          <p:cNvSpPr>
            <a:spLocks noGrp="1"/>
          </p:cNvSpPr>
          <p:nvPr>
            <p:ph type="pic" idx="4"/>
          </p:nvPr>
        </p:nvSpPr>
        <p:spPr>
          <a:xfrm>
            <a:off x="13195300" y="7574260"/>
            <a:ext cx="2540000" cy="2540001"/>
          </a:xfrm>
          <a:prstGeom prst="ellipse">
            <a:avLst/>
          </a:prstGeom>
          <a:solidFill>
            <a:schemeClr val="lt2"/>
          </a:solidFill>
          <a:ln>
            <a:noFill/>
          </a:ln>
        </p:spPr>
      </p:sp>
      <p:sp>
        <p:nvSpPr>
          <p:cNvPr id="124" name="Google Shape;124;p149"/>
          <p:cNvSpPr>
            <a:spLocks noGrp="1"/>
          </p:cNvSpPr>
          <p:nvPr>
            <p:ph type="pic" idx="5"/>
          </p:nvPr>
        </p:nvSpPr>
        <p:spPr>
          <a:xfrm>
            <a:off x="18800960" y="7574260"/>
            <a:ext cx="2540001" cy="2540001"/>
          </a:xfrm>
          <a:prstGeom prst="ellipse">
            <a:avLst/>
          </a:prstGeom>
          <a:solidFill>
            <a:schemeClr val="lt2"/>
          </a:solidFill>
          <a:ln>
            <a:noFill/>
          </a:ln>
        </p:spPr>
      </p:sp>
      <p:sp>
        <p:nvSpPr>
          <p:cNvPr id="125" name="Google Shape;125;p149"/>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lide-023">
  <p:cSld name="slide-023">
    <p:spTree>
      <p:nvGrpSpPr>
        <p:cNvPr id="1" name="Shape 126"/>
        <p:cNvGrpSpPr/>
        <p:nvPr/>
      </p:nvGrpSpPr>
      <p:grpSpPr>
        <a:xfrm>
          <a:off x="0" y="0"/>
          <a:ext cx="0" cy="0"/>
          <a:chOff x="0" y="0"/>
          <a:chExt cx="0" cy="0"/>
        </a:xfrm>
      </p:grpSpPr>
      <p:sp>
        <p:nvSpPr>
          <p:cNvPr id="127" name="Google Shape;127;p150"/>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28" name="Google Shape;128;p150"/>
          <p:cNvSpPr>
            <a:spLocks noGrp="1"/>
          </p:cNvSpPr>
          <p:nvPr>
            <p:ph type="pic" idx="2"/>
          </p:nvPr>
        </p:nvSpPr>
        <p:spPr>
          <a:xfrm>
            <a:off x="9017000" y="3346106"/>
            <a:ext cx="6350000" cy="6350001"/>
          </a:xfrm>
          <a:prstGeom prst="ellipse">
            <a:avLst/>
          </a:prstGeom>
          <a:solidFill>
            <a:schemeClr val="lt2"/>
          </a:solidFill>
          <a:ln>
            <a:noFill/>
          </a:ln>
        </p:spPr>
      </p:sp>
      <p:sp>
        <p:nvSpPr>
          <p:cNvPr id="129" name="Google Shape;129;p150"/>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lide-024">
  <p:cSld name="slide-024">
    <p:spTree>
      <p:nvGrpSpPr>
        <p:cNvPr id="1" name="Shape 130"/>
        <p:cNvGrpSpPr/>
        <p:nvPr/>
      </p:nvGrpSpPr>
      <p:grpSpPr>
        <a:xfrm>
          <a:off x="0" y="0"/>
          <a:ext cx="0" cy="0"/>
          <a:chOff x="0" y="0"/>
          <a:chExt cx="0" cy="0"/>
        </a:xfrm>
      </p:grpSpPr>
      <p:sp>
        <p:nvSpPr>
          <p:cNvPr id="131" name="Google Shape;131;p151"/>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32" name="Google Shape;132;p151"/>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133" name="Google Shape;133;p151"/>
          <p:cNvSpPr>
            <a:spLocks noGrp="1"/>
          </p:cNvSpPr>
          <p:nvPr>
            <p:ph type="pic" idx="2"/>
          </p:nvPr>
        </p:nvSpPr>
        <p:spPr>
          <a:xfrm>
            <a:off x="3092446" y="4099603"/>
            <a:ext cx="3698684" cy="3698680"/>
          </a:xfrm>
          <a:prstGeom prst="rect">
            <a:avLst/>
          </a:prstGeom>
          <a:solidFill>
            <a:schemeClr val="lt2"/>
          </a:solidFill>
          <a:ln>
            <a:noFill/>
          </a:ln>
        </p:spPr>
      </p:sp>
      <p:sp>
        <p:nvSpPr>
          <p:cNvPr id="134" name="Google Shape;134;p151"/>
          <p:cNvSpPr>
            <a:spLocks noGrp="1"/>
          </p:cNvSpPr>
          <p:nvPr>
            <p:ph type="pic" idx="3"/>
          </p:nvPr>
        </p:nvSpPr>
        <p:spPr>
          <a:xfrm>
            <a:off x="10354338" y="4099603"/>
            <a:ext cx="3698684" cy="3698680"/>
          </a:xfrm>
          <a:prstGeom prst="rect">
            <a:avLst/>
          </a:prstGeom>
          <a:solidFill>
            <a:schemeClr val="lt2"/>
          </a:solidFill>
          <a:ln>
            <a:noFill/>
          </a:ln>
        </p:spPr>
      </p:sp>
      <p:sp>
        <p:nvSpPr>
          <p:cNvPr id="135" name="Google Shape;135;p151"/>
          <p:cNvSpPr>
            <a:spLocks noGrp="1"/>
          </p:cNvSpPr>
          <p:nvPr>
            <p:ph type="pic" idx="4"/>
          </p:nvPr>
        </p:nvSpPr>
        <p:spPr>
          <a:xfrm>
            <a:off x="17616230" y="4099603"/>
            <a:ext cx="3698684" cy="3698680"/>
          </a:xfrm>
          <a:prstGeom prst="rect">
            <a:avLst/>
          </a:prstGeom>
          <a:solidFill>
            <a:schemeClr val="lt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lide-025">
  <p:cSld name="slide-025">
    <p:spTree>
      <p:nvGrpSpPr>
        <p:cNvPr id="1" name="Shape 136"/>
        <p:cNvGrpSpPr/>
        <p:nvPr/>
      </p:nvGrpSpPr>
      <p:grpSpPr>
        <a:xfrm>
          <a:off x="0" y="0"/>
          <a:ext cx="0" cy="0"/>
          <a:chOff x="0" y="0"/>
          <a:chExt cx="0" cy="0"/>
        </a:xfrm>
      </p:grpSpPr>
      <p:sp>
        <p:nvSpPr>
          <p:cNvPr id="137" name="Google Shape;137;p152"/>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38" name="Google Shape;138;p152"/>
          <p:cNvSpPr>
            <a:spLocks noGrp="1"/>
          </p:cNvSpPr>
          <p:nvPr>
            <p:ph type="pic" idx="2"/>
          </p:nvPr>
        </p:nvSpPr>
        <p:spPr>
          <a:xfrm>
            <a:off x="13213259" y="0"/>
            <a:ext cx="11170741" cy="13716000"/>
          </a:xfrm>
          <a:prstGeom prst="rect">
            <a:avLst/>
          </a:prstGeom>
          <a:solidFill>
            <a:schemeClr val="lt2"/>
          </a:solidFill>
          <a:ln>
            <a:noFill/>
          </a:ln>
        </p:spPr>
      </p:sp>
      <p:sp>
        <p:nvSpPr>
          <p:cNvPr id="139" name="Google Shape;139;p152"/>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lide-026">
  <p:cSld name="slide-026">
    <p:spTree>
      <p:nvGrpSpPr>
        <p:cNvPr id="1" name="Shape 140"/>
        <p:cNvGrpSpPr/>
        <p:nvPr/>
      </p:nvGrpSpPr>
      <p:grpSpPr>
        <a:xfrm>
          <a:off x="0" y="0"/>
          <a:ext cx="0" cy="0"/>
          <a:chOff x="0" y="0"/>
          <a:chExt cx="0" cy="0"/>
        </a:xfrm>
      </p:grpSpPr>
      <p:sp>
        <p:nvSpPr>
          <p:cNvPr id="141" name="Google Shape;141;p153"/>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42" name="Google Shape;142;p153"/>
          <p:cNvSpPr/>
          <p:nvPr/>
        </p:nvSpPr>
        <p:spPr>
          <a:xfrm>
            <a:off x="0" y="-1"/>
            <a:ext cx="6858000" cy="13716001"/>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143" name="Google Shape;143;p153"/>
          <p:cNvSpPr>
            <a:spLocks noGrp="1"/>
          </p:cNvSpPr>
          <p:nvPr>
            <p:ph type="pic" idx="2"/>
          </p:nvPr>
        </p:nvSpPr>
        <p:spPr>
          <a:xfrm>
            <a:off x="6858000" y="0"/>
            <a:ext cx="6347815" cy="13716001"/>
          </a:xfrm>
          <a:prstGeom prst="rect">
            <a:avLst/>
          </a:prstGeom>
          <a:solidFill>
            <a:schemeClr val="lt2"/>
          </a:solidFill>
          <a:ln>
            <a:noFill/>
          </a:ln>
        </p:spPr>
      </p:sp>
      <p:sp>
        <p:nvSpPr>
          <p:cNvPr id="144" name="Google Shape;144;p153"/>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lide-028">
  <p:cSld name="slide-028">
    <p:spTree>
      <p:nvGrpSpPr>
        <p:cNvPr id="1" name="Shape 145"/>
        <p:cNvGrpSpPr/>
        <p:nvPr/>
      </p:nvGrpSpPr>
      <p:grpSpPr>
        <a:xfrm>
          <a:off x="0" y="0"/>
          <a:ext cx="0" cy="0"/>
          <a:chOff x="0" y="0"/>
          <a:chExt cx="0" cy="0"/>
        </a:xfrm>
      </p:grpSpPr>
      <p:sp>
        <p:nvSpPr>
          <p:cNvPr id="146" name="Google Shape;146;p154"/>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47" name="Google Shape;147;p154"/>
          <p:cNvSpPr>
            <a:spLocks noGrp="1"/>
          </p:cNvSpPr>
          <p:nvPr>
            <p:ph type="pic" idx="2"/>
          </p:nvPr>
        </p:nvSpPr>
        <p:spPr>
          <a:xfrm>
            <a:off x="-1" y="9148384"/>
            <a:ext cx="24384199" cy="4567617"/>
          </a:xfrm>
          <a:prstGeom prst="rect">
            <a:avLst/>
          </a:prstGeom>
          <a:solidFill>
            <a:schemeClr val="lt2"/>
          </a:solidFill>
          <a:ln>
            <a:noFill/>
          </a:ln>
        </p:spPr>
      </p:sp>
      <p:sp>
        <p:nvSpPr>
          <p:cNvPr id="148" name="Google Shape;148;p154"/>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lide-029">
  <p:cSld name="slide-029">
    <p:spTree>
      <p:nvGrpSpPr>
        <p:cNvPr id="1" name="Shape 149"/>
        <p:cNvGrpSpPr/>
        <p:nvPr/>
      </p:nvGrpSpPr>
      <p:grpSpPr>
        <a:xfrm>
          <a:off x="0" y="0"/>
          <a:ext cx="0" cy="0"/>
          <a:chOff x="0" y="0"/>
          <a:chExt cx="0" cy="0"/>
        </a:xfrm>
      </p:grpSpPr>
      <p:sp>
        <p:nvSpPr>
          <p:cNvPr id="150" name="Google Shape;150;p155"/>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51" name="Google Shape;151;p155"/>
          <p:cNvSpPr>
            <a:spLocks noGrp="1"/>
          </p:cNvSpPr>
          <p:nvPr>
            <p:ph type="pic" idx="2"/>
          </p:nvPr>
        </p:nvSpPr>
        <p:spPr>
          <a:xfrm>
            <a:off x="14972619" y="5358307"/>
            <a:ext cx="2798601" cy="3298826"/>
          </a:xfrm>
          <a:prstGeom prst="rect">
            <a:avLst/>
          </a:prstGeom>
          <a:solidFill>
            <a:schemeClr val="lt2"/>
          </a:solidFill>
          <a:ln>
            <a:noFill/>
          </a:ln>
        </p:spPr>
      </p:sp>
      <p:sp>
        <p:nvSpPr>
          <p:cNvPr id="152" name="Google Shape;152;p155"/>
          <p:cNvSpPr>
            <a:spLocks noGrp="1"/>
          </p:cNvSpPr>
          <p:nvPr>
            <p:ph type="pic" idx="3"/>
          </p:nvPr>
        </p:nvSpPr>
        <p:spPr>
          <a:xfrm>
            <a:off x="18973119" y="5358307"/>
            <a:ext cx="2798601" cy="3298826"/>
          </a:xfrm>
          <a:prstGeom prst="rect">
            <a:avLst/>
          </a:prstGeom>
          <a:solidFill>
            <a:schemeClr val="lt2"/>
          </a:solidFill>
          <a:ln>
            <a:noFill/>
          </a:ln>
        </p:spPr>
      </p:sp>
      <p:sp>
        <p:nvSpPr>
          <p:cNvPr id="153" name="Google Shape;153;p155"/>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lide-002" type="tx">
  <p:cSld name="TITLE_AND_BODY">
    <p:spTree>
      <p:nvGrpSpPr>
        <p:cNvPr id="1" name="Shape 19"/>
        <p:cNvGrpSpPr/>
        <p:nvPr/>
      </p:nvGrpSpPr>
      <p:grpSpPr>
        <a:xfrm>
          <a:off x="0" y="0"/>
          <a:ext cx="0" cy="0"/>
          <a:chOff x="0" y="0"/>
          <a:chExt cx="0" cy="0"/>
        </a:xfrm>
      </p:grpSpPr>
      <p:sp>
        <p:nvSpPr>
          <p:cNvPr id="20" name="Google Shape;20;p129"/>
          <p:cNvSpPr>
            <a:spLocks noGrp="1"/>
          </p:cNvSpPr>
          <p:nvPr>
            <p:ph type="pic" idx="2"/>
          </p:nvPr>
        </p:nvSpPr>
        <p:spPr>
          <a:xfrm>
            <a:off x="2031702" y="6940550"/>
            <a:ext cx="9145554" cy="4748725"/>
          </a:xfrm>
          <a:prstGeom prst="rect">
            <a:avLst/>
          </a:prstGeom>
          <a:solidFill>
            <a:schemeClr val="lt2"/>
          </a:solidFill>
          <a:ln>
            <a:noFill/>
          </a:ln>
        </p:spPr>
      </p:sp>
      <p:sp>
        <p:nvSpPr>
          <p:cNvPr id="21" name="Google Shape;21;p129"/>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2" name="Google Shape;22;p129"/>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lide-030">
  <p:cSld name="slide-030">
    <p:spTree>
      <p:nvGrpSpPr>
        <p:cNvPr id="1" name="Shape 154"/>
        <p:cNvGrpSpPr/>
        <p:nvPr/>
      </p:nvGrpSpPr>
      <p:grpSpPr>
        <a:xfrm>
          <a:off x="0" y="0"/>
          <a:ext cx="0" cy="0"/>
          <a:chOff x="0" y="0"/>
          <a:chExt cx="0" cy="0"/>
        </a:xfrm>
      </p:grpSpPr>
      <p:sp>
        <p:nvSpPr>
          <p:cNvPr id="155" name="Google Shape;155;p156"/>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56" name="Google Shape;156;p156"/>
          <p:cNvSpPr>
            <a:spLocks noGrp="1"/>
          </p:cNvSpPr>
          <p:nvPr>
            <p:ph type="pic" idx="2"/>
          </p:nvPr>
        </p:nvSpPr>
        <p:spPr>
          <a:xfrm>
            <a:off x="2479" y="-1"/>
            <a:ext cx="12187139" cy="9144001"/>
          </a:xfrm>
          <a:prstGeom prst="rect">
            <a:avLst/>
          </a:prstGeom>
          <a:solidFill>
            <a:schemeClr val="lt2"/>
          </a:solidFill>
          <a:ln>
            <a:noFill/>
          </a:ln>
        </p:spPr>
      </p:sp>
      <p:sp>
        <p:nvSpPr>
          <p:cNvPr id="157" name="Google Shape;157;p156"/>
          <p:cNvSpPr>
            <a:spLocks noGrp="1"/>
          </p:cNvSpPr>
          <p:nvPr>
            <p:ph type="pic" idx="3"/>
          </p:nvPr>
        </p:nvSpPr>
        <p:spPr>
          <a:xfrm>
            <a:off x="12192000" y="0"/>
            <a:ext cx="12187139" cy="9144000"/>
          </a:xfrm>
          <a:prstGeom prst="rect">
            <a:avLst/>
          </a:prstGeom>
          <a:solidFill>
            <a:schemeClr val="lt2"/>
          </a:solidFill>
          <a:ln>
            <a:noFill/>
          </a:ln>
        </p:spPr>
      </p:sp>
      <p:sp>
        <p:nvSpPr>
          <p:cNvPr id="158" name="Google Shape;158;p156"/>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lide-031">
  <p:cSld name="slide-031">
    <p:spTree>
      <p:nvGrpSpPr>
        <p:cNvPr id="1" name="Shape 159"/>
        <p:cNvGrpSpPr/>
        <p:nvPr/>
      </p:nvGrpSpPr>
      <p:grpSpPr>
        <a:xfrm>
          <a:off x="0" y="0"/>
          <a:ext cx="0" cy="0"/>
          <a:chOff x="0" y="0"/>
          <a:chExt cx="0" cy="0"/>
        </a:xfrm>
      </p:grpSpPr>
      <p:sp>
        <p:nvSpPr>
          <p:cNvPr id="160" name="Google Shape;160;p157"/>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61" name="Google Shape;161;p157"/>
          <p:cNvSpPr>
            <a:spLocks noGrp="1"/>
          </p:cNvSpPr>
          <p:nvPr>
            <p:ph type="pic" idx="2"/>
          </p:nvPr>
        </p:nvSpPr>
        <p:spPr>
          <a:xfrm>
            <a:off x="2479" y="-1"/>
            <a:ext cx="12187139" cy="13716001"/>
          </a:xfrm>
          <a:prstGeom prst="rect">
            <a:avLst/>
          </a:prstGeom>
          <a:solidFill>
            <a:schemeClr val="lt2"/>
          </a:solidFill>
          <a:ln>
            <a:noFill/>
          </a:ln>
        </p:spPr>
      </p:sp>
      <p:sp>
        <p:nvSpPr>
          <p:cNvPr id="162" name="Google Shape;162;p157"/>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lide-032">
  <p:cSld name="slide-032">
    <p:spTree>
      <p:nvGrpSpPr>
        <p:cNvPr id="1" name="Shape 163"/>
        <p:cNvGrpSpPr/>
        <p:nvPr/>
      </p:nvGrpSpPr>
      <p:grpSpPr>
        <a:xfrm>
          <a:off x="0" y="0"/>
          <a:ext cx="0" cy="0"/>
          <a:chOff x="0" y="0"/>
          <a:chExt cx="0" cy="0"/>
        </a:xfrm>
      </p:grpSpPr>
      <p:sp>
        <p:nvSpPr>
          <p:cNvPr id="164" name="Google Shape;164;p158"/>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65" name="Google Shape;165;p158"/>
          <p:cNvSpPr>
            <a:spLocks noGrp="1"/>
          </p:cNvSpPr>
          <p:nvPr>
            <p:ph type="pic" idx="2"/>
          </p:nvPr>
        </p:nvSpPr>
        <p:spPr>
          <a:xfrm>
            <a:off x="15903585" y="2870200"/>
            <a:ext cx="6007101" cy="7975700"/>
          </a:xfrm>
          <a:prstGeom prst="rect">
            <a:avLst/>
          </a:prstGeom>
          <a:solidFill>
            <a:schemeClr val="lt2"/>
          </a:solidFill>
          <a:ln>
            <a:noFill/>
          </a:ln>
        </p:spPr>
      </p:sp>
      <p:sp>
        <p:nvSpPr>
          <p:cNvPr id="166" name="Google Shape;166;p158"/>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lide-033">
  <p:cSld name="slide-033">
    <p:spTree>
      <p:nvGrpSpPr>
        <p:cNvPr id="1" name="Shape 167"/>
        <p:cNvGrpSpPr/>
        <p:nvPr/>
      </p:nvGrpSpPr>
      <p:grpSpPr>
        <a:xfrm>
          <a:off x="0" y="0"/>
          <a:ext cx="0" cy="0"/>
          <a:chOff x="0" y="0"/>
          <a:chExt cx="0" cy="0"/>
        </a:xfrm>
      </p:grpSpPr>
      <p:sp>
        <p:nvSpPr>
          <p:cNvPr id="168" name="Google Shape;168;p159"/>
          <p:cNvSpPr/>
          <p:nvPr/>
        </p:nvSpPr>
        <p:spPr>
          <a:xfrm>
            <a:off x="14736303" y="-1"/>
            <a:ext cx="9647697" cy="13716001"/>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169" name="Google Shape;169;p159"/>
          <p:cNvSpPr>
            <a:spLocks noGrp="1"/>
          </p:cNvSpPr>
          <p:nvPr>
            <p:ph type="pic" idx="2"/>
          </p:nvPr>
        </p:nvSpPr>
        <p:spPr>
          <a:xfrm>
            <a:off x="18222174" y="4700029"/>
            <a:ext cx="2654301" cy="4737101"/>
          </a:xfrm>
          <a:prstGeom prst="rect">
            <a:avLst/>
          </a:prstGeom>
          <a:solidFill>
            <a:schemeClr val="lt2"/>
          </a:solidFill>
          <a:ln>
            <a:noFill/>
          </a:ln>
        </p:spPr>
      </p:sp>
      <p:sp>
        <p:nvSpPr>
          <p:cNvPr id="170" name="Google Shape;170;p159"/>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71" name="Google Shape;171;p159"/>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lide-034">
  <p:cSld name="slide-034">
    <p:spTree>
      <p:nvGrpSpPr>
        <p:cNvPr id="1" name="Shape 172"/>
        <p:cNvGrpSpPr/>
        <p:nvPr/>
      </p:nvGrpSpPr>
      <p:grpSpPr>
        <a:xfrm>
          <a:off x="0" y="0"/>
          <a:ext cx="0" cy="0"/>
          <a:chOff x="0" y="0"/>
          <a:chExt cx="0" cy="0"/>
        </a:xfrm>
      </p:grpSpPr>
      <p:sp>
        <p:nvSpPr>
          <p:cNvPr id="173" name="Google Shape;173;p160"/>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74" name="Google Shape;174;p160"/>
          <p:cNvSpPr>
            <a:spLocks noGrp="1"/>
          </p:cNvSpPr>
          <p:nvPr>
            <p:ph type="pic" idx="2"/>
          </p:nvPr>
        </p:nvSpPr>
        <p:spPr>
          <a:xfrm>
            <a:off x="2440979" y="2863525"/>
            <a:ext cx="6019702" cy="7975601"/>
          </a:xfrm>
          <a:prstGeom prst="rect">
            <a:avLst/>
          </a:prstGeom>
          <a:solidFill>
            <a:schemeClr val="lt2"/>
          </a:solidFill>
          <a:ln>
            <a:noFill/>
          </a:ln>
        </p:spPr>
      </p:sp>
      <p:sp>
        <p:nvSpPr>
          <p:cNvPr id="175" name="Google Shape;175;p160"/>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lide-035">
  <p:cSld name="slide-035">
    <p:spTree>
      <p:nvGrpSpPr>
        <p:cNvPr id="1" name="Shape 176"/>
        <p:cNvGrpSpPr/>
        <p:nvPr/>
      </p:nvGrpSpPr>
      <p:grpSpPr>
        <a:xfrm>
          <a:off x="0" y="0"/>
          <a:ext cx="0" cy="0"/>
          <a:chOff x="0" y="0"/>
          <a:chExt cx="0" cy="0"/>
        </a:xfrm>
      </p:grpSpPr>
      <p:sp>
        <p:nvSpPr>
          <p:cNvPr id="177" name="Google Shape;177;p161"/>
          <p:cNvSpPr>
            <a:spLocks noGrp="1"/>
          </p:cNvSpPr>
          <p:nvPr>
            <p:ph type="pic" idx="2"/>
          </p:nvPr>
        </p:nvSpPr>
        <p:spPr>
          <a:xfrm>
            <a:off x="-1" y="9148384"/>
            <a:ext cx="24384199" cy="4567617"/>
          </a:xfrm>
          <a:prstGeom prst="rect">
            <a:avLst/>
          </a:prstGeom>
          <a:solidFill>
            <a:schemeClr val="lt2"/>
          </a:solidFill>
          <a:ln>
            <a:noFill/>
          </a:ln>
        </p:spPr>
      </p:sp>
      <p:sp>
        <p:nvSpPr>
          <p:cNvPr id="178" name="Google Shape;178;p161"/>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79" name="Google Shape;179;p161"/>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lide-036">
  <p:cSld name="slide-036">
    <p:spTree>
      <p:nvGrpSpPr>
        <p:cNvPr id="1" name="Shape 180"/>
        <p:cNvGrpSpPr/>
        <p:nvPr/>
      </p:nvGrpSpPr>
      <p:grpSpPr>
        <a:xfrm>
          <a:off x="0" y="0"/>
          <a:ext cx="0" cy="0"/>
          <a:chOff x="0" y="0"/>
          <a:chExt cx="0" cy="0"/>
        </a:xfrm>
      </p:grpSpPr>
      <p:sp>
        <p:nvSpPr>
          <p:cNvPr id="181" name="Google Shape;181;p162"/>
          <p:cNvSpPr>
            <a:spLocks noGrp="1"/>
          </p:cNvSpPr>
          <p:nvPr>
            <p:ph type="pic" idx="2"/>
          </p:nvPr>
        </p:nvSpPr>
        <p:spPr>
          <a:xfrm>
            <a:off x="4763" y="0"/>
            <a:ext cx="24374375" cy="13716000"/>
          </a:xfrm>
          <a:prstGeom prst="rect">
            <a:avLst/>
          </a:prstGeom>
          <a:solidFill>
            <a:schemeClr val="lt2"/>
          </a:solidFill>
          <a:ln>
            <a:noFill/>
          </a:ln>
        </p:spPr>
      </p:sp>
      <p:sp>
        <p:nvSpPr>
          <p:cNvPr id="182" name="Google Shape;182;p162"/>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83" name="Google Shape;183;p162"/>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slide-037">
  <p:cSld name="slide-037">
    <p:spTree>
      <p:nvGrpSpPr>
        <p:cNvPr id="1" name="Shape 184"/>
        <p:cNvGrpSpPr/>
        <p:nvPr/>
      </p:nvGrpSpPr>
      <p:grpSpPr>
        <a:xfrm>
          <a:off x="0" y="0"/>
          <a:ext cx="0" cy="0"/>
          <a:chOff x="0" y="0"/>
          <a:chExt cx="0" cy="0"/>
        </a:xfrm>
      </p:grpSpPr>
      <p:sp>
        <p:nvSpPr>
          <p:cNvPr id="185" name="Google Shape;185;p163"/>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86" name="Google Shape;186;p163"/>
          <p:cNvSpPr>
            <a:spLocks noGrp="1"/>
          </p:cNvSpPr>
          <p:nvPr>
            <p:ph type="pic" idx="2"/>
          </p:nvPr>
        </p:nvSpPr>
        <p:spPr>
          <a:xfrm>
            <a:off x="2323463" y="2870200"/>
            <a:ext cx="6019702" cy="7975600"/>
          </a:xfrm>
          <a:prstGeom prst="rect">
            <a:avLst/>
          </a:prstGeom>
          <a:solidFill>
            <a:schemeClr val="lt2"/>
          </a:solidFill>
          <a:ln>
            <a:noFill/>
          </a:ln>
        </p:spPr>
      </p:sp>
      <p:sp>
        <p:nvSpPr>
          <p:cNvPr id="187" name="Google Shape;187;p163"/>
          <p:cNvSpPr>
            <a:spLocks noGrp="1"/>
          </p:cNvSpPr>
          <p:nvPr>
            <p:ph type="pic" idx="3"/>
          </p:nvPr>
        </p:nvSpPr>
        <p:spPr>
          <a:xfrm>
            <a:off x="9119051" y="6153856"/>
            <a:ext cx="2654300" cy="4737101"/>
          </a:xfrm>
          <a:prstGeom prst="rect">
            <a:avLst/>
          </a:prstGeom>
          <a:solidFill>
            <a:schemeClr val="lt2"/>
          </a:solidFill>
          <a:ln>
            <a:noFill/>
          </a:ln>
        </p:spPr>
      </p:sp>
      <p:sp>
        <p:nvSpPr>
          <p:cNvPr id="188" name="Google Shape;188;p163"/>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slide-038">
  <p:cSld name="slide-038">
    <p:spTree>
      <p:nvGrpSpPr>
        <p:cNvPr id="1" name="Shape 189"/>
        <p:cNvGrpSpPr/>
        <p:nvPr/>
      </p:nvGrpSpPr>
      <p:grpSpPr>
        <a:xfrm>
          <a:off x="0" y="0"/>
          <a:ext cx="0" cy="0"/>
          <a:chOff x="0" y="0"/>
          <a:chExt cx="0" cy="0"/>
        </a:xfrm>
      </p:grpSpPr>
      <p:sp>
        <p:nvSpPr>
          <p:cNvPr id="190" name="Google Shape;190;p164"/>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91" name="Google Shape;191;p164"/>
          <p:cNvSpPr>
            <a:spLocks noGrp="1"/>
          </p:cNvSpPr>
          <p:nvPr>
            <p:ph type="pic" idx="2"/>
          </p:nvPr>
        </p:nvSpPr>
        <p:spPr>
          <a:xfrm>
            <a:off x="1" y="9144000"/>
            <a:ext cx="6096001" cy="4572000"/>
          </a:xfrm>
          <a:prstGeom prst="rect">
            <a:avLst/>
          </a:prstGeom>
          <a:solidFill>
            <a:schemeClr val="lt2"/>
          </a:solidFill>
          <a:ln>
            <a:noFill/>
          </a:ln>
        </p:spPr>
      </p:sp>
      <p:sp>
        <p:nvSpPr>
          <p:cNvPr id="192" name="Google Shape;192;p164"/>
          <p:cNvSpPr>
            <a:spLocks noGrp="1"/>
          </p:cNvSpPr>
          <p:nvPr>
            <p:ph type="pic" idx="3"/>
          </p:nvPr>
        </p:nvSpPr>
        <p:spPr>
          <a:xfrm>
            <a:off x="6096000" y="9144000"/>
            <a:ext cx="6096001" cy="4572000"/>
          </a:xfrm>
          <a:prstGeom prst="rect">
            <a:avLst/>
          </a:prstGeom>
          <a:solidFill>
            <a:schemeClr val="lt2"/>
          </a:solidFill>
          <a:ln>
            <a:noFill/>
          </a:ln>
        </p:spPr>
      </p:sp>
      <p:sp>
        <p:nvSpPr>
          <p:cNvPr id="193" name="Google Shape;193;p164"/>
          <p:cNvSpPr>
            <a:spLocks noGrp="1"/>
          </p:cNvSpPr>
          <p:nvPr>
            <p:ph type="pic" idx="4"/>
          </p:nvPr>
        </p:nvSpPr>
        <p:spPr>
          <a:xfrm>
            <a:off x="12192000" y="9144000"/>
            <a:ext cx="6096000" cy="4572000"/>
          </a:xfrm>
          <a:prstGeom prst="rect">
            <a:avLst/>
          </a:prstGeom>
          <a:solidFill>
            <a:schemeClr val="lt2"/>
          </a:solidFill>
          <a:ln>
            <a:noFill/>
          </a:ln>
        </p:spPr>
      </p:sp>
      <p:sp>
        <p:nvSpPr>
          <p:cNvPr id="194" name="Google Shape;194;p164"/>
          <p:cNvSpPr>
            <a:spLocks noGrp="1"/>
          </p:cNvSpPr>
          <p:nvPr>
            <p:ph type="pic" idx="5"/>
          </p:nvPr>
        </p:nvSpPr>
        <p:spPr>
          <a:xfrm>
            <a:off x="18288000" y="9144000"/>
            <a:ext cx="6096000" cy="4572000"/>
          </a:xfrm>
          <a:prstGeom prst="rect">
            <a:avLst/>
          </a:prstGeom>
          <a:solidFill>
            <a:schemeClr val="lt2"/>
          </a:solidFill>
          <a:ln>
            <a:noFill/>
          </a:ln>
        </p:spPr>
      </p:sp>
      <p:sp>
        <p:nvSpPr>
          <p:cNvPr id="195" name="Google Shape;195;p164"/>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slide-039">
  <p:cSld name="slide-039">
    <p:spTree>
      <p:nvGrpSpPr>
        <p:cNvPr id="1" name="Shape 196"/>
        <p:cNvGrpSpPr/>
        <p:nvPr/>
      </p:nvGrpSpPr>
      <p:grpSpPr>
        <a:xfrm>
          <a:off x="0" y="0"/>
          <a:ext cx="0" cy="0"/>
          <a:chOff x="0" y="0"/>
          <a:chExt cx="0" cy="0"/>
        </a:xfrm>
      </p:grpSpPr>
      <p:sp>
        <p:nvSpPr>
          <p:cNvPr id="197" name="Google Shape;197;p165"/>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198" name="Google Shape;198;p165"/>
          <p:cNvSpPr>
            <a:spLocks noGrp="1"/>
          </p:cNvSpPr>
          <p:nvPr>
            <p:ph type="pic" idx="2"/>
          </p:nvPr>
        </p:nvSpPr>
        <p:spPr>
          <a:xfrm>
            <a:off x="15897237" y="2870200"/>
            <a:ext cx="6019702" cy="7975600"/>
          </a:xfrm>
          <a:prstGeom prst="rect">
            <a:avLst/>
          </a:prstGeom>
          <a:solidFill>
            <a:schemeClr val="lt2"/>
          </a:solidFill>
          <a:ln>
            <a:noFill/>
          </a:ln>
        </p:spPr>
      </p:sp>
      <p:sp>
        <p:nvSpPr>
          <p:cNvPr id="199" name="Google Shape;199;p165"/>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lide-003">
  <p:cSld name="slide-003">
    <p:spTree>
      <p:nvGrpSpPr>
        <p:cNvPr id="1" name="Shape 23"/>
        <p:cNvGrpSpPr/>
        <p:nvPr/>
      </p:nvGrpSpPr>
      <p:grpSpPr>
        <a:xfrm>
          <a:off x="0" y="0"/>
          <a:ext cx="0" cy="0"/>
          <a:chOff x="0" y="0"/>
          <a:chExt cx="0" cy="0"/>
        </a:xfrm>
      </p:grpSpPr>
      <p:sp>
        <p:nvSpPr>
          <p:cNvPr id="24" name="Google Shape;24;p130"/>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pic>
        <p:nvPicPr>
          <p:cNvPr id="25" name="Google Shape;25;p130"/>
          <p:cNvPicPr preferRelativeResize="0"/>
          <p:nvPr/>
        </p:nvPicPr>
        <p:blipFill rotWithShape="1">
          <a:blip r:embed="rId2">
            <a:alphaModFix/>
          </a:blip>
          <a:srcRect l="15192" t="6006" r="15192" b="3060"/>
          <a:stretch/>
        </p:blipFill>
        <p:spPr>
          <a:xfrm>
            <a:off x="0" y="0"/>
            <a:ext cx="10160001" cy="13716000"/>
          </a:xfrm>
          <a:prstGeom prst="rect">
            <a:avLst/>
          </a:prstGeom>
          <a:noFill/>
          <a:ln>
            <a:noFill/>
          </a:ln>
        </p:spPr>
      </p:pic>
      <p:sp>
        <p:nvSpPr>
          <p:cNvPr id="26" name="Google Shape;26;p130"/>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130"/>
          <p:cNvSpPr>
            <a:spLocks noGrp="1"/>
          </p:cNvSpPr>
          <p:nvPr>
            <p:ph type="pic" idx="2"/>
          </p:nvPr>
        </p:nvSpPr>
        <p:spPr>
          <a:xfrm>
            <a:off x="0" y="0"/>
            <a:ext cx="10160001" cy="13716000"/>
          </a:xfrm>
          <a:prstGeom prst="rect">
            <a:avLst/>
          </a:prstGeom>
          <a:solidFill>
            <a:schemeClr val="lt2"/>
          </a:solid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lide-040">
  <p:cSld name="slide-040">
    <p:spTree>
      <p:nvGrpSpPr>
        <p:cNvPr id="1" name="Shape 200"/>
        <p:cNvGrpSpPr/>
        <p:nvPr/>
      </p:nvGrpSpPr>
      <p:grpSpPr>
        <a:xfrm>
          <a:off x="0" y="0"/>
          <a:ext cx="0" cy="0"/>
          <a:chOff x="0" y="0"/>
          <a:chExt cx="0" cy="0"/>
        </a:xfrm>
      </p:grpSpPr>
      <p:sp>
        <p:nvSpPr>
          <p:cNvPr id="201" name="Google Shape;201;p166"/>
          <p:cNvSpPr>
            <a:spLocks noGrp="1"/>
          </p:cNvSpPr>
          <p:nvPr>
            <p:ph type="pic" idx="2"/>
          </p:nvPr>
        </p:nvSpPr>
        <p:spPr>
          <a:xfrm>
            <a:off x="-1" y="0"/>
            <a:ext cx="24383801" cy="13716001"/>
          </a:xfrm>
          <a:prstGeom prst="rect">
            <a:avLst/>
          </a:prstGeom>
          <a:solidFill>
            <a:schemeClr val="lt2"/>
          </a:solidFill>
          <a:ln>
            <a:noFill/>
          </a:ln>
        </p:spPr>
      </p:sp>
      <p:sp>
        <p:nvSpPr>
          <p:cNvPr id="202" name="Google Shape;202;p166"/>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03" name="Google Shape;203;p166"/>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lide-041">
  <p:cSld name="slide-041">
    <p:spTree>
      <p:nvGrpSpPr>
        <p:cNvPr id="1" name="Shape 204"/>
        <p:cNvGrpSpPr/>
        <p:nvPr/>
      </p:nvGrpSpPr>
      <p:grpSpPr>
        <a:xfrm>
          <a:off x="0" y="0"/>
          <a:ext cx="0" cy="0"/>
          <a:chOff x="0" y="0"/>
          <a:chExt cx="0" cy="0"/>
        </a:xfrm>
      </p:grpSpPr>
      <p:sp>
        <p:nvSpPr>
          <p:cNvPr id="205" name="Google Shape;205;p167"/>
          <p:cNvSpPr/>
          <p:nvPr/>
        </p:nvSpPr>
        <p:spPr>
          <a:xfrm>
            <a:off x="0" y="0"/>
            <a:ext cx="12192000" cy="13716001"/>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206" name="Google Shape;206;p167"/>
          <p:cNvSpPr>
            <a:spLocks noGrp="1"/>
          </p:cNvSpPr>
          <p:nvPr>
            <p:ph type="pic" idx="2"/>
          </p:nvPr>
        </p:nvSpPr>
        <p:spPr>
          <a:xfrm>
            <a:off x="3098800" y="2870200"/>
            <a:ext cx="6019702" cy="7975600"/>
          </a:xfrm>
          <a:prstGeom prst="rect">
            <a:avLst/>
          </a:prstGeom>
          <a:solidFill>
            <a:schemeClr val="lt2"/>
          </a:solidFill>
          <a:ln>
            <a:noFill/>
          </a:ln>
        </p:spPr>
      </p:sp>
      <p:sp>
        <p:nvSpPr>
          <p:cNvPr id="207" name="Google Shape;207;p167"/>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08" name="Google Shape;208;p167"/>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slide-042">
  <p:cSld name="slide-042">
    <p:spTree>
      <p:nvGrpSpPr>
        <p:cNvPr id="1" name="Shape 209"/>
        <p:cNvGrpSpPr/>
        <p:nvPr/>
      </p:nvGrpSpPr>
      <p:grpSpPr>
        <a:xfrm>
          <a:off x="0" y="0"/>
          <a:ext cx="0" cy="0"/>
          <a:chOff x="0" y="0"/>
          <a:chExt cx="0" cy="0"/>
        </a:xfrm>
      </p:grpSpPr>
      <p:sp>
        <p:nvSpPr>
          <p:cNvPr id="210" name="Google Shape;210;p168"/>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11" name="Google Shape;211;p168"/>
          <p:cNvSpPr>
            <a:spLocks noGrp="1"/>
          </p:cNvSpPr>
          <p:nvPr>
            <p:ph type="pic" idx="2"/>
          </p:nvPr>
        </p:nvSpPr>
        <p:spPr>
          <a:xfrm>
            <a:off x="0" y="0"/>
            <a:ext cx="6096000" cy="4572000"/>
          </a:xfrm>
          <a:prstGeom prst="rect">
            <a:avLst/>
          </a:prstGeom>
          <a:solidFill>
            <a:schemeClr val="lt2"/>
          </a:solidFill>
          <a:ln>
            <a:noFill/>
          </a:ln>
        </p:spPr>
      </p:sp>
      <p:sp>
        <p:nvSpPr>
          <p:cNvPr id="212" name="Google Shape;212;p168"/>
          <p:cNvSpPr>
            <a:spLocks noGrp="1"/>
          </p:cNvSpPr>
          <p:nvPr>
            <p:ph type="pic" idx="3"/>
          </p:nvPr>
        </p:nvSpPr>
        <p:spPr>
          <a:xfrm>
            <a:off x="6096000" y="4571999"/>
            <a:ext cx="6096000" cy="4572001"/>
          </a:xfrm>
          <a:prstGeom prst="rect">
            <a:avLst/>
          </a:prstGeom>
          <a:solidFill>
            <a:schemeClr val="lt2"/>
          </a:solidFill>
          <a:ln>
            <a:noFill/>
          </a:ln>
        </p:spPr>
      </p:sp>
      <p:sp>
        <p:nvSpPr>
          <p:cNvPr id="213" name="Google Shape;213;p168"/>
          <p:cNvSpPr>
            <a:spLocks noGrp="1"/>
          </p:cNvSpPr>
          <p:nvPr>
            <p:ph type="pic" idx="4"/>
          </p:nvPr>
        </p:nvSpPr>
        <p:spPr>
          <a:xfrm>
            <a:off x="12192000" y="0"/>
            <a:ext cx="6096000" cy="4572000"/>
          </a:xfrm>
          <a:prstGeom prst="rect">
            <a:avLst/>
          </a:prstGeom>
          <a:solidFill>
            <a:schemeClr val="lt2"/>
          </a:solidFill>
          <a:ln>
            <a:noFill/>
          </a:ln>
        </p:spPr>
      </p:sp>
      <p:sp>
        <p:nvSpPr>
          <p:cNvPr id="214" name="Google Shape;214;p168"/>
          <p:cNvSpPr>
            <a:spLocks noGrp="1"/>
          </p:cNvSpPr>
          <p:nvPr>
            <p:ph type="pic" idx="5"/>
          </p:nvPr>
        </p:nvSpPr>
        <p:spPr>
          <a:xfrm>
            <a:off x="18288000" y="4571999"/>
            <a:ext cx="6096000" cy="4572001"/>
          </a:xfrm>
          <a:prstGeom prst="rect">
            <a:avLst/>
          </a:prstGeom>
          <a:solidFill>
            <a:schemeClr val="lt2"/>
          </a:solidFill>
          <a:ln>
            <a:noFill/>
          </a:ln>
        </p:spPr>
      </p:sp>
      <p:sp>
        <p:nvSpPr>
          <p:cNvPr id="215" name="Google Shape;215;p168"/>
          <p:cNvSpPr>
            <a:spLocks noGrp="1"/>
          </p:cNvSpPr>
          <p:nvPr>
            <p:ph type="pic" idx="6"/>
          </p:nvPr>
        </p:nvSpPr>
        <p:spPr>
          <a:xfrm>
            <a:off x="12192000" y="9143999"/>
            <a:ext cx="6096000" cy="4572001"/>
          </a:xfrm>
          <a:prstGeom prst="rect">
            <a:avLst/>
          </a:prstGeom>
          <a:solidFill>
            <a:schemeClr val="lt2"/>
          </a:solidFill>
          <a:ln>
            <a:noFill/>
          </a:ln>
        </p:spPr>
      </p:sp>
      <p:sp>
        <p:nvSpPr>
          <p:cNvPr id="216" name="Google Shape;216;p168"/>
          <p:cNvSpPr>
            <a:spLocks noGrp="1"/>
          </p:cNvSpPr>
          <p:nvPr>
            <p:ph type="pic" idx="7"/>
          </p:nvPr>
        </p:nvSpPr>
        <p:spPr>
          <a:xfrm>
            <a:off x="-1" y="9143999"/>
            <a:ext cx="6096001" cy="4572001"/>
          </a:xfrm>
          <a:prstGeom prst="rect">
            <a:avLst/>
          </a:prstGeom>
          <a:solidFill>
            <a:schemeClr val="lt2"/>
          </a:solidFill>
          <a:ln>
            <a:noFill/>
          </a:ln>
        </p:spPr>
      </p:sp>
      <p:sp>
        <p:nvSpPr>
          <p:cNvPr id="217" name="Google Shape;217;p168"/>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slide-042">
  <p:cSld name="slide-042 2">
    <p:spTree>
      <p:nvGrpSpPr>
        <p:cNvPr id="1" name="Shape 218"/>
        <p:cNvGrpSpPr/>
        <p:nvPr/>
      </p:nvGrpSpPr>
      <p:grpSpPr>
        <a:xfrm>
          <a:off x="0" y="0"/>
          <a:ext cx="0" cy="0"/>
          <a:chOff x="0" y="0"/>
          <a:chExt cx="0" cy="0"/>
        </a:xfrm>
      </p:grpSpPr>
      <p:sp>
        <p:nvSpPr>
          <p:cNvPr id="219" name="Google Shape;219;p169"/>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20" name="Google Shape;220;p169"/>
          <p:cNvSpPr>
            <a:spLocks noGrp="1"/>
          </p:cNvSpPr>
          <p:nvPr>
            <p:ph type="pic" idx="2"/>
          </p:nvPr>
        </p:nvSpPr>
        <p:spPr>
          <a:xfrm>
            <a:off x="-100" y="0"/>
            <a:ext cx="10160001" cy="13716001"/>
          </a:xfrm>
          <a:prstGeom prst="rect">
            <a:avLst/>
          </a:prstGeom>
          <a:solidFill>
            <a:schemeClr val="lt2"/>
          </a:solidFill>
          <a:ln>
            <a:noFill/>
          </a:ln>
        </p:spPr>
      </p:sp>
      <p:sp>
        <p:nvSpPr>
          <p:cNvPr id="221" name="Google Shape;221;p169"/>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slide-043">
  <p:cSld name="slide-043">
    <p:spTree>
      <p:nvGrpSpPr>
        <p:cNvPr id="1" name="Shape 222"/>
        <p:cNvGrpSpPr/>
        <p:nvPr/>
      </p:nvGrpSpPr>
      <p:grpSpPr>
        <a:xfrm>
          <a:off x="0" y="0"/>
          <a:ext cx="0" cy="0"/>
          <a:chOff x="0" y="0"/>
          <a:chExt cx="0" cy="0"/>
        </a:xfrm>
      </p:grpSpPr>
      <p:sp>
        <p:nvSpPr>
          <p:cNvPr id="223" name="Google Shape;223;p170"/>
          <p:cNvSpPr/>
          <p:nvPr/>
        </p:nvSpPr>
        <p:spPr>
          <a:xfrm>
            <a:off x="5060" y="-1"/>
            <a:ext cx="9787773" cy="13716001"/>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224" name="Google Shape;224;p170"/>
          <p:cNvSpPr>
            <a:spLocks noGrp="1"/>
          </p:cNvSpPr>
          <p:nvPr>
            <p:ph type="pic" idx="2"/>
          </p:nvPr>
        </p:nvSpPr>
        <p:spPr>
          <a:xfrm>
            <a:off x="6789282" y="2870200"/>
            <a:ext cx="6019701" cy="7975600"/>
          </a:xfrm>
          <a:prstGeom prst="rect">
            <a:avLst/>
          </a:prstGeom>
          <a:solidFill>
            <a:schemeClr val="lt2"/>
          </a:solidFill>
          <a:ln>
            <a:noFill/>
          </a:ln>
        </p:spPr>
      </p:sp>
      <p:sp>
        <p:nvSpPr>
          <p:cNvPr id="225" name="Google Shape;225;p170"/>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26" name="Google Shape;226;p170"/>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llide-044">
  <p:cSld name="sllide-044">
    <p:spTree>
      <p:nvGrpSpPr>
        <p:cNvPr id="1" name="Shape 227"/>
        <p:cNvGrpSpPr/>
        <p:nvPr/>
      </p:nvGrpSpPr>
      <p:grpSpPr>
        <a:xfrm>
          <a:off x="0" y="0"/>
          <a:ext cx="0" cy="0"/>
          <a:chOff x="0" y="0"/>
          <a:chExt cx="0" cy="0"/>
        </a:xfrm>
      </p:grpSpPr>
      <p:sp>
        <p:nvSpPr>
          <p:cNvPr id="228" name="Google Shape;228;p171"/>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29" name="Google Shape;229;p171"/>
          <p:cNvSpPr>
            <a:spLocks noGrp="1"/>
          </p:cNvSpPr>
          <p:nvPr>
            <p:ph type="pic" idx="2"/>
          </p:nvPr>
        </p:nvSpPr>
        <p:spPr>
          <a:xfrm>
            <a:off x="-1" y="0"/>
            <a:ext cx="12197954" cy="13716100"/>
          </a:xfrm>
          <a:prstGeom prst="rect">
            <a:avLst/>
          </a:prstGeom>
          <a:solidFill>
            <a:schemeClr val="lt2"/>
          </a:solidFill>
          <a:ln>
            <a:noFill/>
          </a:ln>
        </p:spPr>
      </p:sp>
      <p:sp>
        <p:nvSpPr>
          <p:cNvPr id="230" name="Google Shape;230;p171"/>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slide-045">
  <p:cSld name="slide-045">
    <p:spTree>
      <p:nvGrpSpPr>
        <p:cNvPr id="1" name="Shape 231"/>
        <p:cNvGrpSpPr/>
        <p:nvPr/>
      </p:nvGrpSpPr>
      <p:grpSpPr>
        <a:xfrm>
          <a:off x="0" y="0"/>
          <a:ext cx="0" cy="0"/>
          <a:chOff x="0" y="0"/>
          <a:chExt cx="0" cy="0"/>
        </a:xfrm>
      </p:grpSpPr>
      <p:sp>
        <p:nvSpPr>
          <p:cNvPr id="232" name="Google Shape;232;p172"/>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33" name="Google Shape;233;p172"/>
          <p:cNvSpPr>
            <a:spLocks noGrp="1"/>
          </p:cNvSpPr>
          <p:nvPr>
            <p:ph type="pic" idx="2"/>
          </p:nvPr>
        </p:nvSpPr>
        <p:spPr>
          <a:xfrm>
            <a:off x="0" y="2159124"/>
            <a:ext cx="11689854" cy="9397852"/>
          </a:xfrm>
          <a:prstGeom prst="rect">
            <a:avLst/>
          </a:prstGeom>
          <a:solidFill>
            <a:schemeClr val="lt2"/>
          </a:solidFill>
          <a:ln>
            <a:noFill/>
          </a:ln>
        </p:spPr>
      </p:sp>
      <p:sp>
        <p:nvSpPr>
          <p:cNvPr id="234" name="Google Shape;234;p172"/>
          <p:cNvSpPr>
            <a:spLocks noGrp="1"/>
          </p:cNvSpPr>
          <p:nvPr>
            <p:ph type="pic" idx="3"/>
          </p:nvPr>
        </p:nvSpPr>
        <p:spPr>
          <a:xfrm>
            <a:off x="11938000" y="2159124"/>
            <a:ext cx="6095901" cy="4571852"/>
          </a:xfrm>
          <a:prstGeom prst="rect">
            <a:avLst/>
          </a:prstGeom>
          <a:solidFill>
            <a:schemeClr val="lt2"/>
          </a:solidFill>
          <a:ln>
            <a:noFill/>
          </a:ln>
        </p:spPr>
      </p:sp>
      <p:sp>
        <p:nvSpPr>
          <p:cNvPr id="235" name="Google Shape;235;p172"/>
          <p:cNvSpPr>
            <a:spLocks noGrp="1"/>
          </p:cNvSpPr>
          <p:nvPr>
            <p:ph type="pic" idx="4"/>
          </p:nvPr>
        </p:nvSpPr>
        <p:spPr>
          <a:xfrm>
            <a:off x="18288000" y="2159124"/>
            <a:ext cx="6095900" cy="4571852"/>
          </a:xfrm>
          <a:prstGeom prst="rect">
            <a:avLst/>
          </a:prstGeom>
          <a:solidFill>
            <a:schemeClr val="lt2"/>
          </a:solidFill>
          <a:ln>
            <a:noFill/>
          </a:ln>
        </p:spPr>
      </p:sp>
      <p:sp>
        <p:nvSpPr>
          <p:cNvPr id="236" name="Google Shape;236;p172"/>
          <p:cNvSpPr>
            <a:spLocks noGrp="1"/>
          </p:cNvSpPr>
          <p:nvPr>
            <p:ph type="pic" idx="5"/>
          </p:nvPr>
        </p:nvSpPr>
        <p:spPr>
          <a:xfrm>
            <a:off x="18288000" y="6984876"/>
            <a:ext cx="6095900" cy="4571853"/>
          </a:xfrm>
          <a:prstGeom prst="rect">
            <a:avLst/>
          </a:prstGeom>
          <a:solidFill>
            <a:schemeClr val="lt2"/>
          </a:solidFill>
          <a:ln>
            <a:noFill/>
          </a:ln>
        </p:spPr>
      </p:sp>
      <p:sp>
        <p:nvSpPr>
          <p:cNvPr id="237" name="Google Shape;237;p172"/>
          <p:cNvSpPr>
            <a:spLocks noGrp="1"/>
          </p:cNvSpPr>
          <p:nvPr>
            <p:ph type="pic" idx="6"/>
          </p:nvPr>
        </p:nvSpPr>
        <p:spPr>
          <a:xfrm>
            <a:off x="11938000" y="6984876"/>
            <a:ext cx="6095901" cy="4571853"/>
          </a:xfrm>
          <a:prstGeom prst="rect">
            <a:avLst/>
          </a:prstGeom>
          <a:solidFill>
            <a:schemeClr val="lt2"/>
          </a:solidFill>
          <a:ln>
            <a:noFill/>
          </a:ln>
        </p:spPr>
      </p:sp>
      <p:sp>
        <p:nvSpPr>
          <p:cNvPr id="238" name="Google Shape;238;p172"/>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lide-046">
  <p:cSld name="slide-046">
    <p:spTree>
      <p:nvGrpSpPr>
        <p:cNvPr id="1" name="Shape 239"/>
        <p:cNvGrpSpPr/>
        <p:nvPr/>
      </p:nvGrpSpPr>
      <p:grpSpPr>
        <a:xfrm>
          <a:off x="0" y="0"/>
          <a:ext cx="0" cy="0"/>
          <a:chOff x="0" y="0"/>
          <a:chExt cx="0" cy="0"/>
        </a:xfrm>
      </p:grpSpPr>
      <p:sp>
        <p:nvSpPr>
          <p:cNvPr id="240" name="Google Shape;240;p173"/>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41" name="Google Shape;241;p173"/>
          <p:cNvSpPr>
            <a:spLocks noGrp="1"/>
          </p:cNvSpPr>
          <p:nvPr>
            <p:ph type="pic" idx="2"/>
          </p:nvPr>
        </p:nvSpPr>
        <p:spPr>
          <a:xfrm>
            <a:off x="0" y="2159124"/>
            <a:ext cx="11689854" cy="9397852"/>
          </a:xfrm>
          <a:prstGeom prst="rect">
            <a:avLst/>
          </a:prstGeom>
          <a:solidFill>
            <a:schemeClr val="lt2"/>
          </a:solidFill>
          <a:ln>
            <a:noFill/>
          </a:ln>
        </p:spPr>
      </p:sp>
      <p:sp>
        <p:nvSpPr>
          <p:cNvPr id="242" name="Google Shape;242;p173"/>
          <p:cNvSpPr>
            <a:spLocks noGrp="1"/>
          </p:cNvSpPr>
          <p:nvPr>
            <p:ph type="pic" idx="3"/>
          </p:nvPr>
        </p:nvSpPr>
        <p:spPr>
          <a:xfrm>
            <a:off x="18288000" y="6984876"/>
            <a:ext cx="6095900" cy="4571853"/>
          </a:xfrm>
          <a:prstGeom prst="rect">
            <a:avLst/>
          </a:prstGeom>
          <a:solidFill>
            <a:schemeClr val="lt2"/>
          </a:solidFill>
          <a:ln>
            <a:noFill/>
          </a:ln>
        </p:spPr>
      </p:sp>
      <p:sp>
        <p:nvSpPr>
          <p:cNvPr id="243" name="Google Shape;243;p173"/>
          <p:cNvSpPr>
            <a:spLocks noGrp="1"/>
          </p:cNvSpPr>
          <p:nvPr>
            <p:ph type="pic" idx="4"/>
          </p:nvPr>
        </p:nvSpPr>
        <p:spPr>
          <a:xfrm>
            <a:off x="11938000" y="6984876"/>
            <a:ext cx="6095901" cy="4571853"/>
          </a:xfrm>
          <a:prstGeom prst="rect">
            <a:avLst/>
          </a:prstGeom>
          <a:solidFill>
            <a:schemeClr val="lt2"/>
          </a:solidFill>
          <a:ln>
            <a:noFill/>
          </a:ln>
        </p:spPr>
      </p:sp>
      <p:sp>
        <p:nvSpPr>
          <p:cNvPr id="244" name="Google Shape;244;p173"/>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lide-047">
  <p:cSld name="slide-047">
    <p:spTree>
      <p:nvGrpSpPr>
        <p:cNvPr id="1" name="Shape 245"/>
        <p:cNvGrpSpPr/>
        <p:nvPr/>
      </p:nvGrpSpPr>
      <p:grpSpPr>
        <a:xfrm>
          <a:off x="0" y="0"/>
          <a:ext cx="0" cy="0"/>
          <a:chOff x="0" y="0"/>
          <a:chExt cx="0" cy="0"/>
        </a:xfrm>
      </p:grpSpPr>
      <p:sp>
        <p:nvSpPr>
          <p:cNvPr id="246" name="Google Shape;246;p174"/>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47" name="Google Shape;247;p174"/>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248" name="Google Shape;248;p174"/>
          <p:cNvSpPr>
            <a:spLocks noGrp="1"/>
          </p:cNvSpPr>
          <p:nvPr>
            <p:ph type="pic" idx="2"/>
          </p:nvPr>
        </p:nvSpPr>
        <p:spPr>
          <a:xfrm>
            <a:off x="13225935" y="-238823"/>
            <a:ext cx="14348618" cy="14348602"/>
          </a:xfrm>
          <a:prstGeom prst="rect">
            <a:avLst/>
          </a:prstGeom>
          <a:solidFill>
            <a:schemeClr val="lt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slide-048">
  <p:cSld name="slide-048">
    <p:spTree>
      <p:nvGrpSpPr>
        <p:cNvPr id="1" name="Shape 249"/>
        <p:cNvGrpSpPr/>
        <p:nvPr/>
      </p:nvGrpSpPr>
      <p:grpSpPr>
        <a:xfrm>
          <a:off x="0" y="0"/>
          <a:ext cx="0" cy="0"/>
          <a:chOff x="0" y="0"/>
          <a:chExt cx="0" cy="0"/>
        </a:xfrm>
      </p:grpSpPr>
      <p:sp>
        <p:nvSpPr>
          <p:cNvPr id="250" name="Google Shape;250;p175"/>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51" name="Google Shape;251;p175"/>
          <p:cNvSpPr>
            <a:spLocks noGrp="1"/>
          </p:cNvSpPr>
          <p:nvPr>
            <p:ph type="pic" idx="2"/>
          </p:nvPr>
        </p:nvSpPr>
        <p:spPr>
          <a:xfrm>
            <a:off x="13969999" y="0"/>
            <a:ext cx="5080199" cy="7746058"/>
          </a:xfrm>
          <a:prstGeom prst="rect">
            <a:avLst/>
          </a:prstGeom>
          <a:solidFill>
            <a:schemeClr val="lt2"/>
          </a:solidFill>
          <a:ln>
            <a:noFill/>
          </a:ln>
        </p:spPr>
      </p:sp>
      <p:sp>
        <p:nvSpPr>
          <p:cNvPr id="252" name="Google Shape;252;p175"/>
          <p:cNvSpPr>
            <a:spLocks noGrp="1"/>
          </p:cNvSpPr>
          <p:nvPr>
            <p:ph type="pic" idx="3"/>
          </p:nvPr>
        </p:nvSpPr>
        <p:spPr>
          <a:xfrm>
            <a:off x="19304000" y="5976198"/>
            <a:ext cx="5080198" cy="7746058"/>
          </a:xfrm>
          <a:prstGeom prst="rect">
            <a:avLst/>
          </a:prstGeom>
          <a:solidFill>
            <a:schemeClr val="lt2"/>
          </a:solidFill>
          <a:ln>
            <a:noFill/>
          </a:ln>
        </p:spPr>
      </p:sp>
      <p:sp>
        <p:nvSpPr>
          <p:cNvPr id="253" name="Google Shape;253;p175"/>
          <p:cNvSpPr>
            <a:spLocks noGrp="1"/>
          </p:cNvSpPr>
          <p:nvPr>
            <p:ph type="pic" idx="4"/>
          </p:nvPr>
        </p:nvSpPr>
        <p:spPr>
          <a:xfrm>
            <a:off x="13970000" y="8005541"/>
            <a:ext cx="5080198" cy="5710487"/>
          </a:xfrm>
          <a:prstGeom prst="rect">
            <a:avLst/>
          </a:prstGeom>
          <a:solidFill>
            <a:schemeClr val="lt2"/>
          </a:solidFill>
          <a:ln>
            <a:noFill/>
          </a:ln>
        </p:spPr>
      </p:sp>
      <p:sp>
        <p:nvSpPr>
          <p:cNvPr id="254" name="Google Shape;254;p175"/>
          <p:cNvSpPr>
            <a:spLocks noGrp="1"/>
          </p:cNvSpPr>
          <p:nvPr>
            <p:ph type="pic" idx="5"/>
          </p:nvPr>
        </p:nvSpPr>
        <p:spPr>
          <a:xfrm>
            <a:off x="19304000" y="6228"/>
            <a:ext cx="5080198" cy="5710486"/>
          </a:xfrm>
          <a:prstGeom prst="rect">
            <a:avLst/>
          </a:prstGeom>
          <a:solidFill>
            <a:schemeClr val="lt2"/>
          </a:solidFill>
          <a:ln>
            <a:noFill/>
          </a:ln>
        </p:spPr>
      </p:sp>
      <p:sp>
        <p:nvSpPr>
          <p:cNvPr id="255" name="Google Shape;255;p175"/>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lide-005">
  <p:cSld name="slide-005">
    <p:spTree>
      <p:nvGrpSpPr>
        <p:cNvPr id="1" name="Shape 28"/>
        <p:cNvGrpSpPr/>
        <p:nvPr/>
      </p:nvGrpSpPr>
      <p:grpSpPr>
        <a:xfrm>
          <a:off x="0" y="0"/>
          <a:ext cx="0" cy="0"/>
          <a:chOff x="0" y="0"/>
          <a:chExt cx="0" cy="0"/>
        </a:xfrm>
      </p:grpSpPr>
      <p:sp>
        <p:nvSpPr>
          <p:cNvPr id="29" name="Google Shape;29;p131"/>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0" name="Google Shape;30;p131"/>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131"/>
          <p:cNvSpPr>
            <a:spLocks noGrp="1"/>
          </p:cNvSpPr>
          <p:nvPr>
            <p:ph type="pic" idx="2"/>
          </p:nvPr>
        </p:nvSpPr>
        <p:spPr>
          <a:xfrm>
            <a:off x="17856000" y="2033489"/>
            <a:ext cx="6528000" cy="9649022"/>
          </a:xfrm>
          <a:prstGeom prst="rect">
            <a:avLst/>
          </a:prstGeom>
          <a:solidFill>
            <a:schemeClr val="lt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slide-049">
  <p:cSld name="slide-049">
    <p:spTree>
      <p:nvGrpSpPr>
        <p:cNvPr id="1" name="Shape 256"/>
        <p:cNvGrpSpPr/>
        <p:nvPr/>
      </p:nvGrpSpPr>
      <p:grpSpPr>
        <a:xfrm>
          <a:off x="0" y="0"/>
          <a:ext cx="0" cy="0"/>
          <a:chOff x="0" y="0"/>
          <a:chExt cx="0" cy="0"/>
        </a:xfrm>
      </p:grpSpPr>
      <p:sp>
        <p:nvSpPr>
          <p:cNvPr id="257" name="Google Shape;257;p176"/>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58" name="Google Shape;258;p176"/>
          <p:cNvSpPr>
            <a:spLocks noGrp="1"/>
          </p:cNvSpPr>
          <p:nvPr>
            <p:ph type="pic" idx="2"/>
          </p:nvPr>
        </p:nvSpPr>
        <p:spPr>
          <a:xfrm>
            <a:off x="12196960" y="0"/>
            <a:ext cx="4064001" cy="6858000"/>
          </a:xfrm>
          <a:prstGeom prst="rect">
            <a:avLst/>
          </a:prstGeom>
          <a:solidFill>
            <a:schemeClr val="lt2"/>
          </a:solidFill>
          <a:ln>
            <a:noFill/>
          </a:ln>
        </p:spPr>
      </p:sp>
      <p:sp>
        <p:nvSpPr>
          <p:cNvPr id="259" name="Google Shape;259;p176"/>
          <p:cNvSpPr>
            <a:spLocks noGrp="1"/>
          </p:cNvSpPr>
          <p:nvPr>
            <p:ph type="pic" idx="3"/>
          </p:nvPr>
        </p:nvSpPr>
        <p:spPr>
          <a:xfrm>
            <a:off x="16260959" y="0"/>
            <a:ext cx="4064001" cy="6858000"/>
          </a:xfrm>
          <a:prstGeom prst="rect">
            <a:avLst/>
          </a:prstGeom>
          <a:solidFill>
            <a:schemeClr val="lt2"/>
          </a:solidFill>
          <a:ln>
            <a:noFill/>
          </a:ln>
        </p:spPr>
      </p:sp>
      <p:sp>
        <p:nvSpPr>
          <p:cNvPr id="260" name="Google Shape;260;p176"/>
          <p:cNvSpPr>
            <a:spLocks noGrp="1"/>
          </p:cNvSpPr>
          <p:nvPr>
            <p:ph type="pic" idx="4"/>
          </p:nvPr>
        </p:nvSpPr>
        <p:spPr>
          <a:xfrm>
            <a:off x="20324959" y="0"/>
            <a:ext cx="4064001" cy="6858000"/>
          </a:xfrm>
          <a:prstGeom prst="rect">
            <a:avLst/>
          </a:prstGeom>
          <a:solidFill>
            <a:schemeClr val="lt2"/>
          </a:solidFill>
          <a:ln>
            <a:noFill/>
          </a:ln>
        </p:spPr>
      </p:sp>
      <p:sp>
        <p:nvSpPr>
          <p:cNvPr id="261" name="Google Shape;261;p176"/>
          <p:cNvSpPr>
            <a:spLocks noGrp="1"/>
          </p:cNvSpPr>
          <p:nvPr>
            <p:ph type="pic" idx="5"/>
          </p:nvPr>
        </p:nvSpPr>
        <p:spPr>
          <a:xfrm>
            <a:off x="16260959" y="6858000"/>
            <a:ext cx="4064001" cy="6858000"/>
          </a:xfrm>
          <a:prstGeom prst="rect">
            <a:avLst/>
          </a:prstGeom>
          <a:solidFill>
            <a:schemeClr val="lt2"/>
          </a:solidFill>
          <a:ln>
            <a:noFill/>
          </a:ln>
        </p:spPr>
      </p:sp>
      <p:sp>
        <p:nvSpPr>
          <p:cNvPr id="262" name="Google Shape;262;p176"/>
          <p:cNvSpPr>
            <a:spLocks noGrp="1"/>
          </p:cNvSpPr>
          <p:nvPr>
            <p:ph type="pic" idx="6"/>
          </p:nvPr>
        </p:nvSpPr>
        <p:spPr>
          <a:xfrm>
            <a:off x="20324959" y="6859190"/>
            <a:ext cx="4064001" cy="6858001"/>
          </a:xfrm>
          <a:prstGeom prst="rect">
            <a:avLst/>
          </a:prstGeom>
          <a:solidFill>
            <a:schemeClr val="lt2"/>
          </a:solidFill>
          <a:ln>
            <a:noFill/>
          </a:ln>
        </p:spPr>
      </p:sp>
      <p:sp>
        <p:nvSpPr>
          <p:cNvPr id="263" name="Google Shape;263;p176"/>
          <p:cNvSpPr>
            <a:spLocks noGrp="1"/>
          </p:cNvSpPr>
          <p:nvPr>
            <p:ph type="pic" idx="7"/>
          </p:nvPr>
        </p:nvSpPr>
        <p:spPr>
          <a:xfrm>
            <a:off x="12196960" y="6858000"/>
            <a:ext cx="4064001" cy="6858000"/>
          </a:xfrm>
          <a:prstGeom prst="rect">
            <a:avLst/>
          </a:prstGeom>
          <a:solidFill>
            <a:schemeClr val="lt2"/>
          </a:solidFill>
          <a:ln>
            <a:noFill/>
          </a:ln>
        </p:spPr>
      </p:sp>
      <p:sp>
        <p:nvSpPr>
          <p:cNvPr id="264" name="Google Shape;264;p176"/>
          <p:cNvSpPr/>
          <p:nvPr/>
        </p:nvSpPr>
        <p:spPr>
          <a:xfrm>
            <a:off x="0" y="0"/>
            <a:ext cx="12192000" cy="13716001"/>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265" name="Google Shape;265;p176"/>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slide-050">
  <p:cSld name="slide-050">
    <p:spTree>
      <p:nvGrpSpPr>
        <p:cNvPr id="1" name="Shape 266"/>
        <p:cNvGrpSpPr/>
        <p:nvPr/>
      </p:nvGrpSpPr>
      <p:grpSpPr>
        <a:xfrm>
          <a:off x="0" y="0"/>
          <a:ext cx="0" cy="0"/>
          <a:chOff x="0" y="0"/>
          <a:chExt cx="0" cy="0"/>
        </a:xfrm>
      </p:grpSpPr>
      <p:sp>
        <p:nvSpPr>
          <p:cNvPr id="267" name="Google Shape;267;p177"/>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68" name="Google Shape;268;p177"/>
          <p:cNvSpPr/>
          <p:nvPr/>
        </p:nvSpPr>
        <p:spPr>
          <a:xfrm>
            <a:off x="0" y="-1"/>
            <a:ext cx="4068961" cy="13716001"/>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269" name="Google Shape;269;p177"/>
          <p:cNvSpPr>
            <a:spLocks noGrp="1"/>
          </p:cNvSpPr>
          <p:nvPr>
            <p:ph type="pic" idx="2"/>
          </p:nvPr>
        </p:nvSpPr>
        <p:spPr>
          <a:xfrm>
            <a:off x="12196960" y="0"/>
            <a:ext cx="12181981" cy="13716000"/>
          </a:xfrm>
          <a:prstGeom prst="rect">
            <a:avLst/>
          </a:prstGeom>
          <a:solidFill>
            <a:schemeClr val="lt2"/>
          </a:solidFill>
          <a:ln>
            <a:noFill/>
          </a:ln>
        </p:spPr>
      </p:sp>
      <p:sp>
        <p:nvSpPr>
          <p:cNvPr id="270" name="Google Shape;270;p177"/>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slide-051">
  <p:cSld name="slide-051">
    <p:spTree>
      <p:nvGrpSpPr>
        <p:cNvPr id="1" name="Shape 271"/>
        <p:cNvGrpSpPr/>
        <p:nvPr/>
      </p:nvGrpSpPr>
      <p:grpSpPr>
        <a:xfrm>
          <a:off x="0" y="0"/>
          <a:ext cx="0" cy="0"/>
          <a:chOff x="0" y="0"/>
          <a:chExt cx="0" cy="0"/>
        </a:xfrm>
      </p:grpSpPr>
      <p:sp>
        <p:nvSpPr>
          <p:cNvPr id="272" name="Google Shape;272;p178"/>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73" name="Google Shape;273;p178"/>
          <p:cNvSpPr>
            <a:spLocks noGrp="1"/>
          </p:cNvSpPr>
          <p:nvPr>
            <p:ph type="pic" idx="2"/>
          </p:nvPr>
        </p:nvSpPr>
        <p:spPr>
          <a:xfrm>
            <a:off x="8635999" y="4701204"/>
            <a:ext cx="5080198" cy="9016059"/>
          </a:xfrm>
          <a:prstGeom prst="rect">
            <a:avLst/>
          </a:prstGeom>
          <a:solidFill>
            <a:schemeClr val="lt2"/>
          </a:solidFill>
          <a:ln>
            <a:noFill/>
          </a:ln>
        </p:spPr>
      </p:sp>
      <p:sp>
        <p:nvSpPr>
          <p:cNvPr id="274" name="Google Shape;274;p178"/>
          <p:cNvSpPr>
            <a:spLocks noGrp="1"/>
          </p:cNvSpPr>
          <p:nvPr>
            <p:ph type="pic" idx="3"/>
          </p:nvPr>
        </p:nvSpPr>
        <p:spPr>
          <a:xfrm>
            <a:off x="8635999" y="-1"/>
            <a:ext cx="5080198" cy="4447234"/>
          </a:xfrm>
          <a:prstGeom prst="rect">
            <a:avLst/>
          </a:prstGeom>
          <a:solidFill>
            <a:schemeClr val="lt2"/>
          </a:solidFill>
          <a:ln>
            <a:noFill/>
          </a:ln>
        </p:spPr>
      </p:sp>
      <p:sp>
        <p:nvSpPr>
          <p:cNvPr id="275" name="Google Shape;275;p178"/>
          <p:cNvSpPr>
            <a:spLocks noGrp="1"/>
          </p:cNvSpPr>
          <p:nvPr>
            <p:ph type="pic" idx="4"/>
          </p:nvPr>
        </p:nvSpPr>
        <p:spPr>
          <a:xfrm>
            <a:off x="13969999" y="0"/>
            <a:ext cx="5080198" cy="9016058"/>
          </a:xfrm>
          <a:prstGeom prst="rect">
            <a:avLst/>
          </a:prstGeom>
          <a:solidFill>
            <a:schemeClr val="lt2"/>
          </a:solidFill>
          <a:ln>
            <a:noFill/>
          </a:ln>
        </p:spPr>
      </p:sp>
      <p:sp>
        <p:nvSpPr>
          <p:cNvPr id="276" name="Google Shape;276;p178"/>
          <p:cNvSpPr>
            <a:spLocks noGrp="1"/>
          </p:cNvSpPr>
          <p:nvPr>
            <p:ph type="pic" idx="5"/>
          </p:nvPr>
        </p:nvSpPr>
        <p:spPr>
          <a:xfrm>
            <a:off x="13969998" y="9268794"/>
            <a:ext cx="5080198" cy="4447234"/>
          </a:xfrm>
          <a:prstGeom prst="rect">
            <a:avLst/>
          </a:prstGeom>
          <a:solidFill>
            <a:schemeClr val="lt2"/>
          </a:solidFill>
          <a:ln>
            <a:noFill/>
          </a:ln>
        </p:spPr>
      </p:sp>
      <p:sp>
        <p:nvSpPr>
          <p:cNvPr id="277" name="Google Shape;277;p178"/>
          <p:cNvSpPr>
            <a:spLocks noGrp="1"/>
          </p:cNvSpPr>
          <p:nvPr>
            <p:ph type="pic" idx="6"/>
          </p:nvPr>
        </p:nvSpPr>
        <p:spPr>
          <a:xfrm>
            <a:off x="19304000" y="0"/>
            <a:ext cx="5080198" cy="7746058"/>
          </a:xfrm>
          <a:prstGeom prst="rect">
            <a:avLst/>
          </a:prstGeom>
          <a:solidFill>
            <a:schemeClr val="lt2"/>
          </a:solidFill>
          <a:ln>
            <a:noFill/>
          </a:ln>
        </p:spPr>
      </p:sp>
      <p:sp>
        <p:nvSpPr>
          <p:cNvPr id="278" name="Google Shape;278;p178"/>
          <p:cNvSpPr>
            <a:spLocks noGrp="1"/>
          </p:cNvSpPr>
          <p:nvPr>
            <p:ph type="pic" idx="7"/>
          </p:nvPr>
        </p:nvSpPr>
        <p:spPr>
          <a:xfrm>
            <a:off x="19304001" y="8005717"/>
            <a:ext cx="5080198" cy="5710135"/>
          </a:xfrm>
          <a:prstGeom prst="rect">
            <a:avLst/>
          </a:prstGeom>
          <a:solidFill>
            <a:schemeClr val="lt2"/>
          </a:solidFill>
          <a:ln>
            <a:noFill/>
          </a:ln>
        </p:spPr>
      </p:sp>
      <p:sp>
        <p:nvSpPr>
          <p:cNvPr id="279" name="Google Shape;279;p178"/>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slide-052">
  <p:cSld name="slide-052">
    <p:spTree>
      <p:nvGrpSpPr>
        <p:cNvPr id="1" name="Shape 280"/>
        <p:cNvGrpSpPr/>
        <p:nvPr/>
      </p:nvGrpSpPr>
      <p:grpSpPr>
        <a:xfrm>
          <a:off x="0" y="0"/>
          <a:ext cx="0" cy="0"/>
          <a:chOff x="0" y="0"/>
          <a:chExt cx="0" cy="0"/>
        </a:xfrm>
      </p:grpSpPr>
      <p:sp>
        <p:nvSpPr>
          <p:cNvPr id="281" name="Google Shape;281;p179"/>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82" name="Google Shape;282;p179"/>
          <p:cNvSpPr>
            <a:spLocks noGrp="1"/>
          </p:cNvSpPr>
          <p:nvPr>
            <p:ph type="pic" idx="2"/>
          </p:nvPr>
        </p:nvSpPr>
        <p:spPr>
          <a:xfrm>
            <a:off x="0" y="4699793"/>
            <a:ext cx="5080198" cy="9016059"/>
          </a:xfrm>
          <a:prstGeom prst="rect">
            <a:avLst/>
          </a:prstGeom>
          <a:solidFill>
            <a:schemeClr val="lt2"/>
          </a:solidFill>
          <a:ln>
            <a:noFill/>
          </a:ln>
        </p:spPr>
      </p:sp>
      <p:sp>
        <p:nvSpPr>
          <p:cNvPr id="283" name="Google Shape;283;p179"/>
          <p:cNvSpPr>
            <a:spLocks noGrp="1"/>
          </p:cNvSpPr>
          <p:nvPr>
            <p:ph type="pic" idx="3"/>
          </p:nvPr>
        </p:nvSpPr>
        <p:spPr>
          <a:xfrm>
            <a:off x="0" y="147"/>
            <a:ext cx="5080198" cy="4447234"/>
          </a:xfrm>
          <a:prstGeom prst="rect">
            <a:avLst/>
          </a:prstGeom>
          <a:solidFill>
            <a:schemeClr val="lt2"/>
          </a:solidFill>
          <a:ln>
            <a:noFill/>
          </a:ln>
        </p:spPr>
      </p:sp>
      <p:sp>
        <p:nvSpPr>
          <p:cNvPr id="284" name="Google Shape;284;p179"/>
          <p:cNvSpPr>
            <a:spLocks noGrp="1"/>
          </p:cNvSpPr>
          <p:nvPr>
            <p:ph type="pic" idx="4"/>
          </p:nvPr>
        </p:nvSpPr>
        <p:spPr>
          <a:xfrm>
            <a:off x="5333999" y="-1412"/>
            <a:ext cx="5080199" cy="9016059"/>
          </a:xfrm>
          <a:prstGeom prst="rect">
            <a:avLst/>
          </a:prstGeom>
          <a:solidFill>
            <a:schemeClr val="lt2"/>
          </a:solidFill>
          <a:ln>
            <a:noFill/>
          </a:ln>
        </p:spPr>
      </p:sp>
      <p:sp>
        <p:nvSpPr>
          <p:cNvPr id="285" name="Google Shape;285;p179"/>
          <p:cNvSpPr>
            <a:spLocks noGrp="1"/>
          </p:cNvSpPr>
          <p:nvPr>
            <p:ph type="pic" idx="5"/>
          </p:nvPr>
        </p:nvSpPr>
        <p:spPr>
          <a:xfrm>
            <a:off x="5333999" y="9267383"/>
            <a:ext cx="5080198" cy="4447234"/>
          </a:xfrm>
          <a:prstGeom prst="rect">
            <a:avLst/>
          </a:prstGeom>
          <a:solidFill>
            <a:schemeClr val="lt2"/>
          </a:solidFill>
          <a:ln>
            <a:noFill/>
          </a:ln>
        </p:spPr>
      </p:sp>
      <p:sp>
        <p:nvSpPr>
          <p:cNvPr id="286" name="Google Shape;286;p179"/>
          <p:cNvSpPr>
            <a:spLocks noGrp="1"/>
          </p:cNvSpPr>
          <p:nvPr>
            <p:ph type="pic" idx="6"/>
          </p:nvPr>
        </p:nvSpPr>
        <p:spPr>
          <a:xfrm>
            <a:off x="10668001" y="-1411"/>
            <a:ext cx="5080198" cy="7746058"/>
          </a:xfrm>
          <a:prstGeom prst="rect">
            <a:avLst/>
          </a:prstGeom>
          <a:solidFill>
            <a:schemeClr val="lt2"/>
          </a:solidFill>
          <a:ln>
            <a:noFill/>
          </a:ln>
        </p:spPr>
      </p:sp>
      <p:sp>
        <p:nvSpPr>
          <p:cNvPr id="287" name="Google Shape;287;p179"/>
          <p:cNvSpPr>
            <a:spLocks noGrp="1"/>
          </p:cNvSpPr>
          <p:nvPr>
            <p:ph type="pic" idx="7"/>
          </p:nvPr>
        </p:nvSpPr>
        <p:spPr>
          <a:xfrm>
            <a:off x="10668002" y="8005865"/>
            <a:ext cx="5080198" cy="5710135"/>
          </a:xfrm>
          <a:prstGeom prst="rect">
            <a:avLst/>
          </a:prstGeom>
          <a:solidFill>
            <a:schemeClr val="lt2"/>
          </a:solidFill>
          <a:ln>
            <a:noFill/>
          </a:ln>
        </p:spPr>
      </p:sp>
      <p:sp>
        <p:nvSpPr>
          <p:cNvPr id="288" name="Google Shape;288;p179"/>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slide-053">
  <p:cSld name="slide-053">
    <p:spTree>
      <p:nvGrpSpPr>
        <p:cNvPr id="1" name="Shape 289"/>
        <p:cNvGrpSpPr/>
        <p:nvPr/>
      </p:nvGrpSpPr>
      <p:grpSpPr>
        <a:xfrm>
          <a:off x="0" y="0"/>
          <a:ext cx="0" cy="0"/>
          <a:chOff x="0" y="0"/>
          <a:chExt cx="0" cy="0"/>
        </a:xfrm>
      </p:grpSpPr>
      <p:sp>
        <p:nvSpPr>
          <p:cNvPr id="290" name="Google Shape;290;p180"/>
          <p:cNvSpPr>
            <a:spLocks noGrp="1"/>
          </p:cNvSpPr>
          <p:nvPr>
            <p:ph type="pic" idx="2"/>
          </p:nvPr>
        </p:nvSpPr>
        <p:spPr>
          <a:xfrm>
            <a:off x="14224000" y="0"/>
            <a:ext cx="10160099" cy="13715852"/>
          </a:xfrm>
          <a:prstGeom prst="rect">
            <a:avLst/>
          </a:prstGeom>
          <a:solidFill>
            <a:schemeClr val="lt2"/>
          </a:solidFill>
          <a:ln>
            <a:noFill/>
          </a:ln>
        </p:spPr>
      </p:sp>
      <p:sp>
        <p:nvSpPr>
          <p:cNvPr id="291" name="Google Shape;291;p180"/>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92" name="Google Shape;292;p180"/>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slide-054">
  <p:cSld name="slide-054">
    <p:spTree>
      <p:nvGrpSpPr>
        <p:cNvPr id="1" name="Shape 293"/>
        <p:cNvGrpSpPr/>
        <p:nvPr/>
      </p:nvGrpSpPr>
      <p:grpSpPr>
        <a:xfrm>
          <a:off x="0" y="0"/>
          <a:ext cx="0" cy="0"/>
          <a:chOff x="0" y="0"/>
          <a:chExt cx="0" cy="0"/>
        </a:xfrm>
      </p:grpSpPr>
      <p:sp>
        <p:nvSpPr>
          <p:cNvPr id="294" name="Google Shape;294;p181"/>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295" name="Google Shape;295;p181"/>
          <p:cNvSpPr>
            <a:spLocks noGrp="1"/>
          </p:cNvSpPr>
          <p:nvPr>
            <p:ph type="pic" idx="2"/>
          </p:nvPr>
        </p:nvSpPr>
        <p:spPr>
          <a:xfrm>
            <a:off x="12192098" y="0"/>
            <a:ext cx="12192002" cy="6857852"/>
          </a:xfrm>
          <a:prstGeom prst="rect">
            <a:avLst/>
          </a:prstGeom>
          <a:solidFill>
            <a:schemeClr val="lt2"/>
          </a:solidFill>
          <a:ln>
            <a:noFill/>
          </a:ln>
        </p:spPr>
      </p:sp>
      <p:sp>
        <p:nvSpPr>
          <p:cNvPr id="296" name="Google Shape;296;p181"/>
          <p:cNvSpPr>
            <a:spLocks noGrp="1"/>
          </p:cNvSpPr>
          <p:nvPr>
            <p:ph type="pic" idx="3"/>
          </p:nvPr>
        </p:nvSpPr>
        <p:spPr>
          <a:xfrm>
            <a:off x="0" y="6858000"/>
            <a:ext cx="12192001" cy="6857852"/>
          </a:xfrm>
          <a:prstGeom prst="rect">
            <a:avLst/>
          </a:prstGeom>
          <a:solidFill>
            <a:schemeClr val="lt2"/>
          </a:solidFill>
          <a:ln>
            <a:noFill/>
          </a:ln>
        </p:spPr>
      </p:sp>
      <p:sp>
        <p:nvSpPr>
          <p:cNvPr id="297" name="Google Shape;297;p181"/>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slide-055">
  <p:cSld name="slide-055">
    <p:spTree>
      <p:nvGrpSpPr>
        <p:cNvPr id="1" name="Shape 298"/>
        <p:cNvGrpSpPr/>
        <p:nvPr/>
      </p:nvGrpSpPr>
      <p:grpSpPr>
        <a:xfrm>
          <a:off x="0" y="0"/>
          <a:ext cx="0" cy="0"/>
          <a:chOff x="0" y="0"/>
          <a:chExt cx="0" cy="0"/>
        </a:xfrm>
      </p:grpSpPr>
      <p:sp>
        <p:nvSpPr>
          <p:cNvPr id="299" name="Google Shape;299;p182"/>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00" name="Google Shape;300;p182"/>
          <p:cNvSpPr>
            <a:spLocks noGrp="1"/>
          </p:cNvSpPr>
          <p:nvPr>
            <p:ph type="pic" idx="2"/>
          </p:nvPr>
        </p:nvSpPr>
        <p:spPr>
          <a:xfrm>
            <a:off x="2035075" y="2025848"/>
            <a:ext cx="6095903" cy="9664155"/>
          </a:xfrm>
          <a:prstGeom prst="rect">
            <a:avLst/>
          </a:prstGeom>
          <a:solidFill>
            <a:schemeClr val="lt2"/>
          </a:solidFill>
          <a:ln>
            <a:noFill/>
          </a:ln>
        </p:spPr>
      </p:sp>
      <p:sp>
        <p:nvSpPr>
          <p:cNvPr id="301" name="Google Shape;301;p182"/>
          <p:cNvSpPr>
            <a:spLocks noGrp="1"/>
          </p:cNvSpPr>
          <p:nvPr>
            <p:ph type="pic" idx="3"/>
          </p:nvPr>
        </p:nvSpPr>
        <p:spPr>
          <a:xfrm>
            <a:off x="8385075" y="2025848"/>
            <a:ext cx="6095902" cy="4698852"/>
          </a:xfrm>
          <a:prstGeom prst="rect">
            <a:avLst/>
          </a:prstGeom>
          <a:solidFill>
            <a:schemeClr val="lt2"/>
          </a:solidFill>
          <a:ln>
            <a:noFill/>
          </a:ln>
        </p:spPr>
      </p:sp>
      <p:sp>
        <p:nvSpPr>
          <p:cNvPr id="302" name="Google Shape;302;p182"/>
          <p:cNvSpPr>
            <a:spLocks noGrp="1"/>
          </p:cNvSpPr>
          <p:nvPr>
            <p:ph type="pic" idx="4"/>
          </p:nvPr>
        </p:nvSpPr>
        <p:spPr>
          <a:xfrm>
            <a:off x="8385075" y="6984007"/>
            <a:ext cx="6095902" cy="4698853"/>
          </a:xfrm>
          <a:prstGeom prst="rect">
            <a:avLst/>
          </a:prstGeom>
          <a:solidFill>
            <a:schemeClr val="lt2"/>
          </a:solidFill>
          <a:ln>
            <a:noFill/>
          </a:ln>
        </p:spPr>
      </p:sp>
      <p:sp>
        <p:nvSpPr>
          <p:cNvPr id="303" name="Google Shape;303;p182"/>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slide-056">
  <p:cSld name="slide-056">
    <p:spTree>
      <p:nvGrpSpPr>
        <p:cNvPr id="1" name="Shape 304"/>
        <p:cNvGrpSpPr/>
        <p:nvPr/>
      </p:nvGrpSpPr>
      <p:grpSpPr>
        <a:xfrm>
          <a:off x="0" y="0"/>
          <a:ext cx="0" cy="0"/>
          <a:chOff x="0" y="0"/>
          <a:chExt cx="0" cy="0"/>
        </a:xfrm>
      </p:grpSpPr>
      <p:sp>
        <p:nvSpPr>
          <p:cNvPr id="305" name="Google Shape;305;p183"/>
          <p:cNvSpPr>
            <a:spLocks noGrp="1"/>
          </p:cNvSpPr>
          <p:nvPr>
            <p:ph type="pic" idx="2"/>
          </p:nvPr>
        </p:nvSpPr>
        <p:spPr>
          <a:xfrm>
            <a:off x="0" y="0"/>
            <a:ext cx="6095902" cy="13715852"/>
          </a:xfrm>
          <a:prstGeom prst="rect">
            <a:avLst/>
          </a:prstGeom>
          <a:solidFill>
            <a:schemeClr val="lt2"/>
          </a:solidFill>
          <a:ln>
            <a:noFill/>
          </a:ln>
        </p:spPr>
      </p:sp>
      <p:sp>
        <p:nvSpPr>
          <p:cNvPr id="306" name="Google Shape;306;p183"/>
          <p:cNvSpPr>
            <a:spLocks noGrp="1"/>
          </p:cNvSpPr>
          <p:nvPr>
            <p:ph type="pic" idx="3"/>
          </p:nvPr>
        </p:nvSpPr>
        <p:spPr>
          <a:xfrm>
            <a:off x="6096000" y="0"/>
            <a:ext cx="6095902" cy="13715852"/>
          </a:xfrm>
          <a:prstGeom prst="rect">
            <a:avLst/>
          </a:prstGeom>
          <a:solidFill>
            <a:schemeClr val="lt2"/>
          </a:solidFill>
          <a:ln>
            <a:noFill/>
          </a:ln>
        </p:spPr>
      </p:sp>
      <p:sp>
        <p:nvSpPr>
          <p:cNvPr id="307" name="Google Shape;307;p183"/>
          <p:cNvSpPr>
            <a:spLocks noGrp="1"/>
          </p:cNvSpPr>
          <p:nvPr>
            <p:ph type="pic" idx="4"/>
          </p:nvPr>
        </p:nvSpPr>
        <p:spPr>
          <a:xfrm>
            <a:off x="12192000" y="0"/>
            <a:ext cx="6095902" cy="13715852"/>
          </a:xfrm>
          <a:prstGeom prst="rect">
            <a:avLst/>
          </a:prstGeom>
          <a:solidFill>
            <a:schemeClr val="lt2"/>
          </a:solidFill>
          <a:ln>
            <a:noFill/>
          </a:ln>
        </p:spPr>
      </p:sp>
      <p:sp>
        <p:nvSpPr>
          <p:cNvPr id="308" name="Google Shape;308;p183"/>
          <p:cNvSpPr>
            <a:spLocks noGrp="1"/>
          </p:cNvSpPr>
          <p:nvPr>
            <p:ph type="pic" idx="5"/>
          </p:nvPr>
        </p:nvSpPr>
        <p:spPr>
          <a:xfrm>
            <a:off x="18288000" y="0"/>
            <a:ext cx="6095902" cy="13715852"/>
          </a:xfrm>
          <a:prstGeom prst="rect">
            <a:avLst/>
          </a:prstGeom>
          <a:solidFill>
            <a:schemeClr val="lt2"/>
          </a:solidFill>
          <a:ln>
            <a:noFill/>
          </a:ln>
        </p:spPr>
      </p:sp>
      <p:sp>
        <p:nvSpPr>
          <p:cNvPr id="309" name="Google Shape;309;p183"/>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10" name="Google Shape;310;p183"/>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slide-057">
  <p:cSld name="slide-057">
    <p:spTree>
      <p:nvGrpSpPr>
        <p:cNvPr id="1" name="Shape 311"/>
        <p:cNvGrpSpPr/>
        <p:nvPr/>
      </p:nvGrpSpPr>
      <p:grpSpPr>
        <a:xfrm>
          <a:off x="0" y="0"/>
          <a:ext cx="0" cy="0"/>
          <a:chOff x="0" y="0"/>
          <a:chExt cx="0" cy="0"/>
        </a:xfrm>
      </p:grpSpPr>
      <p:sp>
        <p:nvSpPr>
          <p:cNvPr id="312" name="Google Shape;312;p184"/>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13" name="Google Shape;313;p184"/>
          <p:cNvSpPr/>
          <p:nvPr/>
        </p:nvSpPr>
        <p:spPr>
          <a:xfrm>
            <a:off x="6857999" y="-1"/>
            <a:ext cx="6858001" cy="13716001"/>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314" name="Google Shape;314;p184"/>
          <p:cNvSpPr>
            <a:spLocks noGrp="1"/>
          </p:cNvSpPr>
          <p:nvPr>
            <p:ph type="pic" idx="2"/>
          </p:nvPr>
        </p:nvSpPr>
        <p:spPr>
          <a:xfrm>
            <a:off x="0" y="0"/>
            <a:ext cx="6857903" cy="13715852"/>
          </a:xfrm>
          <a:prstGeom prst="rect">
            <a:avLst/>
          </a:prstGeom>
          <a:solidFill>
            <a:schemeClr val="lt2"/>
          </a:solidFill>
          <a:ln>
            <a:noFill/>
          </a:ln>
        </p:spPr>
      </p:sp>
      <p:sp>
        <p:nvSpPr>
          <p:cNvPr id="315" name="Google Shape;315;p184"/>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slide-058">
  <p:cSld name="slide-058">
    <p:spTree>
      <p:nvGrpSpPr>
        <p:cNvPr id="1" name="Shape 316"/>
        <p:cNvGrpSpPr/>
        <p:nvPr/>
      </p:nvGrpSpPr>
      <p:grpSpPr>
        <a:xfrm>
          <a:off x="0" y="0"/>
          <a:ext cx="0" cy="0"/>
          <a:chOff x="0" y="0"/>
          <a:chExt cx="0" cy="0"/>
        </a:xfrm>
      </p:grpSpPr>
      <p:sp>
        <p:nvSpPr>
          <p:cNvPr id="317" name="Google Shape;317;p185"/>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18" name="Google Shape;318;p185"/>
          <p:cNvSpPr/>
          <p:nvPr/>
        </p:nvSpPr>
        <p:spPr>
          <a:xfrm>
            <a:off x="17526000" y="-1"/>
            <a:ext cx="6858000" cy="13716001"/>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319" name="Google Shape;319;p185"/>
          <p:cNvSpPr>
            <a:spLocks noGrp="1"/>
          </p:cNvSpPr>
          <p:nvPr>
            <p:ph type="pic" idx="2"/>
          </p:nvPr>
        </p:nvSpPr>
        <p:spPr>
          <a:xfrm>
            <a:off x="10668000" y="0"/>
            <a:ext cx="6857903" cy="13715852"/>
          </a:xfrm>
          <a:prstGeom prst="rect">
            <a:avLst/>
          </a:prstGeom>
          <a:solidFill>
            <a:schemeClr val="lt2"/>
          </a:solidFill>
          <a:ln>
            <a:noFill/>
          </a:ln>
        </p:spPr>
      </p:sp>
      <p:sp>
        <p:nvSpPr>
          <p:cNvPr id="320" name="Google Shape;320;p185"/>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lide-006">
  <p:cSld name="slide-006">
    <p:spTree>
      <p:nvGrpSpPr>
        <p:cNvPr id="1" name="Shape 32"/>
        <p:cNvGrpSpPr/>
        <p:nvPr/>
      </p:nvGrpSpPr>
      <p:grpSpPr>
        <a:xfrm>
          <a:off x="0" y="0"/>
          <a:ext cx="0" cy="0"/>
          <a:chOff x="0" y="0"/>
          <a:chExt cx="0" cy="0"/>
        </a:xfrm>
      </p:grpSpPr>
      <p:sp>
        <p:nvSpPr>
          <p:cNvPr id="33" name="Google Shape;33;p132"/>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4" name="Google Shape;34;p132"/>
          <p:cNvSpPr>
            <a:spLocks noGrp="1"/>
          </p:cNvSpPr>
          <p:nvPr>
            <p:ph type="pic" idx="2"/>
          </p:nvPr>
        </p:nvSpPr>
        <p:spPr>
          <a:xfrm>
            <a:off x="0" y="0"/>
            <a:ext cx="12199738" cy="13716196"/>
          </a:xfrm>
          <a:prstGeom prst="rect">
            <a:avLst/>
          </a:prstGeom>
          <a:solidFill>
            <a:schemeClr val="lt2"/>
          </a:solidFill>
          <a:ln>
            <a:noFill/>
          </a:ln>
        </p:spPr>
      </p:sp>
      <p:sp>
        <p:nvSpPr>
          <p:cNvPr id="35" name="Google Shape;35;p132"/>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slide-059">
  <p:cSld name="slide-059">
    <p:spTree>
      <p:nvGrpSpPr>
        <p:cNvPr id="1" name="Shape 321"/>
        <p:cNvGrpSpPr/>
        <p:nvPr/>
      </p:nvGrpSpPr>
      <p:grpSpPr>
        <a:xfrm>
          <a:off x="0" y="0"/>
          <a:ext cx="0" cy="0"/>
          <a:chOff x="0" y="0"/>
          <a:chExt cx="0" cy="0"/>
        </a:xfrm>
      </p:grpSpPr>
      <p:sp>
        <p:nvSpPr>
          <p:cNvPr id="322" name="Google Shape;322;p186"/>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23" name="Google Shape;323;p186"/>
          <p:cNvSpPr>
            <a:spLocks noGrp="1"/>
          </p:cNvSpPr>
          <p:nvPr>
            <p:ph type="pic" idx="2"/>
          </p:nvPr>
        </p:nvSpPr>
        <p:spPr>
          <a:xfrm>
            <a:off x="12192000" y="4571999"/>
            <a:ext cx="6096000" cy="4572001"/>
          </a:xfrm>
          <a:prstGeom prst="rect">
            <a:avLst/>
          </a:prstGeom>
          <a:solidFill>
            <a:schemeClr val="lt2"/>
          </a:solidFill>
          <a:ln>
            <a:noFill/>
          </a:ln>
        </p:spPr>
      </p:sp>
      <p:sp>
        <p:nvSpPr>
          <p:cNvPr id="324" name="Google Shape;324;p186"/>
          <p:cNvSpPr>
            <a:spLocks noGrp="1"/>
          </p:cNvSpPr>
          <p:nvPr>
            <p:ph type="pic" idx="3"/>
          </p:nvPr>
        </p:nvSpPr>
        <p:spPr>
          <a:xfrm>
            <a:off x="18288000" y="4571999"/>
            <a:ext cx="6096000" cy="4572001"/>
          </a:xfrm>
          <a:prstGeom prst="rect">
            <a:avLst/>
          </a:prstGeom>
          <a:solidFill>
            <a:schemeClr val="lt2"/>
          </a:solidFill>
          <a:ln>
            <a:noFill/>
          </a:ln>
        </p:spPr>
      </p:sp>
      <p:sp>
        <p:nvSpPr>
          <p:cNvPr id="325" name="Google Shape;325;p186"/>
          <p:cNvSpPr>
            <a:spLocks noGrp="1"/>
          </p:cNvSpPr>
          <p:nvPr>
            <p:ph type="pic" idx="4"/>
          </p:nvPr>
        </p:nvSpPr>
        <p:spPr>
          <a:xfrm>
            <a:off x="18288000" y="9143999"/>
            <a:ext cx="6096000" cy="4572001"/>
          </a:xfrm>
          <a:prstGeom prst="rect">
            <a:avLst/>
          </a:prstGeom>
          <a:solidFill>
            <a:schemeClr val="lt2"/>
          </a:solidFill>
          <a:ln>
            <a:noFill/>
          </a:ln>
        </p:spPr>
      </p:sp>
      <p:sp>
        <p:nvSpPr>
          <p:cNvPr id="326" name="Google Shape;326;p186"/>
          <p:cNvSpPr>
            <a:spLocks noGrp="1"/>
          </p:cNvSpPr>
          <p:nvPr>
            <p:ph type="pic" idx="5"/>
          </p:nvPr>
        </p:nvSpPr>
        <p:spPr>
          <a:xfrm>
            <a:off x="12192000" y="9143999"/>
            <a:ext cx="6096000" cy="4572001"/>
          </a:xfrm>
          <a:prstGeom prst="rect">
            <a:avLst/>
          </a:prstGeom>
          <a:solidFill>
            <a:schemeClr val="lt2"/>
          </a:solidFill>
          <a:ln>
            <a:noFill/>
          </a:ln>
        </p:spPr>
      </p:sp>
      <p:sp>
        <p:nvSpPr>
          <p:cNvPr id="327" name="Google Shape;327;p186"/>
          <p:cNvSpPr>
            <a:spLocks noGrp="1"/>
          </p:cNvSpPr>
          <p:nvPr>
            <p:ph type="pic" idx="6"/>
          </p:nvPr>
        </p:nvSpPr>
        <p:spPr>
          <a:xfrm>
            <a:off x="6096000" y="9143999"/>
            <a:ext cx="6096000" cy="4572001"/>
          </a:xfrm>
          <a:prstGeom prst="rect">
            <a:avLst/>
          </a:prstGeom>
          <a:solidFill>
            <a:schemeClr val="lt2"/>
          </a:solidFill>
          <a:ln>
            <a:noFill/>
          </a:ln>
        </p:spPr>
      </p:sp>
      <p:sp>
        <p:nvSpPr>
          <p:cNvPr id="328" name="Google Shape;328;p186"/>
          <p:cNvSpPr>
            <a:spLocks noGrp="1"/>
          </p:cNvSpPr>
          <p:nvPr>
            <p:ph type="pic" idx="7"/>
          </p:nvPr>
        </p:nvSpPr>
        <p:spPr>
          <a:xfrm>
            <a:off x="0" y="9143999"/>
            <a:ext cx="6096000" cy="4572001"/>
          </a:xfrm>
          <a:prstGeom prst="rect">
            <a:avLst/>
          </a:prstGeom>
          <a:solidFill>
            <a:schemeClr val="lt2"/>
          </a:solidFill>
          <a:ln>
            <a:noFill/>
          </a:ln>
        </p:spPr>
      </p:sp>
      <p:sp>
        <p:nvSpPr>
          <p:cNvPr id="329" name="Google Shape;329;p186"/>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slide-060">
  <p:cSld name="slide-060">
    <p:spTree>
      <p:nvGrpSpPr>
        <p:cNvPr id="1" name="Shape 330"/>
        <p:cNvGrpSpPr/>
        <p:nvPr/>
      </p:nvGrpSpPr>
      <p:grpSpPr>
        <a:xfrm>
          <a:off x="0" y="0"/>
          <a:ext cx="0" cy="0"/>
          <a:chOff x="0" y="0"/>
          <a:chExt cx="0" cy="0"/>
        </a:xfrm>
      </p:grpSpPr>
      <p:sp>
        <p:nvSpPr>
          <p:cNvPr id="331" name="Google Shape;331;p187"/>
          <p:cNvSpPr/>
          <p:nvPr/>
        </p:nvSpPr>
        <p:spPr>
          <a:xfrm>
            <a:off x="-2" y="4572000"/>
            <a:ext cx="24384002" cy="9144001"/>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332" name="Google Shape;332;p187"/>
          <p:cNvSpPr>
            <a:spLocks noGrp="1"/>
          </p:cNvSpPr>
          <p:nvPr>
            <p:ph type="pic" idx="2"/>
          </p:nvPr>
        </p:nvSpPr>
        <p:spPr>
          <a:xfrm>
            <a:off x="18288000" y="0"/>
            <a:ext cx="6096000" cy="4572001"/>
          </a:xfrm>
          <a:prstGeom prst="rect">
            <a:avLst/>
          </a:prstGeom>
          <a:solidFill>
            <a:schemeClr val="lt2"/>
          </a:solidFill>
          <a:ln>
            <a:noFill/>
          </a:ln>
        </p:spPr>
      </p:sp>
      <p:sp>
        <p:nvSpPr>
          <p:cNvPr id="333" name="Google Shape;333;p187"/>
          <p:cNvSpPr>
            <a:spLocks noGrp="1"/>
          </p:cNvSpPr>
          <p:nvPr>
            <p:ph type="pic" idx="3"/>
          </p:nvPr>
        </p:nvSpPr>
        <p:spPr>
          <a:xfrm>
            <a:off x="12192000" y="0"/>
            <a:ext cx="6096000" cy="4572001"/>
          </a:xfrm>
          <a:prstGeom prst="rect">
            <a:avLst/>
          </a:prstGeom>
          <a:solidFill>
            <a:schemeClr val="lt2"/>
          </a:solidFill>
          <a:ln>
            <a:noFill/>
          </a:ln>
        </p:spPr>
      </p:sp>
      <p:sp>
        <p:nvSpPr>
          <p:cNvPr id="334" name="Google Shape;334;p187"/>
          <p:cNvSpPr>
            <a:spLocks noGrp="1"/>
          </p:cNvSpPr>
          <p:nvPr>
            <p:ph type="pic" idx="4"/>
          </p:nvPr>
        </p:nvSpPr>
        <p:spPr>
          <a:xfrm>
            <a:off x="6096000" y="0"/>
            <a:ext cx="6096000" cy="4572001"/>
          </a:xfrm>
          <a:prstGeom prst="rect">
            <a:avLst/>
          </a:prstGeom>
          <a:solidFill>
            <a:schemeClr val="lt2"/>
          </a:solidFill>
          <a:ln>
            <a:noFill/>
          </a:ln>
        </p:spPr>
      </p:sp>
      <p:sp>
        <p:nvSpPr>
          <p:cNvPr id="335" name="Google Shape;335;p187"/>
          <p:cNvSpPr>
            <a:spLocks noGrp="1"/>
          </p:cNvSpPr>
          <p:nvPr>
            <p:ph type="pic" idx="5"/>
          </p:nvPr>
        </p:nvSpPr>
        <p:spPr>
          <a:xfrm>
            <a:off x="0" y="0"/>
            <a:ext cx="6096000" cy="4572001"/>
          </a:xfrm>
          <a:prstGeom prst="rect">
            <a:avLst/>
          </a:prstGeom>
          <a:solidFill>
            <a:schemeClr val="lt2"/>
          </a:solidFill>
          <a:ln>
            <a:noFill/>
          </a:ln>
        </p:spPr>
      </p:sp>
      <p:sp>
        <p:nvSpPr>
          <p:cNvPr id="336" name="Google Shape;336;p187"/>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37" name="Google Shape;337;p187"/>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slide-061">
  <p:cSld name="slide-061">
    <p:spTree>
      <p:nvGrpSpPr>
        <p:cNvPr id="1" name="Shape 338"/>
        <p:cNvGrpSpPr/>
        <p:nvPr/>
      </p:nvGrpSpPr>
      <p:grpSpPr>
        <a:xfrm>
          <a:off x="0" y="0"/>
          <a:ext cx="0" cy="0"/>
          <a:chOff x="0" y="0"/>
          <a:chExt cx="0" cy="0"/>
        </a:xfrm>
      </p:grpSpPr>
      <p:sp>
        <p:nvSpPr>
          <p:cNvPr id="339" name="Google Shape;339;p188"/>
          <p:cNvSpPr/>
          <p:nvPr/>
        </p:nvSpPr>
        <p:spPr>
          <a:xfrm>
            <a:off x="-2" y="11365110"/>
            <a:ext cx="24384002" cy="2350890"/>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340" name="Google Shape;340;p188"/>
          <p:cNvSpPr>
            <a:spLocks noGrp="1"/>
          </p:cNvSpPr>
          <p:nvPr>
            <p:ph type="pic" idx="2"/>
          </p:nvPr>
        </p:nvSpPr>
        <p:spPr>
          <a:xfrm>
            <a:off x="18288000" y="6857999"/>
            <a:ext cx="6096000" cy="4572001"/>
          </a:xfrm>
          <a:prstGeom prst="rect">
            <a:avLst/>
          </a:prstGeom>
          <a:solidFill>
            <a:schemeClr val="lt2"/>
          </a:solidFill>
          <a:ln>
            <a:noFill/>
          </a:ln>
        </p:spPr>
      </p:sp>
      <p:sp>
        <p:nvSpPr>
          <p:cNvPr id="341" name="Google Shape;341;p188"/>
          <p:cNvSpPr>
            <a:spLocks noGrp="1"/>
          </p:cNvSpPr>
          <p:nvPr>
            <p:ph type="pic" idx="3"/>
          </p:nvPr>
        </p:nvSpPr>
        <p:spPr>
          <a:xfrm>
            <a:off x="12192000" y="6857999"/>
            <a:ext cx="6096000" cy="4572001"/>
          </a:xfrm>
          <a:prstGeom prst="rect">
            <a:avLst/>
          </a:prstGeom>
          <a:solidFill>
            <a:schemeClr val="lt2"/>
          </a:solidFill>
          <a:ln>
            <a:noFill/>
          </a:ln>
        </p:spPr>
      </p:sp>
      <p:sp>
        <p:nvSpPr>
          <p:cNvPr id="342" name="Google Shape;342;p188"/>
          <p:cNvSpPr>
            <a:spLocks noGrp="1"/>
          </p:cNvSpPr>
          <p:nvPr>
            <p:ph type="pic" idx="4"/>
          </p:nvPr>
        </p:nvSpPr>
        <p:spPr>
          <a:xfrm>
            <a:off x="6096000" y="6857999"/>
            <a:ext cx="6096000" cy="4572001"/>
          </a:xfrm>
          <a:prstGeom prst="rect">
            <a:avLst/>
          </a:prstGeom>
          <a:solidFill>
            <a:schemeClr val="lt2"/>
          </a:solidFill>
          <a:ln>
            <a:noFill/>
          </a:ln>
        </p:spPr>
      </p:sp>
      <p:sp>
        <p:nvSpPr>
          <p:cNvPr id="343" name="Google Shape;343;p188"/>
          <p:cNvSpPr>
            <a:spLocks noGrp="1"/>
          </p:cNvSpPr>
          <p:nvPr>
            <p:ph type="pic" idx="5"/>
          </p:nvPr>
        </p:nvSpPr>
        <p:spPr>
          <a:xfrm>
            <a:off x="0" y="6857999"/>
            <a:ext cx="6096000" cy="4572001"/>
          </a:xfrm>
          <a:prstGeom prst="rect">
            <a:avLst/>
          </a:prstGeom>
          <a:solidFill>
            <a:schemeClr val="lt2"/>
          </a:solidFill>
          <a:ln>
            <a:noFill/>
          </a:ln>
        </p:spPr>
      </p:sp>
      <p:sp>
        <p:nvSpPr>
          <p:cNvPr id="344" name="Google Shape;344;p188"/>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45" name="Google Shape;345;p188"/>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slide-062">
  <p:cSld name="slide-062">
    <p:spTree>
      <p:nvGrpSpPr>
        <p:cNvPr id="1" name="Shape 346"/>
        <p:cNvGrpSpPr/>
        <p:nvPr/>
      </p:nvGrpSpPr>
      <p:grpSpPr>
        <a:xfrm>
          <a:off x="0" y="0"/>
          <a:ext cx="0" cy="0"/>
          <a:chOff x="0" y="0"/>
          <a:chExt cx="0" cy="0"/>
        </a:xfrm>
      </p:grpSpPr>
      <p:sp>
        <p:nvSpPr>
          <p:cNvPr id="347" name="Google Shape;347;p189"/>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48" name="Google Shape;348;p189"/>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349" name="Google Shape;349;p189"/>
          <p:cNvSpPr>
            <a:spLocks noGrp="1"/>
          </p:cNvSpPr>
          <p:nvPr>
            <p:ph type="pic" idx="2"/>
          </p:nvPr>
        </p:nvSpPr>
        <p:spPr>
          <a:xfrm>
            <a:off x="15628451" y="5691620"/>
            <a:ext cx="4461704" cy="4473128"/>
          </a:xfrm>
          <a:prstGeom prst="octagon">
            <a:avLst>
              <a:gd name="adj" fmla="val 29289"/>
            </a:avLst>
          </a:prstGeom>
          <a:solidFill>
            <a:schemeClr val="lt2"/>
          </a:solidFill>
          <a:ln>
            <a:noFill/>
          </a:ln>
        </p:spPr>
      </p:sp>
      <p:sp>
        <p:nvSpPr>
          <p:cNvPr id="350" name="Google Shape;350;p189"/>
          <p:cNvSpPr>
            <a:spLocks noGrp="1"/>
          </p:cNvSpPr>
          <p:nvPr>
            <p:ph type="pic" idx="3"/>
          </p:nvPr>
        </p:nvSpPr>
        <p:spPr>
          <a:xfrm>
            <a:off x="18980602" y="2507695"/>
            <a:ext cx="4461704" cy="4473128"/>
          </a:xfrm>
          <a:prstGeom prst="octagon">
            <a:avLst>
              <a:gd name="adj" fmla="val 29289"/>
            </a:avLst>
          </a:prstGeom>
          <a:solidFill>
            <a:schemeClr val="lt2"/>
          </a:solidFill>
          <a:ln>
            <a:noFill/>
          </a:ln>
        </p:spPr>
      </p:sp>
      <p:sp>
        <p:nvSpPr>
          <p:cNvPr id="351" name="Google Shape;351;p189"/>
          <p:cNvSpPr>
            <a:spLocks noGrp="1"/>
          </p:cNvSpPr>
          <p:nvPr>
            <p:ph type="pic" idx="4"/>
          </p:nvPr>
        </p:nvSpPr>
        <p:spPr>
          <a:xfrm>
            <a:off x="12251586" y="2507695"/>
            <a:ext cx="4461704" cy="4473128"/>
          </a:xfrm>
          <a:prstGeom prst="octagon">
            <a:avLst>
              <a:gd name="adj" fmla="val 29289"/>
            </a:avLst>
          </a:prstGeom>
          <a:solidFill>
            <a:schemeClr val="lt2"/>
          </a:solid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slide-063">
  <p:cSld name="slide-063">
    <p:spTree>
      <p:nvGrpSpPr>
        <p:cNvPr id="1" name="Shape 352"/>
        <p:cNvGrpSpPr/>
        <p:nvPr/>
      </p:nvGrpSpPr>
      <p:grpSpPr>
        <a:xfrm>
          <a:off x="0" y="0"/>
          <a:ext cx="0" cy="0"/>
          <a:chOff x="0" y="0"/>
          <a:chExt cx="0" cy="0"/>
        </a:xfrm>
      </p:grpSpPr>
      <p:sp>
        <p:nvSpPr>
          <p:cNvPr id="353" name="Google Shape;353;p190"/>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54" name="Google Shape;354;p190"/>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355" name="Google Shape;355;p190"/>
          <p:cNvSpPr>
            <a:spLocks noGrp="1"/>
          </p:cNvSpPr>
          <p:nvPr>
            <p:ph type="pic" idx="2"/>
          </p:nvPr>
        </p:nvSpPr>
        <p:spPr>
          <a:xfrm>
            <a:off x="9337235" y="6684278"/>
            <a:ext cx="4461704" cy="4473128"/>
          </a:xfrm>
          <a:prstGeom prst="octagon">
            <a:avLst>
              <a:gd name="adj" fmla="val 29289"/>
            </a:avLst>
          </a:prstGeom>
          <a:solidFill>
            <a:schemeClr val="lt2"/>
          </a:solidFill>
          <a:ln>
            <a:noFill/>
          </a:ln>
        </p:spPr>
      </p:sp>
      <p:sp>
        <p:nvSpPr>
          <p:cNvPr id="356" name="Google Shape;356;p190"/>
          <p:cNvSpPr>
            <a:spLocks noGrp="1"/>
          </p:cNvSpPr>
          <p:nvPr>
            <p:ph type="pic" idx="3"/>
          </p:nvPr>
        </p:nvSpPr>
        <p:spPr>
          <a:xfrm>
            <a:off x="1297358" y="3269287"/>
            <a:ext cx="4461704" cy="4473128"/>
          </a:xfrm>
          <a:prstGeom prst="octagon">
            <a:avLst>
              <a:gd name="adj" fmla="val 29289"/>
            </a:avLst>
          </a:prstGeom>
          <a:solidFill>
            <a:schemeClr val="lt2"/>
          </a:solidFill>
          <a:ln>
            <a:noFill/>
          </a:ln>
        </p:spPr>
      </p:sp>
      <p:sp>
        <p:nvSpPr>
          <p:cNvPr id="357" name="Google Shape;357;p190"/>
          <p:cNvSpPr>
            <a:spLocks noGrp="1"/>
          </p:cNvSpPr>
          <p:nvPr>
            <p:ph type="pic" idx="4"/>
          </p:nvPr>
        </p:nvSpPr>
        <p:spPr>
          <a:xfrm>
            <a:off x="4600705" y="6684278"/>
            <a:ext cx="4461704" cy="4473128"/>
          </a:xfrm>
          <a:prstGeom prst="octagon">
            <a:avLst>
              <a:gd name="adj" fmla="val 29289"/>
            </a:avLst>
          </a:prstGeom>
          <a:solidFill>
            <a:schemeClr val="lt2"/>
          </a:solid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slide-064">
  <p:cSld name="slide-064">
    <p:spTree>
      <p:nvGrpSpPr>
        <p:cNvPr id="1" name="Shape 358"/>
        <p:cNvGrpSpPr/>
        <p:nvPr/>
      </p:nvGrpSpPr>
      <p:grpSpPr>
        <a:xfrm>
          <a:off x="0" y="0"/>
          <a:ext cx="0" cy="0"/>
          <a:chOff x="0" y="0"/>
          <a:chExt cx="0" cy="0"/>
        </a:xfrm>
      </p:grpSpPr>
      <p:sp>
        <p:nvSpPr>
          <p:cNvPr id="359" name="Google Shape;359;p191"/>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60" name="Google Shape;360;p191"/>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361" name="Google Shape;361;p191"/>
          <p:cNvSpPr>
            <a:spLocks noGrp="1"/>
          </p:cNvSpPr>
          <p:nvPr>
            <p:ph type="pic" idx="2"/>
          </p:nvPr>
        </p:nvSpPr>
        <p:spPr>
          <a:xfrm>
            <a:off x="11668788" y="4484623"/>
            <a:ext cx="4461704" cy="4473128"/>
          </a:xfrm>
          <a:prstGeom prst="octagon">
            <a:avLst>
              <a:gd name="adj" fmla="val 29289"/>
            </a:avLst>
          </a:prstGeom>
          <a:solidFill>
            <a:schemeClr val="lt2"/>
          </a:solidFill>
          <a:ln>
            <a:noFill/>
          </a:ln>
        </p:spPr>
      </p:sp>
      <p:sp>
        <p:nvSpPr>
          <p:cNvPr id="362" name="Google Shape;362;p191"/>
          <p:cNvSpPr>
            <a:spLocks noGrp="1"/>
          </p:cNvSpPr>
          <p:nvPr>
            <p:ph type="pic" idx="3"/>
          </p:nvPr>
        </p:nvSpPr>
        <p:spPr>
          <a:xfrm>
            <a:off x="14905088" y="7771730"/>
            <a:ext cx="4461704" cy="4473128"/>
          </a:xfrm>
          <a:prstGeom prst="octagon">
            <a:avLst>
              <a:gd name="adj" fmla="val 29289"/>
            </a:avLst>
          </a:prstGeom>
          <a:solidFill>
            <a:schemeClr val="lt2"/>
          </a:solidFill>
          <a:ln>
            <a:noFill/>
          </a:ln>
        </p:spPr>
      </p:sp>
      <p:sp>
        <p:nvSpPr>
          <p:cNvPr id="363" name="Google Shape;363;p191"/>
          <p:cNvSpPr>
            <a:spLocks noGrp="1"/>
          </p:cNvSpPr>
          <p:nvPr>
            <p:ph type="pic" idx="4"/>
          </p:nvPr>
        </p:nvSpPr>
        <p:spPr>
          <a:xfrm>
            <a:off x="8385039" y="1185170"/>
            <a:ext cx="4461704" cy="4473128"/>
          </a:xfrm>
          <a:prstGeom prst="octagon">
            <a:avLst>
              <a:gd name="adj" fmla="val 29289"/>
            </a:avLst>
          </a:prstGeom>
          <a:solidFill>
            <a:schemeClr val="lt2"/>
          </a:solidFill>
          <a:ln>
            <a:noFill/>
          </a:ln>
        </p:spPr>
      </p:sp>
      <p:sp>
        <p:nvSpPr>
          <p:cNvPr id="364" name="Google Shape;364;p191"/>
          <p:cNvSpPr>
            <a:spLocks noGrp="1"/>
          </p:cNvSpPr>
          <p:nvPr>
            <p:ph type="pic" idx="5"/>
          </p:nvPr>
        </p:nvSpPr>
        <p:spPr>
          <a:xfrm>
            <a:off x="14952513" y="1197315"/>
            <a:ext cx="4461704" cy="4473128"/>
          </a:xfrm>
          <a:prstGeom prst="octagon">
            <a:avLst>
              <a:gd name="adj" fmla="val 29289"/>
            </a:avLst>
          </a:prstGeom>
          <a:solidFill>
            <a:schemeClr val="lt2"/>
          </a:solidFill>
          <a:ln>
            <a:noFill/>
          </a:ln>
        </p:spPr>
      </p:sp>
      <p:sp>
        <p:nvSpPr>
          <p:cNvPr id="365" name="Google Shape;365;p191"/>
          <p:cNvSpPr>
            <a:spLocks noGrp="1"/>
          </p:cNvSpPr>
          <p:nvPr>
            <p:ph type="pic" idx="6"/>
          </p:nvPr>
        </p:nvSpPr>
        <p:spPr>
          <a:xfrm>
            <a:off x="18196316" y="4484623"/>
            <a:ext cx="4461704" cy="4473128"/>
          </a:xfrm>
          <a:prstGeom prst="octagon">
            <a:avLst>
              <a:gd name="adj" fmla="val 29289"/>
            </a:avLst>
          </a:prstGeom>
          <a:solidFill>
            <a:schemeClr val="lt2"/>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slide-065">
  <p:cSld name="slide-065">
    <p:spTree>
      <p:nvGrpSpPr>
        <p:cNvPr id="1" name="Shape 366"/>
        <p:cNvGrpSpPr/>
        <p:nvPr/>
      </p:nvGrpSpPr>
      <p:grpSpPr>
        <a:xfrm>
          <a:off x="0" y="0"/>
          <a:ext cx="0" cy="0"/>
          <a:chOff x="0" y="0"/>
          <a:chExt cx="0" cy="0"/>
        </a:xfrm>
      </p:grpSpPr>
      <p:sp>
        <p:nvSpPr>
          <p:cNvPr id="367" name="Google Shape;367;p192"/>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68" name="Google Shape;368;p192"/>
          <p:cNvSpPr>
            <a:spLocks noGrp="1"/>
          </p:cNvSpPr>
          <p:nvPr>
            <p:ph type="pic" idx="2"/>
          </p:nvPr>
        </p:nvSpPr>
        <p:spPr>
          <a:xfrm>
            <a:off x="2035075" y="2203648"/>
            <a:ext cx="9145192" cy="9473506"/>
          </a:xfrm>
          <a:prstGeom prst="rect">
            <a:avLst/>
          </a:prstGeom>
          <a:solidFill>
            <a:schemeClr val="lt2"/>
          </a:solidFill>
          <a:ln>
            <a:noFill/>
          </a:ln>
        </p:spPr>
      </p:sp>
      <p:sp>
        <p:nvSpPr>
          <p:cNvPr id="369" name="Google Shape;369;p192"/>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slide-066">
  <p:cSld name="slide-066">
    <p:spTree>
      <p:nvGrpSpPr>
        <p:cNvPr id="1" name="Shape 370"/>
        <p:cNvGrpSpPr/>
        <p:nvPr/>
      </p:nvGrpSpPr>
      <p:grpSpPr>
        <a:xfrm>
          <a:off x="0" y="0"/>
          <a:ext cx="0" cy="0"/>
          <a:chOff x="0" y="0"/>
          <a:chExt cx="0" cy="0"/>
        </a:xfrm>
      </p:grpSpPr>
      <p:sp>
        <p:nvSpPr>
          <p:cNvPr id="371" name="Google Shape;371;p193"/>
          <p:cNvSpPr>
            <a:spLocks noGrp="1"/>
          </p:cNvSpPr>
          <p:nvPr>
            <p:ph type="pic" idx="2"/>
          </p:nvPr>
        </p:nvSpPr>
        <p:spPr>
          <a:xfrm>
            <a:off x="-1" y="0"/>
            <a:ext cx="24384102" cy="13715802"/>
          </a:xfrm>
          <a:prstGeom prst="rect">
            <a:avLst/>
          </a:prstGeom>
          <a:solidFill>
            <a:schemeClr val="lt2"/>
          </a:solidFill>
          <a:ln>
            <a:noFill/>
          </a:ln>
        </p:spPr>
      </p:sp>
      <p:sp>
        <p:nvSpPr>
          <p:cNvPr id="372" name="Google Shape;372;p193"/>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73" name="Google Shape;373;p193"/>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slide-067">
  <p:cSld name="slide-067">
    <p:spTree>
      <p:nvGrpSpPr>
        <p:cNvPr id="1" name="Shape 374"/>
        <p:cNvGrpSpPr/>
        <p:nvPr/>
      </p:nvGrpSpPr>
      <p:grpSpPr>
        <a:xfrm>
          <a:off x="0" y="0"/>
          <a:ext cx="0" cy="0"/>
          <a:chOff x="0" y="0"/>
          <a:chExt cx="0" cy="0"/>
        </a:xfrm>
      </p:grpSpPr>
      <p:sp>
        <p:nvSpPr>
          <p:cNvPr id="375" name="Google Shape;375;p194"/>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76" name="Google Shape;376;p194"/>
          <p:cNvSpPr/>
          <p:nvPr/>
        </p:nvSpPr>
        <p:spPr>
          <a:xfrm>
            <a:off x="17526000" y="-1"/>
            <a:ext cx="6858000" cy="13716001"/>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377" name="Google Shape;377;p194"/>
          <p:cNvSpPr>
            <a:spLocks noGrp="1"/>
          </p:cNvSpPr>
          <p:nvPr>
            <p:ph type="pic" idx="2"/>
          </p:nvPr>
        </p:nvSpPr>
        <p:spPr>
          <a:xfrm>
            <a:off x="11835879" y="3774093"/>
            <a:ext cx="3449242" cy="6167913"/>
          </a:xfrm>
          <a:prstGeom prst="rect">
            <a:avLst/>
          </a:prstGeom>
          <a:solidFill>
            <a:schemeClr val="lt2"/>
          </a:solidFill>
          <a:ln>
            <a:noFill/>
          </a:ln>
        </p:spPr>
      </p:sp>
      <p:sp>
        <p:nvSpPr>
          <p:cNvPr id="378" name="Google Shape;378;p194"/>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slide-068">
  <p:cSld name="slide-068">
    <p:spTree>
      <p:nvGrpSpPr>
        <p:cNvPr id="1" name="Shape 379"/>
        <p:cNvGrpSpPr/>
        <p:nvPr/>
      </p:nvGrpSpPr>
      <p:grpSpPr>
        <a:xfrm>
          <a:off x="0" y="0"/>
          <a:ext cx="0" cy="0"/>
          <a:chOff x="0" y="0"/>
          <a:chExt cx="0" cy="0"/>
        </a:xfrm>
      </p:grpSpPr>
      <p:sp>
        <p:nvSpPr>
          <p:cNvPr id="380" name="Google Shape;380;p195"/>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81" name="Google Shape;381;p195"/>
          <p:cNvSpPr>
            <a:spLocks noGrp="1"/>
          </p:cNvSpPr>
          <p:nvPr>
            <p:ph type="pic" idx="2"/>
          </p:nvPr>
        </p:nvSpPr>
        <p:spPr>
          <a:xfrm>
            <a:off x="0" y="-1"/>
            <a:ext cx="12192001" cy="6857804"/>
          </a:xfrm>
          <a:prstGeom prst="rect">
            <a:avLst/>
          </a:prstGeom>
          <a:solidFill>
            <a:schemeClr val="lt2"/>
          </a:solidFill>
          <a:ln>
            <a:noFill/>
          </a:ln>
        </p:spPr>
      </p:sp>
      <p:sp>
        <p:nvSpPr>
          <p:cNvPr id="382" name="Google Shape;382;p195"/>
          <p:cNvSpPr>
            <a:spLocks noGrp="1"/>
          </p:cNvSpPr>
          <p:nvPr>
            <p:ph type="pic" idx="3"/>
          </p:nvPr>
        </p:nvSpPr>
        <p:spPr>
          <a:xfrm>
            <a:off x="12198787" y="6858000"/>
            <a:ext cx="12192001" cy="6857803"/>
          </a:xfrm>
          <a:prstGeom prst="rect">
            <a:avLst/>
          </a:prstGeom>
          <a:solidFill>
            <a:schemeClr val="lt2"/>
          </a:solidFill>
          <a:ln>
            <a:noFill/>
          </a:ln>
        </p:spPr>
      </p:sp>
      <p:sp>
        <p:nvSpPr>
          <p:cNvPr id="383" name="Google Shape;383;p195"/>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el &amp; Untertitel">
  <p:cSld name="Titel &amp; Untertitel">
    <p:spTree>
      <p:nvGrpSpPr>
        <p:cNvPr id="1" name="Shape 36"/>
        <p:cNvGrpSpPr/>
        <p:nvPr/>
      </p:nvGrpSpPr>
      <p:grpSpPr>
        <a:xfrm>
          <a:off x="0" y="0"/>
          <a:ext cx="0" cy="0"/>
          <a:chOff x="0" y="0"/>
          <a:chExt cx="0" cy="0"/>
        </a:xfrm>
      </p:grpSpPr>
      <p:sp>
        <p:nvSpPr>
          <p:cNvPr id="37" name="Google Shape;37;p133"/>
          <p:cNvSpPr txBox="1">
            <a:spLocks noGrp="1"/>
          </p:cNvSpPr>
          <p:nvPr>
            <p:ph type="title"/>
          </p:nvPr>
        </p:nvSpPr>
        <p:spPr>
          <a:xfrm>
            <a:off x="2027039" y="2025848"/>
            <a:ext cx="20317222" cy="178276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212121"/>
              </a:buClr>
              <a:buSzPts val="1800"/>
              <a:buNone/>
              <a:defRPr/>
            </a:lvl1pPr>
            <a:lvl2pPr lvl="1" algn="l">
              <a:lnSpc>
                <a:spcPct val="80000"/>
              </a:lnSpc>
              <a:spcBef>
                <a:spcPts val="0"/>
              </a:spcBef>
              <a:spcAft>
                <a:spcPts val="0"/>
              </a:spcAft>
              <a:buClr>
                <a:srgbClr val="212121"/>
              </a:buClr>
              <a:buSzPts val="1800"/>
              <a:buNone/>
              <a:defRPr/>
            </a:lvl2pPr>
            <a:lvl3pPr lvl="2" algn="l">
              <a:lnSpc>
                <a:spcPct val="80000"/>
              </a:lnSpc>
              <a:spcBef>
                <a:spcPts val="0"/>
              </a:spcBef>
              <a:spcAft>
                <a:spcPts val="0"/>
              </a:spcAft>
              <a:buClr>
                <a:srgbClr val="212121"/>
              </a:buClr>
              <a:buSzPts val="1800"/>
              <a:buNone/>
              <a:defRPr/>
            </a:lvl3pPr>
            <a:lvl4pPr lvl="3" algn="l">
              <a:lnSpc>
                <a:spcPct val="80000"/>
              </a:lnSpc>
              <a:spcBef>
                <a:spcPts val="0"/>
              </a:spcBef>
              <a:spcAft>
                <a:spcPts val="0"/>
              </a:spcAft>
              <a:buClr>
                <a:srgbClr val="212121"/>
              </a:buClr>
              <a:buSzPts val="1800"/>
              <a:buNone/>
              <a:defRPr/>
            </a:lvl4pPr>
            <a:lvl5pPr lvl="4" algn="l">
              <a:lnSpc>
                <a:spcPct val="80000"/>
              </a:lnSpc>
              <a:spcBef>
                <a:spcPts val="0"/>
              </a:spcBef>
              <a:spcAft>
                <a:spcPts val="0"/>
              </a:spcAft>
              <a:buClr>
                <a:srgbClr val="212121"/>
              </a:buClr>
              <a:buSzPts val="1800"/>
              <a:buNone/>
              <a:defRPr/>
            </a:lvl5pPr>
            <a:lvl6pPr lvl="5" algn="l">
              <a:lnSpc>
                <a:spcPct val="80000"/>
              </a:lnSpc>
              <a:spcBef>
                <a:spcPts val="0"/>
              </a:spcBef>
              <a:spcAft>
                <a:spcPts val="0"/>
              </a:spcAft>
              <a:buClr>
                <a:srgbClr val="212121"/>
              </a:buClr>
              <a:buSzPts val="1800"/>
              <a:buNone/>
              <a:defRPr/>
            </a:lvl6pPr>
            <a:lvl7pPr lvl="6" algn="l">
              <a:lnSpc>
                <a:spcPct val="80000"/>
              </a:lnSpc>
              <a:spcBef>
                <a:spcPts val="0"/>
              </a:spcBef>
              <a:spcAft>
                <a:spcPts val="0"/>
              </a:spcAft>
              <a:buClr>
                <a:srgbClr val="212121"/>
              </a:buClr>
              <a:buSzPts val="1800"/>
              <a:buNone/>
              <a:defRPr/>
            </a:lvl7pPr>
            <a:lvl8pPr lvl="7" algn="l">
              <a:lnSpc>
                <a:spcPct val="80000"/>
              </a:lnSpc>
              <a:spcBef>
                <a:spcPts val="0"/>
              </a:spcBef>
              <a:spcAft>
                <a:spcPts val="0"/>
              </a:spcAft>
              <a:buClr>
                <a:srgbClr val="212121"/>
              </a:buClr>
              <a:buSzPts val="1800"/>
              <a:buNone/>
              <a:defRPr/>
            </a:lvl8pPr>
            <a:lvl9pPr lvl="8" algn="l">
              <a:lnSpc>
                <a:spcPct val="80000"/>
              </a:lnSpc>
              <a:spcBef>
                <a:spcPts val="0"/>
              </a:spcBef>
              <a:spcAft>
                <a:spcPts val="0"/>
              </a:spcAft>
              <a:buClr>
                <a:srgbClr val="212121"/>
              </a:buClr>
              <a:buSzPts val="1800"/>
              <a:buNone/>
              <a:defRPr/>
            </a:lvl9pPr>
          </a:lstStyle>
          <a:p>
            <a:endParaRPr/>
          </a:p>
        </p:txBody>
      </p:sp>
      <p:sp>
        <p:nvSpPr>
          <p:cNvPr id="38" name="Google Shape;38;p133"/>
          <p:cNvSpPr txBox="1">
            <a:spLocks noGrp="1"/>
          </p:cNvSpPr>
          <p:nvPr>
            <p:ph type="body" idx="1"/>
          </p:nvPr>
        </p:nvSpPr>
        <p:spPr>
          <a:xfrm>
            <a:off x="2027039" y="4577079"/>
            <a:ext cx="20317222" cy="5848133"/>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212121"/>
              </a:buClr>
              <a:buSzPts val="8400"/>
              <a:buFont typeface="Helvetica Neue"/>
              <a:buNone/>
              <a:defRPr sz="8400" b="1">
                <a:solidFill>
                  <a:srgbClr val="212121"/>
                </a:solidFill>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212121"/>
              </a:buClr>
              <a:buSzPts val="4800"/>
              <a:buFont typeface="Montserrat"/>
              <a:buNone/>
              <a:defRPr sz="4800">
                <a:solidFill>
                  <a:srgbClr val="212121"/>
                </a:solidFill>
                <a:latin typeface="Montserrat"/>
                <a:ea typeface="Montserrat"/>
                <a:cs typeface="Montserrat"/>
                <a:sym typeface="Montserrat"/>
              </a:defRPr>
            </a:lvl2pPr>
            <a:lvl3pPr marL="1371600" lvl="2" indent="-228600" algn="l">
              <a:lnSpc>
                <a:spcPct val="120000"/>
              </a:lnSpc>
              <a:spcBef>
                <a:spcPts val="5900"/>
              </a:spcBef>
              <a:spcAft>
                <a:spcPts val="0"/>
              </a:spcAft>
              <a:buClr>
                <a:srgbClr val="5E5E5E"/>
              </a:buClr>
              <a:buSzPts val="1800"/>
              <a:buNone/>
              <a:defRPr/>
            </a:lvl3pPr>
            <a:lvl4pPr marL="1828800" lvl="3" indent="-228600" algn="l">
              <a:lnSpc>
                <a:spcPct val="120000"/>
              </a:lnSpc>
              <a:spcBef>
                <a:spcPts val="4500"/>
              </a:spcBef>
              <a:spcAft>
                <a:spcPts val="0"/>
              </a:spcAft>
              <a:buClr>
                <a:srgbClr val="929292"/>
              </a:buClr>
              <a:buSzPts val="3000"/>
              <a:buFont typeface="Helvetica Neue Light"/>
              <a:buNone/>
              <a:defRPr>
                <a:solidFill>
                  <a:srgbClr val="929292"/>
                </a:solidFill>
                <a:latin typeface="Helvetica Neue Light"/>
                <a:ea typeface="Helvetica Neue Light"/>
                <a:cs typeface="Helvetica Neue Light"/>
                <a:sym typeface="Helvetica Neue Light"/>
              </a:defRPr>
            </a:lvl4pPr>
            <a:lvl5pPr marL="2286000" lvl="4" indent="-228600" algn="l">
              <a:lnSpc>
                <a:spcPct val="120000"/>
              </a:lnSpc>
              <a:spcBef>
                <a:spcPts val="0"/>
              </a:spcBef>
              <a:spcAft>
                <a:spcPts val="0"/>
              </a:spcAft>
              <a:buClr>
                <a:srgbClr val="009193"/>
              </a:buClr>
              <a:buSzPts val="3000"/>
              <a:buFont typeface="Helvetica Neue Light"/>
              <a:buNone/>
              <a:defRPr>
                <a:solidFill>
                  <a:srgbClr val="009193"/>
                </a:solidFill>
                <a:latin typeface="Helvetica Neue Light"/>
                <a:ea typeface="Helvetica Neue Light"/>
                <a:cs typeface="Helvetica Neue Light"/>
                <a:sym typeface="Helvetica Neue Light"/>
              </a:defRPr>
            </a:lvl5pPr>
            <a:lvl6pPr marL="2743200" lvl="5" indent="-314325" algn="l">
              <a:lnSpc>
                <a:spcPct val="120000"/>
              </a:lnSpc>
              <a:spcBef>
                <a:spcPts val="5200"/>
              </a:spcBef>
              <a:spcAft>
                <a:spcPts val="0"/>
              </a:spcAft>
              <a:buClr>
                <a:srgbClr val="5E5E5E"/>
              </a:buClr>
              <a:buSzPts val="1350"/>
              <a:buChar char="•"/>
              <a:defRPr/>
            </a:lvl6pPr>
            <a:lvl7pPr marL="3200400" lvl="6" indent="-314325" algn="l">
              <a:lnSpc>
                <a:spcPct val="120000"/>
              </a:lnSpc>
              <a:spcBef>
                <a:spcPts val="5200"/>
              </a:spcBef>
              <a:spcAft>
                <a:spcPts val="0"/>
              </a:spcAft>
              <a:buClr>
                <a:srgbClr val="5E5E5E"/>
              </a:buClr>
              <a:buSzPts val="1350"/>
              <a:buChar char="•"/>
              <a:defRPr/>
            </a:lvl7pPr>
            <a:lvl8pPr marL="3657600" lvl="7" indent="-314325" algn="l">
              <a:lnSpc>
                <a:spcPct val="120000"/>
              </a:lnSpc>
              <a:spcBef>
                <a:spcPts val="5200"/>
              </a:spcBef>
              <a:spcAft>
                <a:spcPts val="0"/>
              </a:spcAft>
              <a:buClr>
                <a:srgbClr val="5E5E5E"/>
              </a:buClr>
              <a:buSzPts val="1350"/>
              <a:buChar char="•"/>
              <a:defRPr/>
            </a:lvl8pPr>
            <a:lvl9pPr marL="4114800" lvl="8" indent="-314325" algn="l">
              <a:lnSpc>
                <a:spcPct val="120000"/>
              </a:lnSpc>
              <a:spcBef>
                <a:spcPts val="5200"/>
              </a:spcBef>
              <a:spcAft>
                <a:spcPts val="0"/>
              </a:spcAft>
              <a:buClr>
                <a:srgbClr val="5E5E5E"/>
              </a:buClr>
              <a:buSzPts val="1350"/>
              <a:buChar char="•"/>
              <a:defRPr/>
            </a:lvl9pPr>
          </a:lstStyle>
          <a:p>
            <a:endParaRPr/>
          </a:p>
        </p:txBody>
      </p:sp>
      <p:sp>
        <p:nvSpPr>
          <p:cNvPr id="39" name="Google Shape;39;p133"/>
          <p:cNvSpPr txBox="1">
            <a:spLocks noGrp="1"/>
          </p:cNvSpPr>
          <p:nvPr>
            <p:ph type="sldNum" idx="12"/>
          </p:nvPr>
        </p:nvSpPr>
        <p:spPr>
          <a:xfrm>
            <a:off x="21848960" y="12319000"/>
            <a:ext cx="509729" cy="533400"/>
          </a:xfrm>
          <a:prstGeom prst="rect">
            <a:avLst/>
          </a:prstGeom>
          <a:noFill/>
          <a:ln>
            <a:noFill/>
          </a:ln>
        </p:spPr>
        <p:txBody>
          <a:bodyPr spcFirstLastPara="1" wrap="square" lIns="50800" tIns="50800" rIns="50800" bIns="50800" anchor="t" anchorCtr="0">
            <a:spAutoFit/>
          </a:bodyPr>
          <a:lstStyle>
            <a:lvl1pPr marL="0" marR="0" lvl="0"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1pPr>
            <a:lvl2pPr marL="0" marR="0" lvl="1"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2pPr>
            <a:lvl3pPr marL="0" marR="0" lvl="2"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3pPr>
            <a:lvl4pPr marL="0" marR="0" lvl="3"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4pPr>
            <a:lvl5pPr marL="0" marR="0" lvl="4"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5pPr>
            <a:lvl6pPr marL="0" marR="0" lvl="5"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6pPr>
            <a:lvl7pPr marL="0" marR="0" lvl="6"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7pPr>
            <a:lvl8pPr marL="0" marR="0" lvl="7"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8pPr>
            <a:lvl9pPr marL="0" marR="0" lvl="8" indent="0" algn="l">
              <a:lnSpc>
                <a:spcPct val="120000"/>
              </a:lnSpc>
              <a:spcBef>
                <a:spcPts val="0"/>
              </a:spcBef>
              <a:spcAft>
                <a:spcPts val="0"/>
              </a:spcAft>
              <a:buClr>
                <a:srgbClr val="797979"/>
              </a:buClr>
              <a:buSzPts val="2800"/>
              <a:buFont typeface="Helvetica Neue Light"/>
              <a:buNone/>
              <a:defRPr sz="2800" b="0" i="0" u="none" strike="noStrike" cap="none">
                <a:solidFill>
                  <a:srgbClr val="797979"/>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slide-070">
  <p:cSld name="slide-070">
    <p:spTree>
      <p:nvGrpSpPr>
        <p:cNvPr id="1" name="Shape 384"/>
        <p:cNvGrpSpPr/>
        <p:nvPr/>
      </p:nvGrpSpPr>
      <p:grpSpPr>
        <a:xfrm>
          <a:off x="0" y="0"/>
          <a:ext cx="0" cy="0"/>
          <a:chOff x="0" y="0"/>
          <a:chExt cx="0" cy="0"/>
        </a:xfrm>
      </p:grpSpPr>
      <p:sp>
        <p:nvSpPr>
          <p:cNvPr id="385" name="Google Shape;385;p196"/>
          <p:cNvSpPr/>
          <p:nvPr/>
        </p:nvSpPr>
        <p:spPr>
          <a:xfrm>
            <a:off x="12205990" y="6981108"/>
            <a:ext cx="10145415" cy="4701404"/>
          </a:xfrm>
          <a:prstGeom prst="rect">
            <a:avLst/>
          </a:prstGeom>
          <a:solidFill>
            <a:srgbClr val="212121"/>
          </a:solidFill>
          <a:ln>
            <a:noFill/>
          </a:ln>
          <a:effectLst>
            <a:outerShdw blurRad="38100" dist="25400" dir="5400000" rotWithShape="0">
              <a:srgbClr val="000000">
                <a:alpha val="49411"/>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386" name="Google Shape;386;p196"/>
          <p:cNvSpPr>
            <a:spLocks noGrp="1"/>
          </p:cNvSpPr>
          <p:nvPr>
            <p:ph type="pic" idx="2"/>
          </p:nvPr>
        </p:nvSpPr>
        <p:spPr>
          <a:xfrm>
            <a:off x="2035075" y="2025847"/>
            <a:ext cx="20313751" cy="4704359"/>
          </a:xfrm>
          <a:prstGeom prst="rect">
            <a:avLst/>
          </a:prstGeom>
          <a:solidFill>
            <a:schemeClr val="lt2"/>
          </a:solidFill>
          <a:ln>
            <a:noFill/>
          </a:ln>
        </p:spPr>
      </p:sp>
      <p:sp>
        <p:nvSpPr>
          <p:cNvPr id="387" name="Google Shape;387;p196"/>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88" name="Google Shape;388;p196"/>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slide-071">
  <p:cSld name="slide-071">
    <p:spTree>
      <p:nvGrpSpPr>
        <p:cNvPr id="1" name="Shape 389"/>
        <p:cNvGrpSpPr/>
        <p:nvPr/>
      </p:nvGrpSpPr>
      <p:grpSpPr>
        <a:xfrm>
          <a:off x="0" y="0"/>
          <a:ext cx="0" cy="0"/>
          <a:chOff x="0" y="0"/>
          <a:chExt cx="0" cy="0"/>
        </a:xfrm>
      </p:grpSpPr>
      <p:sp>
        <p:nvSpPr>
          <p:cNvPr id="390" name="Google Shape;390;p197"/>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91" name="Google Shape;391;p197"/>
          <p:cNvSpPr>
            <a:spLocks noGrp="1"/>
          </p:cNvSpPr>
          <p:nvPr>
            <p:ph type="pic" idx="2"/>
          </p:nvPr>
        </p:nvSpPr>
        <p:spPr>
          <a:xfrm>
            <a:off x="-1" y="0"/>
            <a:ext cx="11204874" cy="13715802"/>
          </a:xfrm>
          <a:prstGeom prst="rect">
            <a:avLst/>
          </a:prstGeom>
          <a:solidFill>
            <a:schemeClr val="lt2"/>
          </a:solidFill>
          <a:ln>
            <a:noFill/>
          </a:ln>
        </p:spPr>
      </p:sp>
      <p:sp>
        <p:nvSpPr>
          <p:cNvPr id="392" name="Google Shape;392;p197"/>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slide-072">
  <p:cSld name="slide-072">
    <p:spTree>
      <p:nvGrpSpPr>
        <p:cNvPr id="1" name="Shape 393"/>
        <p:cNvGrpSpPr/>
        <p:nvPr/>
      </p:nvGrpSpPr>
      <p:grpSpPr>
        <a:xfrm>
          <a:off x="0" y="0"/>
          <a:ext cx="0" cy="0"/>
          <a:chOff x="0" y="0"/>
          <a:chExt cx="0" cy="0"/>
        </a:xfrm>
      </p:grpSpPr>
      <p:sp>
        <p:nvSpPr>
          <p:cNvPr id="394" name="Google Shape;394;p198"/>
          <p:cNvSpPr>
            <a:spLocks noGrp="1"/>
          </p:cNvSpPr>
          <p:nvPr>
            <p:ph type="pic" idx="2"/>
          </p:nvPr>
        </p:nvSpPr>
        <p:spPr>
          <a:xfrm>
            <a:off x="12192000" y="0"/>
            <a:ext cx="12191802" cy="13715802"/>
          </a:xfrm>
          <a:prstGeom prst="rect">
            <a:avLst/>
          </a:prstGeom>
          <a:solidFill>
            <a:schemeClr val="lt2"/>
          </a:solidFill>
          <a:ln>
            <a:noFill/>
          </a:ln>
        </p:spPr>
      </p:sp>
      <p:sp>
        <p:nvSpPr>
          <p:cNvPr id="395" name="Google Shape;395;p198"/>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96" name="Google Shape;396;p198"/>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slide-073">
  <p:cSld name="slide-073">
    <p:spTree>
      <p:nvGrpSpPr>
        <p:cNvPr id="1" name="Shape 397"/>
        <p:cNvGrpSpPr/>
        <p:nvPr/>
      </p:nvGrpSpPr>
      <p:grpSpPr>
        <a:xfrm>
          <a:off x="0" y="0"/>
          <a:ext cx="0" cy="0"/>
          <a:chOff x="0" y="0"/>
          <a:chExt cx="0" cy="0"/>
        </a:xfrm>
      </p:grpSpPr>
      <p:sp>
        <p:nvSpPr>
          <p:cNvPr id="398" name="Google Shape;398;p199"/>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399" name="Google Shape;399;p199"/>
          <p:cNvSpPr>
            <a:spLocks noGrp="1"/>
          </p:cNvSpPr>
          <p:nvPr>
            <p:ph type="pic" idx="2"/>
          </p:nvPr>
        </p:nvSpPr>
        <p:spPr>
          <a:xfrm>
            <a:off x="0" y="0"/>
            <a:ext cx="12191802" cy="13715802"/>
          </a:xfrm>
          <a:prstGeom prst="rect">
            <a:avLst/>
          </a:prstGeom>
          <a:solidFill>
            <a:schemeClr val="lt2"/>
          </a:solidFill>
          <a:ln>
            <a:noFill/>
          </a:ln>
        </p:spPr>
      </p:sp>
      <p:sp>
        <p:nvSpPr>
          <p:cNvPr id="400" name="Google Shape;400;p199"/>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slide-074">
  <p:cSld name="slide-074">
    <p:spTree>
      <p:nvGrpSpPr>
        <p:cNvPr id="1" name="Shape 401"/>
        <p:cNvGrpSpPr/>
        <p:nvPr/>
      </p:nvGrpSpPr>
      <p:grpSpPr>
        <a:xfrm>
          <a:off x="0" y="0"/>
          <a:ext cx="0" cy="0"/>
          <a:chOff x="0" y="0"/>
          <a:chExt cx="0" cy="0"/>
        </a:xfrm>
      </p:grpSpPr>
      <p:sp>
        <p:nvSpPr>
          <p:cNvPr id="402" name="Google Shape;402;p200"/>
          <p:cNvSpPr>
            <a:spLocks noGrp="1"/>
          </p:cNvSpPr>
          <p:nvPr>
            <p:ph type="pic" idx="2"/>
          </p:nvPr>
        </p:nvSpPr>
        <p:spPr>
          <a:xfrm>
            <a:off x="12192000" y="0"/>
            <a:ext cx="10160100" cy="13715802"/>
          </a:xfrm>
          <a:prstGeom prst="rect">
            <a:avLst/>
          </a:prstGeom>
          <a:solidFill>
            <a:schemeClr val="lt2"/>
          </a:solidFill>
          <a:ln>
            <a:noFill/>
          </a:ln>
        </p:spPr>
      </p:sp>
      <p:sp>
        <p:nvSpPr>
          <p:cNvPr id="403" name="Google Shape;403;p200"/>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04" name="Google Shape;404;p200"/>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slide-075">
  <p:cSld name="slide-075">
    <p:spTree>
      <p:nvGrpSpPr>
        <p:cNvPr id="1" name="Shape 405"/>
        <p:cNvGrpSpPr/>
        <p:nvPr/>
      </p:nvGrpSpPr>
      <p:grpSpPr>
        <a:xfrm>
          <a:off x="0" y="0"/>
          <a:ext cx="0" cy="0"/>
          <a:chOff x="0" y="0"/>
          <a:chExt cx="0" cy="0"/>
        </a:xfrm>
      </p:grpSpPr>
      <p:sp>
        <p:nvSpPr>
          <p:cNvPr id="406" name="Google Shape;406;p201"/>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07" name="Google Shape;407;p201"/>
          <p:cNvSpPr>
            <a:spLocks noGrp="1"/>
          </p:cNvSpPr>
          <p:nvPr>
            <p:ph type="pic" idx="2"/>
          </p:nvPr>
        </p:nvSpPr>
        <p:spPr>
          <a:xfrm>
            <a:off x="13211770" y="0"/>
            <a:ext cx="10160100" cy="13715802"/>
          </a:xfrm>
          <a:prstGeom prst="rect">
            <a:avLst/>
          </a:prstGeom>
          <a:solidFill>
            <a:schemeClr val="lt2"/>
          </a:solidFill>
          <a:ln>
            <a:noFill/>
          </a:ln>
        </p:spPr>
      </p:sp>
      <p:sp>
        <p:nvSpPr>
          <p:cNvPr id="408" name="Google Shape;408;p201"/>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slide-076">
  <p:cSld name="slide-076">
    <p:spTree>
      <p:nvGrpSpPr>
        <p:cNvPr id="1" name="Shape 409"/>
        <p:cNvGrpSpPr/>
        <p:nvPr/>
      </p:nvGrpSpPr>
      <p:grpSpPr>
        <a:xfrm>
          <a:off x="0" y="0"/>
          <a:ext cx="0" cy="0"/>
          <a:chOff x="0" y="0"/>
          <a:chExt cx="0" cy="0"/>
        </a:xfrm>
      </p:grpSpPr>
      <p:sp>
        <p:nvSpPr>
          <p:cNvPr id="410" name="Google Shape;410;p202"/>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11" name="Google Shape;411;p202"/>
          <p:cNvSpPr>
            <a:spLocks noGrp="1"/>
          </p:cNvSpPr>
          <p:nvPr>
            <p:ph type="pic" idx="2"/>
          </p:nvPr>
        </p:nvSpPr>
        <p:spPr>
          <a:xfrm>
            <a:off x="12827000" y="3615728"/>
            <a:ext cx="4318001" cy="4318001"/>
          </a:xfrm>
          <a:prstGeom prst="ellipse">
            <a:avLst/>
          </a:prstGeom>
          <a:solidFill>
            <a:schemeClr val="lt2"/>
          </a:solidFill>
          <a:ln>
            <a:noFill/>
          </a:ln>
        </p:spPr>
      </p:sp>
      <p:sp>
        <p:nvSpPr>
          <p:cNvPr id="412" name="Google Shape;412;p202"/>
          <p:cNvSpPr>
            <a:spLocks noGrp="1"/>
          </p:cNvSpPr>
          <p:nvPr>
            <p:ph type="pic" idx="3"/>
          </p:nvPr>
        </p:nvSpPr>
        <p:spPr>
          <a:xfrm>
            <a:off x="17518161" y="2032000"/>
            <a:ext cx="4826001" cy="4826000"/>
          </a:xfrm>
          <a:prstGeom prst="ellipse">
            <a:avLst/>
          </a:prstGeom>
          <a:solidFill>
            <a:schemeClr val="lt2"/>
          </a:solidFill>
          <a:ln>
            <a:noFill/>
          </a:ln>
        </p:spPr>
      </p:sp>
      <p:sp>
        <p:nvSpPr>
          <p:cNvPr id="413" name="Google Shape;413;p202"/>
          <p:cNvSpPr>
            <a:spLocks noGrp="1"/>
          </p:cNvSpPr>
          <p:nvPr>
            <p:ph type="pic" idx="4"/>
          </p:nvPr>
        </p:nvSpPr>
        <p:spPr>
          <a:xfrm>
            <a:off x="16323270" y="7111256"/>
            <a:ext cx="3810001" cy="3810001"/>
          </a:xfrm>
          <a:prstGeom prst="ellipse">
            <a:avLst/>
          </a:prstGeom>
          <a:solidFill>
            <a:schemeClr val="lt2"/>
          </a:solidFill>
          <a:ln>
            <a:noFill/>
          </a:ln>
        </p:spPr>
      </p:sp>
      <p:sp>
        <p:nvSpPr>
          <p:cNvPr id="414" name="Google Shape;414;p202"/>
          <p:cNvSpPr>
            <a:spLocks noGrp="1"/>
          </p:cNvSpPr>
          <p:nvPr>
            <p:ph type="pic" idx="5"/>
          </p:nvPr>
        </p:nvSpPr>
        <p:spPr>
          <a:xfrm>
            <a:off x="12192000" y="8381255"/>
            <a:ext cx="3302000" cy="3302001"/>
          </a:xfrm>
          <a:prstGeom prst="ellipse">
            <a:avLst/>
          </a:prstGeom>
          <a:solidFill>
            <a:schemeClr val="lt2"/>
          </a:solidFill>
          <a:ln>
            <a:noFill/>
          </a:ln>
        </p:spPr>
      </p:sp>
      <p:sp>
        <p:nvSpPr>
          <p:cNvPr id="415" name="Google Shape;415;p202"/>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slide-077">
  <p:cSld name="slide-077">
    <p:spTree>
      <p:nvGrpSpPr>
        <p:cNvPr id="1" name="Shape 416"/>
        <p:cNvGrpSpPr/>
        <p:nvPr/>
      </p:nvGrpSpPr>
      <p:grpSpPr>
        <a:xfrm>
          <a:off x="0" y="0"/>
          <a:ext cx="0" cy="0"/>
          <a:chOff x="0" y="0"/>
          <a:chExt cx="0" cy="0"/>
        </a:xfrm>
      </p:grpSpPr>
      <p:sp>
        <p:nvSpPr>
          <p:cNvPr id="417" name="Google Shape;417;p203"/>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18" name="Google Shape;418;p203"/>
          <p:cNvSpPr>
            <a:spLocks noGrp="1"/>
          </p:cNvSpPr>
          <p:nvPr>
            <p:ph type="pic" idx="2"/>
          </p:nvPr>
        </p:nvSpPr>
        <p:spPr>
          <a:xfrm>
            <a:off x="0" y="0"/>
            <a:ext cx="24384100" cy="13715802"/>
          </a:xfrm>
          <a:prstGeom prst="rect">
            <a:avLst/>
          </a:prstGeom>
          <a:solidFill>
            <a:schemeClr val="lt2"/>
          </a:solidFill>
          <a:ln>
            <a:noFill/>
          </a:ln>
        </p:spPr>
      </p:sp>
      <p:sp>
        <p:nvSpPr>
          <p:cNvPr id="419" name="Google Shape;419;p203"/>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slide-078">
  <p:cSld name="slide-078">
    <p:spTree>
      <p:nvGrpSpPr>
        <p:cNvPr id="1" name="Shape 420"/>
        <p:cNvGrpSpPr/>
        <p:nvPr/>
      </p:nvGrpSpPr>
      <p:grpSpPr>
        <a:xfrm>
          <a:off x="0" y="0"/>
          <a:ext cx="0" cy="0"/>
          <a:chOff x="0" y="0"/>
          <a:chExt cx="0" cy="0"/>
        </a:xfrm>
      </p:grpSpPr>
      <p:sp>
        <p:nvSpPr>
          <p:cNvPr id="421" name="Google Shape;421;p204"/>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22" name="Google Shape;422;p204"/>
          <p:cNvSpPr>
            <a:spLocks noGrp="1"/>
          </p:cNvSpPr>
          <p:nvPr>
            <p:ph type="pic" idx="2"/>
          </p:nvPr>
        </p:nvSpPr>
        <p:spPr>
          <a:xfrm>
            <a:off x="-1" y="2028031"/>
            <a:ext cx="13203736" cy="9659840"/>
          </a:xfrm>
          <a:prstGeom prst="rect">
            <a:avLst/>
          </a:prstGeom>
          <a:solidFill>
            <a:schemeClr val="lt2"/>
          </a:solidFill>
          <a:ln>
            <a:noFill/>
          </a:ln>
        </p:spPr>
      </p:sp>
      <p:sp>
        <p:nvSpPr>
          <p:cNvPr id="423" name="Google Shape;423;p204"/>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slide-079">
  <p:cSld name="slide-079">
    <p:spTree>
      <p:nvGrpSpPr>
        <p:cNvPr id="1" name="Shape 424"/>
        <p:cNvGrpSpPr/>
        <p:nvPr/>
      </p:nvGrpSpPr>
      <p:grpSpPr>
        <a:xfrm>
          <a:off x="0" y="0"/>
          <a:ext cx="0" cy="0"/>
          <a:chOff x="0" y="0"/>
          <a:chExt cx="0" cy="0"/>
        </a:xfrm>
      </p:grpSpPr>
      <p:sp>
        <p:nvSpPr>
          <p:cNvPr id="425" name="Google Shape;425;p205"/>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26" name="Google Shape;426;p205"/>
          <p:cNvSpPr>
            <a:spLocks noGrp="1"/>
          </p:cNvSpPr>
          <p:nvPr>
            <p:ph type="pic" idx="2"/>
          </p:nvPr>
        </p:nvSpPr>
        <p:spPr>
          <a:xfrm>
            <a:off x="14612818" y="2020689"/>
            <a:ext cx="7744245" cy="9659840"/>
          </a:xfrm>
          <a:prstGeom prst="rect">
            <a:avLst/>
          </a:prstGeom>
          <a:solidFill>
            <a:schemeClr val="lt2"/>
          </a:solidFill>
          <a:ln>
            <a:noFill/>
          </a:ln>
        </p:spPr>
      </p:sp>
      <p:sp>
        <p:nvSpPr>
          <p:cNvPr id="427" name="Google Shape;427;p205"/>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lide-007">
  <p:cSld name="slide-007">
    <p:spTree>
      <p:nvGrpSpPr>
        <p:cNvPr id="1" name="Shape 40"/>
        <p:cNvGrpSpPr/>
        <p:nvPr/>
      </p:nvGrpSpPr>
      <p:grpSpPr>
        <a:xfrm>
          <a:off x="0" y="0"/>
          <a:ext cx="0" cy="0"/>
          <a:chOff x="0" y="0"/>
          <a:chExt cx="0" cy="0"/>
        </a:xfrm>
      </p:grpSpPr>
      <p:sp>
        <p:nvSpPr>
          <p:cNvPr id="41" name="Google Shape;41;p134"/>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2" name="Google Shape;42;p134"/>
          <p:cNvSpPr>
            <a:spLocks noGrp="1"/>
          </p:cNvSpPr>
          <p:nvPr>
            <p:ph type="pic" idx="2"/>
          </p:nvPr>
        </p:nvSpPr>
        <p:spPr>
          <a:xfrm>
            <a:off x="12478016" y="4317900"/>
            <a:ext cx="8481714" cy="5310243"/>
          </a:xfrm>
          <a:prstGeom prst="rect">
            <a:avLst/>
          </a:prstGeom>
          <a:solidFill>
            <a:schemeClr val="lt2"/>
          </a:solidFill>
          <a:ln>
            <a:noFill/>
          </a:ln>
        </p:spPr>
      </p:sp>
      <p:sp>
        <p:nvSpPr>
          <p:cNvPr id="43" name="Google Shape;43;p134"/>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slide-080">
  <p:cSld name="slide-080">
    <p:spTree>
      <p:nvGrpSpPr>
        <p:cNvPr id="1" name="Shape 428"/>
        <p:cNvGrpSpPr/>
        <p:nvPr/>
      </p:nvGrpSpPr>
      <p:grpSpPr>
        <a:xfrm>
          <a:off x="0" y="0"/>
          <a:ext cx="0" cy="0"/>
          <a:chOff x="0" y="0"/>
          <a:chExt cx="0" cy="0"/>
        </a:xfrm>
      </p:grpSpPr>
      <p:sp>
        <p:nvSpPr>
          <p:cNvPr id="429" name="Google Shape;429;p206"/>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30" name="Google Shape;430;p206"/>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431" name="Google Shape;431;p206"/>
          <p:cNvSpPr>
            <a:spLocks noGrp="1"/>
          </p:cNvSpPr>
          <p:nvPr>
            <p:ph type="pic" idx="2"/>
          </p:nvPr>
        </p:nvSpPr>
        <p:spPr>
          <a:xfrm>
            <a:off x="-3183113" y="2024162"/>
            <a:ext cx="14348618" cy="14348602"/>
          </a:xfrm>
          <a:prstGeom prst="rect">
            <a:avLst/>
          </a:prstGeom>
          <a:solidFill>
            <a:schemeClr val="lt2"/>
          </a:solid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slide-081">
  <p:cSld name="slide-081">
    <p:spTree>
      <p:nvGrpSpPr>
        <p:cNvPr id="1" name="Shape 432"/>
        <p:cNvGrpSpPr/>
        <p:nvPr/>
      </p:nvGrpSpPr>
      <p:grpSpPr>
        <a:xfrm>
          <a:off x="0" y="0"/>
          <a:ext cx="0" cy="0"/>
          <a:chOff x="0" y="0"/>
          <a:chExt cx="0" cy="0"/>
        </a:xfrm>
      </p:grpSpPr>
      <p:sp>
        <p:nvSpPr>
          <p:cNvPr id="433" name="Google Shape;433;p207"/>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34" name="Google Shape;434;p207"/>
          <p:cNvSpPr/>
          <p:nvPr/>
        </p:nvSpPr>
        <p:spPr>
          <a:xfrm>
            <a:off x="0" y="0"/>
            <a:ext cx="12192000" cy="13716000"/>
          </a:xfrm>
          <a:prstGeom prst="rect">
            <a:avLst/>
          </a:prstGeom>
          <a:solidFill>
            <a:srgbClr val="21212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435" name="Google Shape;435;p207"/>
          <p:cNvSpPr>
            <a:spLocks noGrp="1"/>
          </p:cNvSpPr>
          <p:nvPr>
            <p:ph type="pic" idx="2"/>
          </p:nvPr>
        </p:nvSpPr>
        <p:spPr>
          <a:xfrm>
            <a:off x="12192000" y="-8682"/>
            <a:ext cx="12194977" cy="13733266"/>
          </a:xfrm>
          <a:prstGeom prst="rect">
            <a:avLst/>
          </a:prstGeom>
          <a:solidFill>
            <a:schemeClr val="lt2"/>
          </a:solidFill>
          <a:ln>
            <a:noFill/>
          </a:ln>
        </p:spPr>
      </p:sp>
      <p:sp>
        <p:nvSpPr>
          <p:cNvPr id="436" name="Google Shape;436;p207"/>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slide-082">
  <p:cSld name="slide-082">
    <p:spTree>
      <p:nvGrpSpPr>
        <p:cNvPr id="1" name="Shape 437"/>
        <p:cNvGrpSpPr/>
        <p:nvPr/>
      </p:nvGrpSpPr>
      <p:grpSpPr>
        <a:xfrm>
          <a:off x="0" y="0"/>
          <a:ext cx="0" cy="0"/>
          <a:chOff x="0" y="0"/>
          <a:chExt cx="0" cy="0"/>
        </a:xfrm>
      </p:grpSpPr>
      <p:sp>
        <p:nvSpPr>
          <p:cNvPr id="438" name="Google Shape;438;p208"/>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39" name="Google Shape;439;p208"/>
          <p:cNvSpPr>
            <a:spLocks noGrp="1"/>
          </p:cNvSpPr>
          <p:nvPr>
            <p:ph type="pic" idx="2"/>
          </p:nvPr>
        </p:nvSpPr>
        <p:spPr>
          <a:xfrm>
            <a:off x="0" y="-1"/>
            <a:ext cx="10160099" cy="13733267"/>
          </a:xfrm>
          <a:prstGeom prst="rect">
            <a:avLst/>
          </a:prstGeom>
          <a:solidFill>
            <a:schemeClr val="lt2"/>
          </a:solidFill>
          <a:ln>
            <a:noFill/>
          </a:ln>
        </p:spPr>
      </p:sp>
      <p:sp>
        <p:nvSpPr>
          <p:cNvPr id="440" name="Google Shape;440;p208"/>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slide-083">
  <p:cSld name="slide-083">
    <p:spTree>
      <p:nvGrpSpPr>
        <p:cNvPr id="1" name="Shape 441"/>
        <p:cNvGrpSpPr/>
        <p:nvPr/>
      </p:nvGrpSpPr>
      <p:grpSpPr>
        <a:xfrm>
          <a:off x="0" y="0"/>
          <a:ext cx="0" cy="0"/>
          <a:chOff x="0" y="0"/>
          <a:chExt cx="0" cy="0"/>
        </a:xfrm>
      </p:grpSpPr>
      <p:sp>
        <p:nvSpPr>
          <p:cNvPr id="442" name="Google Shape;442;p209"/>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43" name="Google Shape;443;p209"/>
          <p:cNvSpPr>
            <a:spLocks noGrp="1"/>
          </p:cNvSpPr>
          <p:nvPr>
            <p:ph type="pic" idx="2"/>
          </p:nvPr>
        </p:nvSpPr>
        <p:spPr>
          <a:xfrm>
            <a:off x="0" y="0"/>
            <a:ext cx="24383999" cy="6857804"/>
          </a:xfrm>
          <a:prstGeom prst="rect">
            <a:avLst/>
          </a:prstGeom>
          <a:solidFill>
            <a:schemeClr val="lt2"/>
          </a:solidFill>
          <a:ln>
            <a:noFill/>
          </a:ln>
        </p:spPr>
      </p:sp>
      <p:sp>
        <p:nvSpPr>
          <p:cNvPr id="444" name="Google Shape;444;p209"/>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slide-084">
  <p:cSld name="slide-084">
    <p:spTree>
      <p:nvGrpSpPr>
        <p:cNvPr id="1" name="Shape 445"/>
        <p:cNvGrpSpPr/>
        <p:nvPr/>
      </p:nvGrpSpPr>
      <p:grpSpPr>
        <a:xfrm>
          <a:off x="0" y="0"/>
          <a:ext cx="0" cy="0"/>
          <a:chOff x="0" y="0"/>
          <a:chExt cx="0" cy="0"/>
        </a:xfrm>
      </p:grpSpPr>
      <p:sp>
        <p:nvSpPr>
          <p:cNvPr id="446" name="Google Shape;446;p210"/>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47" name="Google Shape;447;p210"/>
          <p:cNvSpPr/>
          <p:nvPr/>
        </p:nvSpPr>
        <p:spPr>
          <a:xfrm>
            <a:off x="-1" y="0"/>
            <a:ext cx="12190709" cy="6858264"/>
          </a:xfrm>
          <a:prstGeom prst="rect">
            <a:avLst/>
          </a:prstGeom>
          <a:solidFill>
            <a:srgbClr val="21212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3000" b="0" i="0" u="none" strike="noStrike" cap="none">
              <a:solidFill>
                <a:srgbClr val="009193"/>
              </a:solidFill>
              <a:latin typeface="Helvetica Neue Light"/>
              <a:ea typeface="Helvetica Neue Light"/>
              <a:cs typeface="Helvetica Neue Light"/>
              <a:sym typeface="Helvetica Neue Light"/>
            </a:endParaRPr>
          </a:p>
        </p:txBody>
      </p:sp>
      <p:sp>
        <p:nvSpPr>
          <p:cNvPr id="448" name="Google Shape;448;p210"/>
          <p:cNvSpPr>
            <a:spLocks noGrp="1"/>
          </p:cNvSpPr>
          <p:nvPr>
            <p:ph type="pic" idx="2"/>
          </p:nvPr>
        </p:nvSpPr>
        <p:spPr>
          <a:xfrm>
            <a:off x="12201424" y="0"/>
            <a:ext cx="12190809" cy="6857935"/>
          </a:xfrm>
          <a:prstGeom prst="rect">
            <a:avLst/>
          </a:prstGeom>
          <a:solidFill>
            <a:schemeClr val="lt2"/>
          </a:solidFill>
          <a:ln>
            <a:noFill/>
          </a:ln>
        </p:spPr>
      </p:sp>
      <p:sp>
        <p:nvSpPr>
          <p:cNvPr id="449" name="Google Shape;449;p210"/>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slide-085">
  <p:cSld name="slide-085">
    <p:spTree>
      <p:nvGrpSpPr>
        <p:cNvPr id="1" name="Shape 450"/>
        <p:cNvGrpSpPr/>
        <p:nvPr/>
      </p:nvGrpSpPr>
      <p:grpSpPr>
        <a:xfrm>
          <a:off x="0" y="0"/>
          <a:ext cx="0" cy="0"/>
          <a:chOff x="0" y="0"/>
          <a:chExt cx="0" cy="0"/>
        </a:xfrm>
      </p:grpSpPr>
      <p:sp>
        <p:nvSpPr>
          <p:cNvPr id="451" name="Google Shape;451;p211"/>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52" name="Google Shape;452;p211"/>
          <p:cNvSpPr>
            <a:spLocks noGrp="1"/>
          </p:cNvSpPr>
          <p:nvPr>
            <p:ph type="pic" idx="2"/>
          </p:nvPr>
        </p:nvSpPr>
        <p:spPr>
          <a:xfrm>
            <a:off x="2363414" y="446187"/>
            <a:ext cx="5136362" cy="6406879"/>
          </a:xfrm>
          <a:prstGeom prst="rect">
            <a:avLst/>
          </a:prstGeom>
          <a:solidFill>
            <a:schemeClr val="lt2"/>
          </a:solidFill>
          <a:ln>
            <a:noFill/>
          </a:ln>
        </p:spPr>
      </p:sp>
      <p:sp>
        <p:nvSpPr>
          <p:cNvPr id="453" name="Google Shape;453;p211"/>
          <p:cNvSpPr>
            <a:spLocks noGrp="1"/>
          </p:cNvSpPr>
          <p:nvPr>
            <p:ph type="pic" idx="3"/>
          </p:nvPr>
        </p:nvSpPr>
        <p:spPr>
          <a:xfrm>
            <a:off x="7499776" y="446187"/>
            <a:ext cx="5136362" cy="6406879"/>
          </a:xfrm>
          <a:prstGeom prst="rect">
            <a:avLst/>
          </a:prstGeom>
          <a:solidFill>
            <a:schemeClr val="lt2"/>
          </a:solidFill>
          <a:ln>
            <a:noFill/>
          </a:ln>
        </p:spPr>
      </p:sp>
      <p:sp>
        <p:nvSpPr>
          <p:cNvPr id="454" name="Google Shape;454;p211"/>
          <p:cNvSpPr>
            <a:spLocks noGrp="1"/>
          </p:cNvSpPr>
          <p:nvPr>
            <p:ph type="pic" idx="4"/>
          </p:nvPr>
        </p:nvSpPr>
        <p:spPr>
          <a:xfrm>
            <a:off x="1577" y="6858000"/>
            <a:ext cx="5136362" cy="6406878"/>
          </a:xfrm>
          <a:prstGeom prst="rect">
            <a:avLst/>
          </a:prstGeom>
          <a:solidFill>
            <a:schemeClr val="lt2"/>
          </a:solidFill>
          <a:ln>
            <a:noFill/>
          </a:ln>
        </p:spPr>
      </p:sp>
      <p:sp>
        <p:nvSpPr>
          <p:cNvPr id="455" name="Google Shape;455;p211"/>
          <p:cNvSpPr>
            <a:spLocks noGrp="1"/>
          </p:cNvSpPr>
          <p:nvPr>
            <p:ph type="pic" idx="5"/>
          </p:nvPr>
        </p:nvSpPr>
        <p:spPr>
          <a:xfrm>
            <a:off x="5137939" y="6858000"/>
            <a:ext cx="5136362" cy="6406878"/>
          </a:xfrm>
          <a:prstGeom prst="rect">
            <a:avLst/>
          </a:prstGeom>
          <a:solidFill>
            <a:schemeClr val="lt2"/>
          </a:solidFill>
          <a:ln>
            <a:noFill/>
          </a:ln>
        </p:spPr>
      </p:sp>
      <p:sp>
        <p:nvSpPr>
          <p:cNvPr id="456" name="Google Shape;456;p211"/>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slide-086">
  <p:cSld name="slide-086">
    <p:spTree>
      <p:nvGrpSpPr>
        <p:cNvPr id="1" name="Shape 457"/>
        <p:cNvGrpSpPr/>
        <p:nvPr/>
      </p:nvGrpSpPr>
      <p:grpSpPr>
        <a:xfrm>
          <a:off x="0" y="0"/>
          <a:ext cx="0" cy="0"/>
          <a:chOff x="0" y="0"/>
          <a:chExt cx="0" cy="0"/>
        </a:xfrm>
      </p:grpSpPr>
      <p:sp>
        <p:nvSpPr>
          <p:cNvPr id="458" name="Google Shape;458;p212"/>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59" name="Google Shape;459;p212"/>
          <p:cNvSpPr>
            <a:spLocks noGrp="1"/>
          </p:cNvSpPr>
          <p:nvPr>
            <p:ph type="pic" idx="2"/>
          </p:nvPr>
        </p:nvSpPr>
        <p:spPr>
          <a:xfrm>
            <a:off x="15071497" y="2015232"/>
            <a:ext cx="7744245" cy="9659840"/>
          </a:xfrm>
          <a:prstGeom prst="rect">
            <a:avLst/>
          </a:prstGeom>
          <a:solidFill>
            <a:schemeClr val="lt2"/>
          </a:solidFill>
          <a:ln>
            <a:noFill/>
          </a:ln>
        </p:spPr>
      </p:sp>
      <p:sp>
        <p:nvSpPr>
          <p:cNvPr id="460" name="Google Shape;460;p212"/>
          <p:cNvSpPr>
            <a:spLocks noGrp="1"/>
          </p:cNvSpPr>
          <p:nvPr>
            <p:ph type="pic" idx="3"/>
          </p:nvPr>
        </p:nvSpPr>
        <p:spPr>
          <a:xfrm>
            <a:off x="10978695" y="6573392"/>
            <a:ext cx="4092802" cy="5105188"/>
          </a:xfrm>
          <a:prstGeom prst="rect">
            <a:avLst/>
          </a:prstGeom>
          <a:solidFill>
            <a:schemeClr val="lt2"/>
          </a:solidFill>
          <a:ln>
            <a:noFill/>
          </a:ln>
        </p:spPr>
      </p:sp>
      <p:sp>
        <p:nvSpPr>
          <p:cNvPr id="461" name="Google Shape;461;p212"/>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slide-087">
  <p:cSld name="slide-087">
    <p:spTree>
      <p:nvGrpSpPr>
        <p:cNvPr id="1" name="Shape 462"/>
        <p:cNvGrpSpPr/>
        <p:nvPr/>
      </p:nvGrpSpPr>
      <p:grpSpPr>
        <a:xfrm>
          <a:off x="0" y="0"/>
          <a:ext cx="0" cy="0"/>
          <a:chOff x="0" y="0"/>
          <a:chExt cx="0" cy="0"/>
        </a:xfrm>
      </p:grpSpPr>
      <p:sp>
        <p:nvSpPr>
          <p:cNvPr id="463" name="Google Shape;463;p213"/>
          <p:cNvSpPr>
            <a:spLocks noGrp="1"/>
          </p:cNvSpPr>
          <p:nvPr>
            <p:ph type="pic" idx="2"/>
          </p:nvPr>
        </p:nvSpPr>
        <p:spPr>
          <a:xfrm>
            <a:off x="12193190" y="2025848"/>
            <a:ext cx="5037039" cy="4775135"/>
          </a:xfrm>
          <a:prstGeom prst="rect">
            <a:avLst/>
          </a:prstGeom>
          <a:solidFill>
            <a:schemeClr val="lt2"/>
          </a:solidFill>
          <a:ln>
            <a:noFill/>
          </a:ln>
        </p:spPr>
      </p:sp>
      <p:sp>
        <p:nvSpPr>
          <p:cNvPr id="464" name="Google Shape;464;p213"/>
          <p:cNvSpPr>
            <a:spLocks noGrp="1"/>
          </p:cNvSpPr>
          <p:nvPr>
            <p:ph type="pic" idx="3"/>
          </p:nvPr>
        </p:nvSpPr>
        <p:spPr>
          <a:xfrm>
            <a:off x="17332523" y="2025848"/>
            <a:ext cx="5037039" cy="4775135"/>
          </a:xfrm>
          <a:prstGeom prst="rect">
            <a:avLst/>
          </a:prstGeom>
          <a:solidFill>
            <a:schemeClr val="lt2"/>
          </a:solidFill>
          <a:ln>
            <a:noFill/>
          </a:ln>
        </p:spPr>
      </p:sp>
      <p:sp>
        <p:nvSpPr>
          <p:cNvPr id="465" name="Google Shape;465;p213"/>
          <p:cNvSpPr>
            <a:spLocks noGrp="1"/>
          </p:cNvSpPr>
          <p:nvPr>
            <p:ph type="pic" idx="4"/>
          </p:nvPr>
        </p:nvSpPr>
        <p:spPr>
          <a:xfrm>
            <a:off x="17340064" y="6920011"/>
            <a:ext cx="5037038" cy="4775136"/>
          </a:xfrm>
          <a:prstGeom prst="rect">
            <a:avLst/>
          </a:prstGeom>
          <a:solidFill>
            <a:schemeClr val="lt2"/>
          </a:solidFill>
          <a:ln>
            <a:noFill/>
          </a:ln>
        </p:spPr>
      </p:sp>
      <p:sp>
        <p:nvSpPr>
          <p:cNvPr id="466" name="Google Shape;466;p213"/>
          <p:cNvSpPr>
            <a:spLocks noGrp="1"/>
          </p:cNvSpPr>
          <p:nvPr>
            <p:ph type="pic" idx="5"/>
          </p:nvPr>
        </p:nvSpPr>
        <p:spPr>
          <a:xfrm>
            <a:off x="12189420" y="6920011"/>
            <a:ext cx="5037039" cy="4775136"/>
          </a:xfrm>
          <a:prstGeom prst="rect">
            <a:avLst/>
          </a:prstGeom>
          <a:solidFill>
            <a:schemeClr val="lt2"/>
          </a:solidFill>
          <a:ln>
            <a:noFill/>
          </a:ln>
        </p:spPr>
      </p:sp>
      <p:sp>
        <p:nvSpPr>
          <p:cNvPr id="467" name="Google Shape;467;p213"/>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68" name="Google Shape;468;p213"/>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slide-088">
  <p:cSld name="slide-088">
    <p:spTree>
      <p:nvGrpSpPr>
        <p:cNvPr id="1" name="Shape 469"/>
        <p:cNvGrpSpPr/>
        <p:nvPr/>
      </p:nvGrpSpPr>
      <p:grpSpPr>
        <a:xfrm>
          <a:off x="0" y="0"/>
          <a:ext cx="0" cy="0"/>
          <a:chOff x="0" y="0"/>
          <a:chExt cx="0" cy="0"/>
        </a:xfrm>
      </p:grpSpPr>
      <p:sp>
        <p:nvSpPr>
          <p:cNvPr id="470" name="Google Shape;470;p214"/>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71" name="Google Shape;471;p214"/>
          <p:cNvSpPr>
            <a:spLocks noGrp="1"/>
          </p:cNvSpPr>
          <p:nvPr>
            <p:ph type="pic" idx="2"/>
          </p:nvPr>
        </p:nvSpPr>
        <p:spPr>
          <a:xfrm>
            <a:off x="0" y="0"/>
            <a:ext cx="18292366" cy="13715934"/>
          </a:xfrm>
          <a:prstGeom prst="rect">
            <a:avLst/>
          </a:prstGeom>
          <a:solidFill>
            <a:schemeClr val="lt2"/>
          </a:solidFill>
          <a:ln>
            <a:noFill/>
          </a:ln>
        </p:spPr>
      </p:sp>
      <p:sp>
        <p:nvSpPr>
          <p:cNvPr id="472" name="Google Shape;472;p214"/>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slide-089">
  <p:cSld name="slide-089">
    <p:spTree>
      <p:nvGrpSpPr>
        <p:cNvPr id="1" name="Shape 473"/>
        <p:cNvGrpSpPr/>
        <p:nvPr/>
      </p:nvGrpSpPr>
      <p:grpSpPr>
        <a:xfrm>
          <a:off x="0" y="0"/>
          <a:ext cx="0" cy="0"/>
          <a:chOff x="0" y="0"/>
          <a:chExt cx="0" cy="0"/>
        </a:xfrm>
      </p:grpSpPr>
      <p:sp>
        <p:nvSpPr>
          <p:cNvPr id="474" name="Google Shape;474;p215"/>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75" name="Google Shape;475;p215"/>
          <p:cNvSpPr>
            <a:spLocks noGrp="1"/>
          </p:cNvSpPr>
          <p:nvPr>
            <p:ph type="pic" idx="2"/>
          </p:nvPr>
        </p:nvSpPr>
        <p:spPr>
          <a:xfrm>
            <a:off x="0" y="0"/>
            <a:ext cx="12186345" cy="13715934"/>
          </a:xfrm>
          <a:prstGeom prst="rect">
            <a:avLst/>
          </a:prstGeom>
          <a:solidFill>
            <a:schemeClr val="lt2"/>
          </a:solidFill>
          <a:ln>
            <a:noFill/>
          </a:ln>
        </p:spPr>
      </p:sp>
      <p:sp>
        <p:nvSpPr>
          <p:cNvPr id="476" name="Google Shape;476;p215"/>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lide-008">
  <p:cSld name="slide-008">
    <p:spTree>
      <p:nvGrpSpPr>
        <p:cNvPr id="1" name="Shape 44"/>
        <p:cNvGrpSpPr/>
        <p:nvPr/>
      </p:nvGrpSpPr>
      <p:grpSpPr>
        <a:xfrm>
          <a:off x="0" y="0"/>
          <a:ext cx="0" cy="0"/>
          <a:chOff x="0" y="0"/>
          <a:chExt cx="0" cy="0"/>
        </a:xfrm>
      </p:grpSpPr>
      <p:sp>
        <p:nvSpPr>
          <p:cNvPr id="45" name="Google Shape;45;p135"/>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6" name="Google Shape;46;p135"/>
          <p:cNvSpPr>
            <a:spLocks noGrp="1"/>
          </p:cNvSpPr>
          <p:nvPr>
            <p:ph type="pic" idx="2"/>
          </p:nvPr>
        </p:nvSpPr>
        <p:spPr>
          <a:xfrm>
            <a:off x="0" y="0"/>
            <a:ext cx="6096001" cy="4572000"/>
          </a:xfrm>
          <a:prstGeom prst="rect">
            <a:avLst/>
          </a:prstGeom>
          <a:solidFill>
            <a:schemeClr val="lt2"/>
          </a:solidFill>
          <a:ln>
            <a:noFill/>
          </a:ln>
        </p:spPr>
      </p:sp>
      <p:sp>
        <p:nvSpPr>
          <p:cNvPr id="47" name="Google Shape;47;p135"/>
          <p:cNvSpPr>
            <a:spLocks noGrp="1"/>
          </p:cNvSpPr>
          <p:nvPr>
            <p:ph type="pic" idx="3"/>
          </p:nvPr>
        </p:nvSpPr>
        <p:spPr>
          <a:xfrm>
            <a:off x="6096000" y="0"/>
            <a:ext cx="6096001" cy="4572000"/>
          </a:xfrm>
          <a:prstGeom prst="rect">
            <a:avLst/>
          </a:prstGeom>
          <a:solidFill>
            <a:schemeClr val="lt2"/>
          </a:solidFill>
          <a:ln>
            <a:noFill/>
          </a:ln>
        </p:spPr>
      </p:sp>
      <p:sp>
        <p:nvSpPr>
          <p:cNvPr id="48" name="Google Shape;48;p135"/>
          <p:cNvSpPr>
            <a:spLocks noGrp="1"/>
          </p:cNvSpPr>
          <p:nvPr>
            <p:ph type="pic" idx="4"/>
          </p:nvPr>
        </p:nvSpPr>
        <p:spPr>
          <a:xfrm>
            <a:off x="12192000" y="0"/>
            <a:ext cx="6096001" cy="4572000"/>
          </a:xfrm>
          <a:prstGeom prst="rect">
            <a:avLst/>
          </a:prstGeom>
          <a:solidFill>
            <a:schemeClr val="lt2"/>
          </a:solidFill>
          <a:ln>
            <a:noFill/>
          </a:ln>
        </p:spPr>
      </p:sp>
      <p:sp>
        <p:nvSpPr>
          <p:cNvPr id="49" name="Google Shape;49;p135"/>
          <p:cNvSpPr>
            <a:spLocks noGrp="1"/>
          </p:cNvSpPr>
          <p:nvPr>
            <p:ph type="pic" idx="5"/>
          </p:nvPr>
        </p:nvSpPr>
        <p:spPr>
          <a:xfrm>
            <a:off x="18288000" y="0"/>
            <a:ext cx="6096000" cy="4572000"/>
          </a:xfrm>
          <a:prstGeom prst="rect">
            <a:avLst/>
          </a:prstGeom>
          <a:solidFill>
            <a:schemeClr val="lt2"/>
          </a:solidFill>
          <a:ln>
            <a:noFill/>
          </a:ln>
        </p:spPr>
      </p:sp>
      <p:sp>
        <p:nvSpPr>
          <p:cNvPr id="50" name="Google Shape;50;p135"/>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slide-090">
  <p:cSld name="slide-090">
    <p:spTree>
      <p:nvGrpSpPr>
        <p:cNvPr id="1" name="Shape 477"/>
        <p:cNvGrpSpPr/>
        <p:nvPr/>
      </p:nvGrpSpPr>
      <p:grpSpPr>
        <a:xfrm>
          <a:off x="0" y="0"/>
          <a:ext cx="0" cy="0"/>
          <a:chOff x="0" y="0"/>
          <a:chExt cx="0" cy="0"/>
        </a:xfrm>
      </p:grpSpPr>
      <p:sp>
        <p:nvSpPr>
          <p:cNvPr id="478" name="Google Shape;478;p216"/>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79" name="Google Shape;479;p216"/>
          <p:cNvSpPr>
            <a:spLocks noGrp="1"/>
          </p:cNvSpPr>
          <p:nvPr>
            <p:ph type="pic" idx="2"/>
          </p:nvPr>
        </p:nvSpPr>
        <p:spPr>
          <a:xfrm>
            <a:off x="0" y="0"/>
            <a:ext cx="24383901" cy="13715934"/>
          </a:xfrm>
          <a:prstGeom prst="rect">
            <a:avLst/>
          </a:prstGeom>
          <a:solidFill>
            <a:schemeClr val="lt2"/>
          </a:solidFill>
          <a:ln>
            <a:noFill/>
          </a:ln>
        </p:spPr>
      </p:sp>
      <p:sp>
        <p:nvSpPr>
          <p:cNvPr id="480" name="Google Shape;480;p216"/>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slide-091">
  <p:cSld name="slide-091">
    <p:spTree>
      <p:nvGrpSpPr>
        <p:cNvPr id="1" name="Shape 481"/>
        <p:cNvGrpSpPr/>
        <p:nvPr/>
      </p:nvGrpSpPr>
      <p:grpSpPr>
        <a:xfrm>
          <a:off x="0" y="0"/>
          <a:ext cx="0" cy="0"/>
          <a:chOff x="0" y="0"/>
          <a:chExt cx="0" cy="0"/>
        </a:xfrm>
      </p:grpSpPr>
      <p:sp>
        <p:nvSpPr>
          <p:cNvPr id="482" name="Google Shape;482;p217"/>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83" name="Google Shape;483;p217"/>
          <p:cNvSpPr>
            <a:spLocks noGrp="1"/>
          </p:cNvSpPr>
          <p:nvPr>
            <p:ph type="pic" idx="2"/>
          </p:nvPr>
        </p:nvSpPr>
        <p:spPr>
          <a:xfrm>
            <a:off x="2035076" y="2038548"/>
            <a:ext cx="10154345" cy="9638838"/>
          </a:xfrm>
          <a:prstGeom prst="rect">
            <a:avLst/>
          </a:prstGeom>
          <a:solidFill>
            <a:schemeClr val="lt2"/>
          </a:solidFill>
          <a:ln>
            <a:noFill/>
          </a:ln>
        </p:spPr>
      </p:sp>
      <p:sp>
        <p:nvSpPr>
          <p:cNvPr id="484" name="Google Shape;484;p217"/>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slide-092">
  <p:cSld name="slide-092">
    <p:spTree>
      <p:nvGrpSpPr>
        <p:cNvPr id="1" name="Shape 485"/>
        <p:cNvGrpSpPr/>
        <p:nvPr/>
      </p:nvGrpSpPr>
      <p:grpSpPr>
        <a:xfrm>
          <a:off x="0" y="0"/>
          <a:ext cx="0" cy="0"/>
          <a:chOff x="0" y="0"/>
          <a:chExt cx="0" cy="0"/>
        </a:xfrm>
      </p:grpSpPr>
      <p:sp>
        <p:nvSpPr>
          <p:cNvPr id="486" name="Google Shape;486;p218"/>
          <p:cNvSpPr>
            <a:spLocks noGrp="1"/>
          </p:cNvSpPr>
          <p:nvPr>
            <p:ph type="pic" idx="2"/>
          </p:nvPr>
        </p:nvSpPr>
        <p:spPr>
          <a:xfrm>
            <a:off x="7120035" y="2032000"/>
            <a:ext cx="5080000" cy="4826001"/>
          </a:xfrm>
          <a:prstGeom prst="rect">
            <a:avLst/>
          </a:prstGeom>
          <a:solidFill>
            <a:schemeClr val="lt2"/>
          </a:solidFill>
          <a:ln>
            <a:noFill/>
          </a:ln>
        </p:spPr>
      </p:sp>
      <p:sp>
        <p:nvSpPr>
          <p:cNvPr id="487" name="Google Shape;487;p218"/>
          <p:cNvSpPr>
            <a:spLocks noGrp="1"/>
          </p:cNvSpPr>
          <p:nvPr>
            <p:ph type="pic" idx="3"/>
          </p:nvPr>
        </p:nvSpPr>
        <p:spPr>
          <a:xfrm>
            <a:off x="12200035" y="2032000"/>
            <a:ext cx="5080001" cy="4826001"/>
          </a:xfrm>
          <a:prstGeom prst="rect">
            <a:avLst/>
          </a:prstGeom>
          <a:solidFill>
            <a:schemeClr val="lt2"/>
          </a:solidFill>
          <a:ln>
            <a:noFill/>
          </a:ln>
        </p:spPr>
      </p:sp>
      <p:sp>
        <p:nvSpPr>
          <p:cNvPr id="488" name="Google Shape;488;p218"/>
          <p:cNvSpPr>
            <a:spLocks noGrp="1"/>
          </p:cNvSpPr>
          <p:nvPr>
            <p:ph type="pic" idx="4"/>
          </p:nvPr>
        </p:nvSpPr>
        <p:spPr>
          <a:xfrm>
            <a:off x="7120036" y="6858000"/>
            <a:ext cx="5080001" cy="4826001"/>
          </a:xfrm>
          <a:prstGeom prst="rect">
            <a:avLst/>
          </a:prstGeom>
          <a:solidFill>
            <a:schemeClr val="lt2"/>
          </a:solidFill>
          <a:ln>
            <a:noFill/>
          </a:ln>
        </p:spPr>
      </p:sp>
      <p:sp>
        <p:nvSpPr>
          <p:cNvPr id="489" name="Google Shape;489;p218"/>
          <p:cNvSpPr>
            <a:spLocks noGrp="1"/>
          </p:cNvSpPr>
          <p:nvPr>
            <p:ph type="pic" idx="5"/>
          </p:nvPr>
        </p:nvSpPr>
        <p:spPr>
          <a:xfrm>
            <a:off x="2040035" y="6858000"/>
            <a:ext cx="5080001" cy="4826001"/>
          </a:xfrm>
          <a:prstGeom prst="rect">
            <a:avLst/>
          </a:prstGeom>
          <a:solidFill>
            <a:schemeClr val="lt2"/>
          </a:solidFill>
          <a:ln>
            <a:noFill/>
          </a:ln>
        </p:spPr>
      </p:sp>
      <p:sp>
        <p:nvSpPr>
          <p:cNvPr id="490" name="Google Shape;490;p218"/>
          <p:cNvSpPr>
            <a:spLocks noGrp="1"/>
          </p:cNvSpPr>
          <p:nvPr>
            <p:ph type="pic" idx="6"/>
          </p:nvPr>
        </p:nvSpPr>
        <p:spPr>
          <a:xfrm>
            <a:off x="17288071" y="6857999"/>
            <a:ext cx="5080001" cy="4826001"/>
          </a:xfrm>
          <a:prstGeom prst="rect">
            <a:avLst/>
          </a:prstGeom>
          <a:solidFill>
            <a:schemeClr val="lt2"/>
          </a:solidFill>
          <a:ln>
            <a:noFill/>
          </a:ln>
        </p:spPr>
      </p:sp>
      <p:sp>
        <p:nvSpPr>
          <p:cNvPr id="491" name="Google Shape;491;p218"/>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92" name="Google Shape;492;p218"/>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slide-093">
  <p:cSld name="slide-093">
    <p:spTree>
      <p:nvGrpSpPr>
        <p:cNvPr id="1" name="Shape 493"/>
        <p:cNvGrpSpPr/>
        <p:nvPr/>
      </p:nvGrpSpPr>
      <p:grpSpPr>
        <a:xfrm>
          <a:off x="0" y="0"/>
          <a:ext cx="0" cy="0"/>
          <a:chOff x="0" y="0"/>
          <a:chExt cx="0" cy="0"/>
        </a:xfrm>
      </p:grpSpPr>
      <p:sp>
        <p:nvSpPr>
          <p:cNvPr id="494" name="Google Shape;494;p219"/>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95" name="Google Shape;495;p219"/>
          <p:cNvSpPr>
            <a:spLocks noGrp="1"/>
          </p:cNvSpPr>
          <p:nvPr>
            <p:ph type="pic" idx="2"/>
          </p:nvPr>
        </p:nvSpPr>
        <p:spPr>
          <a:xfrm>
            <a:off x="13211768" y="-1"/>
            <a:ext cx="11172231" cy="13716101"/>
          </a:xfrm>
          <a:prstGeom prst="rect">
            <a:avLst/>
          </a:prstGeom>
          <a:solidFill>
            <a:schemeClr val="lt2"/>
          </a:solidFill>
          <a:ln>
            <a:noFill/>
          </a:ln>
        </p:spPr>
      </p:sp>
      <p:sp>
        <p:nvSpPr>
          <p:cNvPr id="496" name="Google Shape;496;p219"/>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slide-097">
  <p:cSld name="slide-097">
    <p:spTree>
      <p:nvGrpSpPr>
        <p:cNvPr id="1" name="Shape 497"/>
        <p:cNvGrpSpPr/>
        <p:nvPr/>
      </p:nvGrpSpPr>
      <p:grpSpPr>
        <a:xfrm>
          <a:off x="0" y="0"/>
          <a:ext cx="0" cy="0"/>
          <a:chOff x="0" y="0"/>
          <a:chExt cx="0" cy="0"/>
        </a:xfrm>
      </p:grpSpPr>
      <p:sp>
        <p:nvSpPr>
          <p:cNvPr id="498" name="Google Shape;498;p220"/>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499" name="Google Shape;499;p220"/>
          <p:cNvSpPr>
            <a:spLocks noGrp="1"/>
          </p:cNvSpPr>
          <p:nvPr>
            <p:ph type="pic" idx="2"/>
          </p:nvPr>
        </p:nvSpPr>
        <p:spPr>
          <a:xfrm>
            <a:off x="11384518" y="2443267"/>
            <a:ext cx="2996824" cy="3979054"/>
          </a:xfrm>
          <a:prstGeom prst="rect">
            <a:avLst/>
          </a:prstGeom>
          <a:solidFill>
            <a:schemeClr val="lt2"/>
          </a:solidFill>
          <a:ln>
            <a:noFill/>
          </a:ln>
        </p:spPr>
      </p:sp>
      <p:sp>
        <p:nvSpPr>
          <p:cNvPr id="500" name="Google Shape;500;p220"/>
          <p:cNvSpPr>
            <a:spLocks noGrp="1"/>
          </p:cNvSpPr>
          <p:nvPr>
            <p:ph type="pic" idx="3"/>
          </p:nvPr>
        </p:nvSpPr>
        <p:spPr>
          <a:xfrm>
            <a:off x="19141768" y="2443267"/>
            <a:ext cx="2996824" cy="3979054"/>
          </a:xfrm>
          <a:prstGeom prst="rect">
            <a:avLst/>
          </a:prstGeom>
          <a:solidFill>
            <a:schemeClr val="lt2"/>
          </a:solidFill>
          <a:ln>
            <a:noFill/>
          </a:ln>
        </p:spPr>
      </p:sp>
      <p:sp>
        <p:nvSpPr>
          <p:cNvPr id="501" name="Google Shape;501;p220"/>
          <p:cNvSpPr>
            <a:spLocks noGrp="1"/>
          </p:cNvSpPr>
          <p:nvPr>
            <p:ph type="pic" idx="4"/>
          </p:nvPr>
        </p:nvSpPr>
        <p:spPr>
          <a:xfrm>
            <a:off x="15052501" y="4274361"/>
            <a:ext cx="1236388" cy="2197226"/>
          </a:xfrm>
          <a:prstGeom prst="rect">
            <a:avLst/>
          </a:prstGeom>
          <a:solidFill>
            <a:schemeClr val="lt2"/>
          </a:solidFill>
          <a:ln>
            <a:noFill/>
          </a:ln>
        </p:spPr>
      </p:sp>
      <p:sp>
        <p:nvSpPr>
          <p:cNvPr id="502" name="Google Shape;502;p220"/>
          <p:cNvSpPr>
            <a:spLocks noGrp="1"/>
          </p:cNvSpPr>
          <p:nvPr>
            <p:ph type="pic" idx="5"/>
          </p:nvPr>
        </p:nvSpPr>
        <p:spPr>
          <a:xfrm>
            <a:off x="17030486" y="4285663"/>
            <a:ext cx="1236388" cy="2197226"/>
          </a:xfrm>
          <a:prstGeom prst="rect">
            <a:avLst/>
          </a:prstGeom>
          <a:solidFill>
            <a:schemeClr val="lt2"/>
          </a:solidFill>
          <a:ln>
            <a:noFill/>
          </a:ln>
        </p:spPr>
      </p:sp>
      <p:sp>
        <p:nvSpPr>
          <p:cNvPr id="503" name="Google Shape;503;p220"/>
          <p:cNvSpPr>
            <a:spLocks noGrp="1"/>
          </p:cNvSpPr>
          <p:nvPr>
            <p:ph type="pic" idx="6"/>
          </p:nvPr>
        </p:nvSpPr>
        <p:spPr>
          <a:xfrm>
            <a:off x="11354038" y="10273841"/>
            <a:ext cx="837966" cy="1041133"/>
          </a:xfrm>
          <a:prstGeom prst="rect">
            <a:avLst/>
          </a:prstGeom>
          <a:solidFill>
            <a:schemeClr val="lt2"/>
          </a:solidFill>
          <a:ln>
            <a:noFill/>
          </a:ln>
        </p:spPr>
      </p:sp>
      <p:sp>
        <p:nvSpPr>
          <p:cNvPr id="504" name="Google Shape;504;p220"/>
          <p:cNvSpPr>
            <a:spLocks noGrp="1"/>
          </p:cNvSpPr>
          <p:nvPr>
            <p:ph type="pic" idx="7"/>
          </p:nvPr>
        </p:nvSpPr>
        <p:spPr>
          <a:xfrm>
            <a:off x="13063308" y="10278530"/>
            <a:ext cx="837966" cy="1041133"/>
          </a:xfrm>
          <a:prstGeom prst="rect">
            <a:avLst/>
          </a:prstGeom>
          <a:solidFill>
            <a:schemeClr val="lt2"/>
          </a:solidFill>
          <a:ln>
            <a:noFill/>
          </a:ln>
        </p:spPr>
      </p:sp>
      <p:sp>
        <p:nvSpPr>
          <p:cNvPr id="505" name="Google Shape;505;p220"/>
          <p:cNvSpPr>
            <a:spLocks noGrp="1"/>
          </p:cNvSpPr>
          <p:nvPr>
            <p:ph type="pic" idx="8"/>
          </p:nvPr>
        </p:nvSpPr>
        <p:spPr>
          <a:xfrm>
            <a:off x="16103446" y="8099678"/>
            <a:ext cx="5352443" cy="3390939"/>
          </a:xfrm>
          <a:prstGeom prst="rect">
            <a:avLst/>
          </a:prstGeom>
          <a:solidFill>
            <a:schemeClr val="lt2"/>
          </a:solidFill>
          <a:ln>
            <a:noFill/>
          </a:ln>
        </p:spPr>
      </p:sp>
      <p:sp>
        <p:nvSpPr>
          <p:cNvPr id="506" name="Google Shape;506;p220"/>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slide-004">
  <p:cSld name="slide-004">
    <p:spTree>
      <p:nvGrpSpPr>
        <p:cNvPr id="1" name="Shape 507"/>
        <p:cNvGrpSpPr/>
        <p:nvPr/>
      </p:nvGrpSpPr>
      <p:grpSpPr>
        <a:xfrm>
          <a:off x="0" y="0"/>
          <a:ext cx="0" cy="0"/>
          <a:chOff x="0" y="0"/>
          <a:chExt cx="0" cy="0"/>
        </a:xfrm>
      </p:grpSpPr>
      <p:sp>
        <p:nvSpPr>
          <p:cNvPr id="508" name="Google Shape;508;p221"/>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509" name="Google Shape;509;p221"/>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510" name="Google Shape;510;p221"/>
          <p:cNvSpPr/>
          <p:nvPr/>
        </p:nvSpPr>
        <p:spPr>
          <a:xfrm>
            <a:off x="16020307" y="2182486"/>
            <a:ext cx="3521459" cy="3493029"/>
          </a:xfrm>
          <a:custGeom>
            <a:avLst/>
            <a:gdLst/>
            <a:ahLst/>
            <a:cxnLst/>
            <a:rect l="l" t="t" r="r" b="b"/>
            <a:pathLst>
              <a:path w="2181277" h="2181277" extrusionOk="0">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solidFill>
            <a:schemeClr val="lt2"/>
          </a:solidFill>
          <a:ln>
            <a:noFill/>
          </a:ln>
        </p:spPr>
        <p:txBody>
          <a:bodyPr spcFirstLastPara="1" wrap="square" lIns="91425" tIns="45700" rIns="91425" bIns="45700" anchor="ctr" anchorCtr="0">
            <a:noAutofit/>
          </a:bodyPr>
          <a:lstStyle/>
          <a:p>
            <a:pPr marL="366346" marR="0" lvl="0" indent="-366346" algn="ctr" rtl="0">
              <a:lnSpc>
                <a:spcPct val="120000"/>
              </a:lnSpc>
              <a:spcBef>
                <a:spcPts val="0"/>
              </a:spcBef>
              <a:spcAft>
                <a:spcPts val="0"/>
              </a:spcAft>
              <a:buClr>
                <a:srgbClr val="5E5E5E"/>
              </a:buClr>
              <a:buSzPts val="1200"/>
              <a:buFont typeface="Arial"/>
              <a:buChar char="•"/>
            </a:pPr>
            <a:r>
              <a:rPr lang="en-US" sz="1600" b="0" i="0" u="none" strike="noStrike" cap="none">
                <a:solidFill>
                  <a:srgbClr val="5E5E5E"/>
                </a:solidFill>
                <a:latin typeface="Arial"/>
                <a:ea typeface="Arial"/>
                <a:cs typeface="Arial"/>
                <a:sym typeface="Arial"/>
              </a:rPr>
              <a:t>Insert Image</a:t>
            </a:r>
            <a:endParaRPr sz="1400" b="0" i="0" u="none" strike="noStrike" cap="none">
              <a:solidFill>
                <a:srgbClr val="000000"/>
              </a:solidFill>
              <a:latin typeface="Arial"/>
              <a:ea typeface="Arial"/>
              <a:cs typeface="Arial"/>
              <a:sym typeface="Arial"/>
            </a:endParaRPr>
          </a:p>
        </p:txBody>
      </p:sp>
      <p:sp>
        <p:nvSpPr>
          <p:cNvPr id="511" name="Google Shape;511;p221"/>
          <p:cNvSpPr>
            <a:spLocks noGrp="1"/>
          </p:cNvSpPr>
          <p:nvPr>
            <p:ph type="pic" idx="2"/>
          </p:nvPr>
        </p:nvSpPr>
        <p:spPr>
          <a:xfrm>
            <a:off x="15931693" y="2079660"/>
            <a:ext cx="3698684" cy="3698680"/>
          </a:xfrm>
          <a:prstGeom prst="rect">
            <a:avLst/>
          </a:prstGeom>
          <a:solidFill>
            <a:schemeClr val="lt2"/>
          </a:solid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slide-096">
  <p:cSld name="slide-096">
    <p:spTree>
      <p:nvGrpSpPr>
        <p:cNvPr id="1" name="Shape 512"/>
        <p:cNvGrpSpPr/>
        <p:nvPr/>
      </p:nvGrpSpPr>
      <p:grpSpPr>
        <a:xfrm>
          <a:off x="0" y="0"/>
          <a:ext cx="0" cy="0"/>
          <a:chOff x="0" y="0"/>
          <a:chExt cx="0" cy="0"/>
        </a:xfrm>
      </p:grpSpPr>
      <p:sp>
        <p:nvSpPr>
          <p:cNvPr id="513" name="Google Shape;513;p222"/>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514" name="Google Shape;514;p222"/>
          <p:cNvSpPr>
            <a:spLocks noGrp="1"/>
          </p:cNvSpPr>
          <p:nvPr>
            <p:ph type="pic" idx="2"/>
          </p:nvPr>
        </p:nvSpPr>
        <p:spPr>
          <a:xfrm>
            <a:off x="4764" y="0"/>
            <a:ext cx="24374573" cy="6857802"/>
          </a:xfrm>
          <a:prstGeom prst="rect">
            <a:avLst/>
          </a:prstGeom>
          <a:solidFill>
            <a:schemeClr val="lt2"/>
          </a:solidFill>
          <a:ln>
            <a:noFill/>
          </a:ln>
        </p:spPr>
      </p:sp>
      <p:sp>
        <p:nvSpPr>
          <p:cNvPr id="515" name="Google Shape;515;p222"/>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slide-018">
  <p:cSld name="slide-018">
    <p:spTree>
      <p:nvGrpSpPr>
        <p:cNvPr id="1" name="Shape 516"/>
        <p:cNvGrpSpPr/>
        <p:nvPr/>
      </p:nvGrpSpPr>
      <p:grpSpPr>
        <a:xfrm>
          <a:off x="0" y="0"/>
          <a:ext cx="0" cy="0"/>
          <a:chOff x="0" y="0"/>
          <a:chExt cx="0" cy="0"/>
        </a:xfrm>
      </p:grpSpPr>
      <p:sp>
        <p:nvSpPr>
          <p:cNvPr id="517" name="Google Shape;517;p223"/>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sp>
        <p:nvSpPr>
          <p:cNvPr id="518" name="Google Shape;518;p223"/>
          <p:cNvSpPr>
            <a:spLocks noGrp="1"/>
          </p:cNvSpPr>
          <p:nvPr>
            <p:ph type="pic" idx="2"/>
          </p:nvPr>
        </p:nvSpPr>
        <p:spPr>
          <a:xfrm>
            <a:off x="0" y="0"/>
            <a:ext cx="24384098" cy="13716000"/>
          </a:xfrm>
          <a:prstGeom prst="rect">
            <a:avLst/>
          </a:prstGeom>
          <a:solidFill>
            <a:schemeClr val="lt2"/>
          </a:solidFill>
          <a:ln>
            <a:noFill/>
          </a:ln>
        </p:spPr>
      </p:sp>
      <p:sp>
        <p:nvSpPr>
          <p:cNvPr id="519" name="Google Shape;519;p223"/>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26"/>
          <p:cNvSpPr/>
          <p:nvPr/>
        </p:nvSpPr>
        <p:spPr>
          <a:xfrm>
            <a:off x="21848960" y="12319000"/>
            <a:ext cx="509729" cy="5334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b="0" i="0" u="none" strike="noStrike" cap="none">
                <a:solidFill>
                  <a:srgbClr val="797979"/>
                </a:solidFill>
                <a:latin typeface="Helvetica Neue Light"/>
                <a:ea typeface="Helvetica Neue Light"/>
                <a:cs typeface="Helvetica Neue Light"/>
                <a:sym typeface="Helvetica Neue Light"/>
              </a:rPr>
              <a:t>‹#›</a:t>
            </a:fld>
            <a:r>
              <a:rPr lang="en-US" sz="2800" b="0" i="0" u="none" strike="noStrike" cap="none">
                <a:solidFill>
                  <a:srgbClr val="797979"/>
                </a:solidFill>
                <a:latin typeface="Helvetica Neue Light"/>
                <a:ea typeface="Helvetica Neue Light"/>
                <a:cs typeface="Helvetica Neue Light"/>
                <a:sym typeface="Helvetica Neue Light"/>
              </a:rPr>
              <a:t>￼</a:t>
            </a:r>
            <a:endParaRPr sz="1400" b="0" i="0" u="none" strike="noStrike" cap="none">
              <a:solidFill>
                <a:srgbClr val="000000"/>
              </a:solidFill>
              <a:latin typeface="Arial"/>
              <a:ea typeface="Arial"/>
              <a:cs typeface="Arial"/>
              <a:sym typeface="Arial"/>
            </a:endParaRPr>
          </a:p>
        </p:txBody>
      </p:sp>
      <p:pic>
        <p:nvPicPr>
          <p:cNvPr id="7" name="Google Shape;7;p126"/>
          <p:cNvPicPr preferRelativeResize="0"/>
          <p:nvPr/>
        </p:nvPicPr>
        <p:blipFill rotWithShape="1">
          <a:blip r:embed="rId99">
            <a:alphaModFix/>
          </a:blip>
          <a:srcRect/>
          <a:stretch/>
        </p:blipFill>
        <p:spPr>
          <a:xfrm>
            <a:off x="11176397" y="0"/>
            <a:ext cx="13207603" cy="13716000"/>
          </a:xfrm>
          <a:prstGeom prst="rect">
            <a:avLst/>
          </a:prstGeom>
          <a:noFill/>
          <a:ln>
            <a:noFill/>
          </a:ln>
        </p:spPr>
      </p:pic>
      <p:sp>
        <p:nvSpPr>
          <p:cNvPr id="8" name="Google Shape;8;p126"/>
          <p:cNvSpPr txBox="1">
            <a:spLocks noGrp="1"/>
          </p:cNvSpPr>
          <p:nvPr>
            <p:ph type="title"/>
          </p:nvPr>
        </p:nvSpPr>
        <p:spPr>
          <a:xfrm>
            <a:off x="1689100" y="952500"/>
            <a:ext cx="21005800" cy="2286000"/>
          </a:xfrm>
          <a:prstGeom prst="rect">
            <a:avLst/>
          </a:prstGeom>
          <a:noFill/>
          <a:ln>
            <a:noFill/>
          </a:ln>
        </p:spPr>
        <p:txBody>
          <a:bodyPr spcFirstLastPara="1" wrap="square" lIns="50800" tIns="50800" rIns="50800" bIns="50800" anchor="ctr" anchorCtr="0">
            <a:normAutofit/>
          </a:bodyPr>
          <a:lstStyle>
            <a:lvl1pPr marR="0" lvl="0" algn="l" rtl="0">
              <a:lnSpc>
                <a:spcPct val="80000"/>
              </a:lnSpc>
              <a:spcBef>
                <a:spcPts val="0"/>
              </a:spcBef>
              <a:spcAft>
                <a:spcPts val="0"/>
              </a:spcAft>
              <a:buClr>
                <a:srgbClr val="212121"/>
              </a:buClr>
              <a:buSzPts val="11200"/>
              <a:buFont typeface="Montserrat SemiBold"/>
              <a:buNone/>
              <a:defRPr sz="11200" b="0" i="0" u="none" strike="noStrike" cap="none">
                <a:solidFill>
                  <a:srgbClr val="212121"/>
                </a:solidFill>
                <a:latin typeface="Montserrat SemiBold"/>
                <a:ea typeface="Montserrat SemiBold"/>
                <a:cs typeface="Montserrat SemiBold"/>
                <a:sym typeface="Montserrat SemiBold"/>
              </a:defRPr>
            </a:lvl1pPr>
            <a:lvl2pPr marR="0" lvl="1" algn="l" rtl="0">
              <a:lnSpc>
                <a:spcPct val="80000"/>
              </a:lnSpc>
              <a:spcBef>
                <a:spcPts val="0"/>
              </a:spcBef>
              <a:spcAft>
                <a:spcPts val="0"/>
              </a:spcAft>
              <a:buClr>
                <a:srgbClr val="212121"/>
              </a:buClr>
              <a:buSzPts val="11200"/>
              <a:buFont typeface="Montserrat SemiBold"/>
              <a:buNone/>
              <a:defRPr sz="11200" b="0" i="0" u="none" strike="noStrike" cap="none">
                <a:solidFill>
                  <a:srgbClr val="21212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212121"/>
              </a:buClr>
              <a:buSzPts val="11200"/>
              <a:buFont typeface="Montserrat SemiBold"/>
              <a:buNone/>
              <a:defRPr sz="11200" b="0" i="0" u="none" strike="noStrike" cap="none">
                <a:solidFill>
                  <a:srgbClr val="21212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212121"/>
              </a:buClr>
              <a:buSzPts val="11200"/>
              <a:buFont typeface="Montserrat SemiBold"/>
              <a:buNone/>
              <a:defRPr sz="11200" b="0" i="0" u="none" strike="noStrike" cap="none">
                <a:solidFill>
                  <a:srgbClr val="21212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212121"/>
              </a:buClr>
              <a:buSzPts val="11200"/>
              <a:buFont typeface="Montserrat SemiBold"/>
              <a:buNone/>
              <a:defRPr sz="11200" b="0" i="0" u="none" strike="noStrike" cap="none">
                <a:solidFill>
                  <a:srgbClr val="21212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212121"/>
              </a:buClr>
              <a:buSzPts val="11200"/>
              <a:buFont typeface="Montserrat SemiBold"/>
              <a:buNone/>
              <a:defRPr sz="11200" b="0" i="0" u="none" strike="noStrike" cap="none">
                <a:solidFill>
                  <a:srgbClr val="21212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212121"/>
              </a:buClr>
              <a:buSzPts val="11200"/>
              <a:buFont typeface="Montserrat SemiBold"/>
              <a:buNone/>
              <a:defRPr sz="11200" b="0" i="0" u="none" strike="noStrike" cap="none">
                <a:solidFill>
                  <a:srgbClr val="21212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212121"/>
              </a:buClr>
              <a:buSzPts val="11200"/>
              <a:buFont typeface="Montserrat SemiBold"/>
              <a:buNone/>
              <a:defRPr sz="11200" b="0" i="0" u="none" strike="noStrike" cap="none">
                <a:solidFill>
                  <a:srgbClr val="21212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212121"/>
              </a:buClr>
              <a:buSzPts val="11200"/>
              <a:buFont typeface="Montserrat SemiBold"/>
              <a:buNone/>
              <a:defRPr sz="11200" b="0" i="0" u="none" strike="noStrike" cap="none">
                <a:solidFill>
                  <a:srgbClr val="212121"/>
                </a:solidFill>
                <a:latin typeface="Montserrat SemiBold"/>
                <a:ea typeface="Montserrat SemiBold"/>
                <a:cs typeface="Montserrat SemiBold"/>
                <a:sym typeface="Montserrat SemiBold"/>
              </a:defRPr>
            </a:lvl9pPr>
          </a:lstStyle>
          <a:p>
            <a:endParaRPr/>
          </a:p>
        </p:txBody>
      </p:sp>
      <p:sp>
        <p:nvSpPr>
          <p:cNvPr id="9" name="Google Shape;9;p126"/>
          <p:cNvSpPr txBox="1">
            <a:spLocks noGrp="1"/>
          </p:cNvSpPr>
          <p:nvPr>
            <p:ph type="body" idx="1"/>
          </p:nvPr>
        </p:nvSpPr>
        <p:spPr>
          <a:xfrm>
            <a:off x="1689100" y="3238500"/>
            <a:ext cx="21005800" cy="9207500"/>
          </a:xfrm>
          <a:prstGeom prst="rect">
            <a:avLst/>
          </a:prstGeom>
          <a:noFill/>
          <a:ln>
            <a:noFill/>
          </a:ln>
        </p:spPr>
        <p:txBody>
          <a:bodyPr spcFirstLastPara="1" wrap="square" lIns="50800" tIns="50800" rIns="50800" bIns="50800" anchor="ctr" anchorCtr="0">
            <a:normAutofit/>
          </a:bodyPr>
          <a:lstStyle>
            <a:lvl1pPr marL="457200" marR="0" lvl="0" indent="-371475" algn="l" rtl="0">
              <a:lnSpc>
                <a:spcPct val="120000"/>
              </a:lnSpc>
              <a:spcBef>
                <a:spcPts val="5200"/>
              </a:spcBef>
              <a:spcAft>
                <a:spcPts val="0"/>
              </a:spcAft>
              <a:buClr>
                <a:srgbClr val="5E5E5E"/>
              </a:buClr>
              <a:buSzPts val="2250"/>
              <a:buFont typeface="Montserrat Light"/>
              <a:buChar char="•"/>
              <a:defRPr sz="3000" b="0" i="0" u="none" strike="noStrike" cap="none">
                <a:solidFill>
                  <a:srgbClr val="5E5E5E"/>
                </a:solidFill>
                <a:latin typeface="Montserrat Light"/>
                <a:ea typeface="Montserrat Light"/>
                <a:cs typeface="Montserrat Light"/>
                <a:sym typeface="Montserrat Light"/>
              </a:defRPr>
            </a:lvl1pPr>
            <a:lvl2pPr marL="914400" marR="0" lvl="1" indent="-371475" algn="l" rtl="0">
              <a:lnSpc>
                <a:spcPct val="120000"/>
              </a:lnSpc>
              <a:spcBef>
                <a:spcPts val="5200"/>
              </a:spcBef>
              <a:spcAft>
                <a:spcPts val="0"/>
              </a:spcAft>
              <a:buClr>
                <a:srgbClr val="5E5E5E"/>
              </a:buClr>
              <a:buSzPts val="2250"/>
              <a:buFont typeface="Montserrat Light"/>
              <a:buChar char="•"/>
              <a:defRPr sz="3000" b="0" i="0" u="none" strike="noStrike" cap="none">
                <a:solidFill>
                  <a:srgbClr val="5E5E5E"/>
                </a:solidFill>
                <a:latin typeface="Montserrat Light"/>
                <a:ea typeface="Montserrat Light"/>
                <a:cs typeface="Montserrat Light"/>
                <a:sym typeface="Montserrat Light"/>
              </a:defRPr>
            </a:lvl2pPr>
            <a:lvl3pPr marL="1371600" marR="0" lvl="2" indent="-371475" algn="l" rtl="0">
              <a:lnSpc>
                <a:spcPct val="120000"/>
              </a:lnSpc>
              <a:spcBef>
                <a:spcPts val="5200"/>
              </a:spcBef>
              <a:spcAft>
                <a:spcPts val="0"/>
              </a:spcAft>
              <a:buClr>
                <a:srgbClr val="5E5E5E"/>
              </a:buClr>
              <a:buSzPts val="2250"/>
              <a:buFont typeface="Montserrat Light"/>
              <a:buChar char="•"/>
              <a:defRPr sz="3000" b="0" i="0" u="none" strike="noStrike" cap="none">
                <a:solidFill>
                  <a:srgbClr val="5E5E5E"/>
                </a:solidFill>
                <a:latin typeface="Montserrat Light"/>
                <a:ea typeface="Montserrat Light"/>
                <a:cs typeface="Montserrat Light"/>
                <a:sym typeface="Montserrat Light"/>
              </a:defRPr>
            </a:lvl3pPr>
            <a:lvl4pPr marL="1828800" marR="0" lvl="3" indent="-371475" algn="l" rtl="0">
              <a:lnSpc>
                <a:spcPct val="120000"/>
              </a:lnSpc>
              <a:spcBef>
                <a:spcPts val="5200"/>
              </a:spcBef>
              <a:spcAft>
                <a:spcPts val="0"/>
              </a:spcAft>
              <a:buClr>
                <a:srgbClr val="5E5E5E"/>
              </a:buClr>
              <a:buSzPts val="2250"/>
              <a:buFont typeface="Montserrat Light"/>
              <a:buChar char="•"/>
              <a:defRPr sz="3000" b="0" i="0" u="none" strike="noStrike" cap="none">
                <a:solidFill>
                  <a:srgbClr val="5E5E5E"/>
                </a:solidFill>
                <a:latin typeface="Montserrat Light"/>
                <a:ea typeface="Montserrat Light"/>
                <a:cs typeface="Montserrat Light"/>
                <a:sym typeface="Montserrat Light"/>
              </a:defRPr>
            </a:lvl4pPr>
            <a:lvl5pPr marL="2286000" marR="0" lvl="4" indent="-371475" algn="l" rtl="0">
              <a:lnSpc>
                <a:spcPct val="120000"/>
              </a:lnSpc>
              <a:spcBef>
                <a:spcPts val="5200"/>
              </a:spcBef>
              <a:spcAft>
                <a:spcPts val="0"/>
              </a:spcAft>
              <a:buClr>
                <a:srgbClr val="5E5E5E"/>
              </a:buClr>
              <a:buSzPts val="2250"/>
              <a:buFont typeface="Montserrat Light"/>
              <a:buChar char="•"/>
              <a:defRPr sz="3000" b="0" i="0" u="none" strike="noStrike" cap="none">
                <a:solidFill>
                  <a:srgbClr val="5E5E5E"/>
                </a:solidFill>
                <a:latin typeface="Montserrat Light"/>
                <a:ea typeface="Montserrat Light"/>
                <a:cs typeface="Montserrat Light"/>
                <a:sym typeface="Montserrat Light"/>
              </a:defRPr>
            </a:lvl5pPr>
            <a:lvl6pPr marL="2743200" marR="0" lvl="5" indent="-371475" algn="l" rtl="0">
              <a:lnSpc>
                <a:spcPct val="120000"/>
              </a:lnSpc>
              <a:spcBef>
                <a:spcPts val="5200"/>
              </a:spcBef>
              <a:spcAft>
                <a:spcPts val="0"/>
              </a:spcAft>
              <a:buClr>
                <a:srgbClr val="5E5E5E"/>
              </a:buClr>
              <a:buSzPts val="2250"/>
              <a:buFont typeface="Montserrat Light"/>
              <a:buChar char="•"/>
              <a:defRPr sz="3000" b="0" i="0" u="none" strike="noStrike" cap="none">
                <a:solidFill>
                  <a:srgbClr val="5E5E5E"/>
                </a:solidFill>
                <a:latin typeface="Montserrat Light"/>
                <a:ea typeface="Montserrat Light"/>
                <a:cs typeface="Montserrat Light"/>
                <a:sym typeface="Montserrat Light"/>
              </a:defRPr>
            </a:lvl6pPr>
            <a:lvl7pPr marL="3200400" marR="0" lvl="6" indent="-371475" algn="l" rtl="0">
              <a:lnSpc>
                <a:spcPct val="120000"/>
              </a:lnSpc>
              <a:spcBef>
                <a:spcPts val="5200"/>
              </a:spcBef>
              <a:spcAft>
                <a:spcPts val="0"/>
              </a:spcAft>
              <a:buClr>
                <a:srgbClr val="5E5E5E"/>
              </a:buClr>
              <a:buSzPts val="2250"/>
              <a:buFont typeface="Montserrat Light"/>
              <a:buChar char="•"/>
              <a:defRPr sz="3000" b="0" i="0" u="none" strike="noStrike" cap="none">
                <a:solidFill>
                  <a:srgbClr val="5E5E5E"/>
                </a:solidFill>
                <a:latin typeface="Montserrat Light"/>
                <a:ea typeface="Montserrat Light"/>
                <a:cs typeface="Montserrat Light"/>
                <a:sym typeface="Montserrat Light"/>
              </a:defRPr>
            </a:lvl7pPr>
            <a:lvl8pPr marL="3657600" marR="0" lvl="7" indent="-371475" algn="l" rtl="0">
              <a:lnSpc>
                <a:spcPct val="120000"/>
              </a:lnSpc>
              <a:spcBef>
                <a:spcPts val="5200"/>
              </a:spcBef>
              <a:spcAft>
                <a:spcPts val="0"/>
              </a:spcAft>
              <a:buClr>
                <a:srgbClr val="5E5E5E"/>
              </a:buClr>
              <a:buSzPts val="2250"/>
              <a:buFont typeface="Montserrat Light"/>
              <a:buChar char="•"/>
              <a:defRPr sz="3000" b="0" i="0" u="none" strike="noStrike" cap="none">
                <a:solidFill>
                  <a:srgbClr val="5E5E5E"/>
                </a:solidFill>
                <a:latin typeface="Montserrat Light"/>
                <a:ea typeface="Montserrat Light"/>
                <a:cs typeface="Montserrat Light"/>
                <a:sym typeface="Montserrat Light"/>
              </a:defRPr>
            </a:lvl8pPr>
            <a:lvl9pPr marL="4114800" marR="0" lvl="8" indent="-371475" algn="l" rtl="0">
              <a:lnSpc>
                <a:spcPct val="120000"/>
              </a:lnSpc>
              <a:spcBef>
                <a:spcPts val="5200"/>
              </a:spcBef>
              <a:spcAft>
                <a:spcPts val="0"/>
              </a:spcAft>
              <a:buClr>
                <a:srgbClr val="5E5E5E"/>
              </a:buClr>
              <a:buSzPts val="2250"/>
              <a:buFont typeface="Montserrat Light"/>
              <a:buChar char="•"/>
              <a:defRPr sz="3000" b="0" i="0" u="none" strike="noStrike" cap="none">
                <a:solidFill>
                  <a:srgbClr val="5E5E5E"/>
                </a:solidFill>
                <a:latin typeface="Montserrat Light"/>
                <a:ea typeface="Montserrat Light"/>
                <a:cs typeface="Montserrat Light"/>
                <a:sym typeface="Montserrat Light"/>
              </a:defRPr>
            </a:lvl9pPr>
          </a:lstStyle>
          <a:p>
            <a:endParaRPr/>
          </a:p>
        </p:txBody>
      </p:sp>
      <p:sp>
        <p:nvSpPr>
          <p:cNvPr id="10" name="Google Shape;10;p126"/>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9.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89.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89.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27.xml"/><Relationship Id="rId16" Type="http://schemas.openxmlformats.org/officeDocument/2006/relationships/image" Target="../media/image41.png"/><Relationship Id="rId1" Type="http://schemas.openxmlformats.org/officeDocument/2006/relationships/slideLayout" Target="../slideLayouts/slideLayout89.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33eb281ad82_0_126"/>
          <p:cNvSpPr txBox="1"/>
          <p:nvPr/>
        </p:nvSpPr>
        <p:spPr>
          <a:xfrm>
            <a:off x="14562676" y="2759834"/>
            <a:ext cx="7616400" cy="2783400"/>
          </a:xfrm>
          <a:prstGeom prst="rect">
            <a:avLst/>
          </a:prstGeom>
          <a:noFill/>
          <a:ln>
            <a:noFill/>
          </a:ln>
        </p:spPr>
        <p:txBody>
          <a:bodyPr spcFirstLastPara="1" wrap="square" lIns="0" tIns="0" rIns="0" bIns="0" anchor="t" anchorCtr="0">
            <a:normAutofit/>
          </a:bodyPr>
          <a:lstStyle/>
          <a:p>
            <a:pPr marL="0" marR="0" lvl="0" indent="0" algn="r" rtl="1">
              <a:lnSpc>
                <a:spcPct val="100000"/>
              </a:lnSpc>
              <a:spcBef>
                <a:spcPts val="0"/>
              </a:spcBef>
              <a:spcAft>
                <a:spcPts val="0"/>
              </a:spcAft>
              <a:buClr>
                <a:srgbClr val="212121"/>
              </a:buClr>
              <a:buSzPts val="11200"/>
              <a:buFont typeface="Montserrat SemiBold"/>
              <a:buNone/>
            </a:pPr>
            <a:r>
              <a:rPr lang="en-US" sz="8300" b="1">
                <a:solidFill>
                  <a:srgbClr val="212121"/>
                </a:solidFill>
                <a:latin typeface="Alef"/>
                <a:ea typeface="Alef"/>
                <a:cs typeface="Alef"/>
                <a:sym typeface="Alef"/>
              </a:rPr>
              <a:t>כותרת</a:t>
            </a:r>
            <a:endParaRPr sz="7900" b="1" i="0" u="none" strike="noStrike" cap="none">
              <a:solidFill>
                <a:srgbClr val="000000"/>
              </a:solidFill>
              <a:latin typeface="Alef"/>
              <a:ea typeface="Alef"/>
              <a:cs typeface="Alef"/>
              <a:sym typeface="Alef"/>
            </a:endParaRPr>
          </a:p>
        </p:txBody>
      </p:sp>
      <p:sp>
        <p:nvSpPr>
          <p:cNvPr id="525" name="Google Shape;525;g33eb281ad82_0_126"/>
          <p:cNvSpPr/>
          <p:nvPr/>
        </p:nvSpPr>
        <p:spPr>
          <a:xfrm>
            <a:off x="14562676" y="5789285"/>
            <a:ext cx="7616400" cy="1308900"/>
          </a:xfrm>
          <a:prstGeom prst="rect">
            <a:avLst/>
          </a:prstGeom>
          <a:noFill/>
          <a:ln>
            <a:noFill/>
          </a:ln>
        </p:spPr>
        <p:txBody>
          <a:bodyPr spcFirstLastPara="1" wrap="square" lIns="50800" tIns="50800" rIns="50800" bIns="50800" anchor="t" anchorCtr="0">
            <a:noAutofit/>
          </a:bodyPr>
          <a:lstStyle/>
          <a:p>
            <a:pPr marL="0" marR="0" lvl="0" indent="0" algn="r" rtl="1">
              <a:lnSpc>
                <a:spcPct val="120000"/>
              </a:lnSpc>
              <a:spcBef>
                <a:spcPts val="0"/>
              </a:spcBef>
              <a:spcAft>
                <a:spcPts val="0"/>
              </a:spcAft>
              <a:buClr>
                <a:srgbClr val="212121"/>
              </a:buClr>
              <a:buSzPts val="3000"/>
              <a:buFont typeface="Montserrat"/>
              <a:buNone/>
            </a:pPr>
            <a:r>
              <a:rPr lang="en-US" sz="3000">
                <a:highlight>
                  <a:srgbClr val="FFFFFF"/>
                </a:highlight>
                <a:latin typeface="Alef"/>
                <a:ea typeface="Alef"/>
                <a:cs typeface="Alef"/>
                <a:sym typeface="Alef"/>
              </a:rPr>
              <a:t>לורם איפסום דולור סיט אמט, קונסקטורר אדיפיסינג אלית סחטיר בלובק. תצטנפל בלינדו למרקל אס לכימפו, דול, צוט ומעיוט.</a:t>
            </a:r>
            <a:endParaRPr sz="3000">
              <a:highlight>
                <a:srgbClr val="FFFFFF"/>
              </a:highlight>
              <a:latin typeface="Alef"/>
              <a:ea typeface="Alef"/>
              <a:cs typeface="Alef"/>
              <a:sym typeface="Alef"/>
            </a:endParaRPr>
          </a:p>
        </p:txBody>
      </p:sp>
      <p:sp>
        <p:nvSpPr>
          <p:cNvPr id="526" name="Google Shape;526;g33eb281ad82_0_126"/>
          <p:cNvSpPr/>
          <p:nvPr/>
        </p:nvSpPr>
        <p:spPr>
          <a:xfrm>
            <a:off x="16983467" y="9782956"/>
            <a:ext cx="5195700" cy="416700"/>
          </a:xfrm>
          <a:prstGeom prst="rect">
            <a:avLst/>
          </a:prstGeom>
          <a:noFill/>
          <a:ln>
            <a:noFill/>
          </a:ln>
        </p:spPr>
        <p:txBody>
          <a:bodyPr spcFirstLastPara="1" wrap="square" lIns="50800" tIns="50800" rIns="50800" bIns="50800" anchor="t" anchorCtr="0">
            <a:noAutofit/>
          </a:bodyPr>
          <a:lstStyle/>
          <a:p>
            <a:pPr marL="0" marR="0" lvl="0" indent="0" algn="r" rtl="1">
              <a:lnSpc>
                <a:spcPct val="120000"/>
              </a:lnSpc>
              <a:spcBef>
                <a:spcPts val="0"/>
              </a:spcBef>
              <a:spcAft>
                <a:spcPts val="0"/>
              </a:spcAft>
              <a:buClr>
                <a:srgbClr val="212121"/>
              </a:buClr>
              <a:buSzPts val="3000"/>
              <a:buFont typeface="Montserrat"/>
              <a:buNone/>
            </a:pPr>
            <a:r>
              <a:rPr lang="en-US" sz="3000">
                <a:solidFill>
                  <a:srgbClr val="212121"/>
                </a:solidFill>
                <a:latin typeface="Alef"/>
                <a:ea typeface="Alef"/>
                <a:cs typeface="Alef"/>
                <a:sym typeface="Alef"/>
              </a:rPr>
              <a:t>מכללת שנקרשנקר שנקרר.</a:t>
            </a:r>
            <a:endParaRPr sz="1400" i="0" u="none" strike="noStrike" cap="none">
              <a:solidFill>
                <a:srgbClr val="000000"/>
              </a:solidFill>
              <a:latin typeface="Alef"/>
              <a:ea typeface="Alef"/>
              <a:cs typeface="Alef"/>
              <a:sym typeface="Alef"/>
            </a:endParaRPr>
          </a:p>
        </p:txBody>
      </p:sp>
      <p:pic>
        <p:nvPicPr>
          <p:cNvPr id="527" name="Google Shape;527;g33eb281ad82_0_126"/>
          <p:cNvPicPr preferRelativeResize="0">
            <a:picLocks noGrp="1"/>
          </p:cNvPicPr>
          <p:nvPr>
            <p:ph type="pic" idx="2"/>
          </p:nvPr>
        </p:nvPicPr>
        <p:blipFill rotWithShape="1">
          <a:blip r:embed="rId3">
            <a:alphaModFix/>
          </a:blip>
          <a:srcRect l="18128" r="18128"/>
          <a:stretch/>
        </p:blipFill>
        <p:spPr>
          <a:xfrm>
            <a:off x="0" y="0"/>
            <a:ext cx="13153851" cy="13716001"/>
          </a:xfrm>
          <a:prstGeom prst="rect">
            <a:avLst/>
          </a:prstGeom>
          <a:solidFill>
            <a:schemeClr val="lt2"/>
          </a:solidFill>
          <a:ln>
            <a:noFill/>
          </a:ln>
        </p:spPr>
      </p:pic>
      <p:pic>
        <p:nvPicPr>
          <p:cNvPr id="528" name="Google Shape;528;g33eb281ad82_0_126"/>
          <p:cNvPicPr preferRelativeResize="0"/>
          <p:nvPr/>
        </p:nvPicPr>
        <p:blipFill rotWithShape="1">
          <a:blip r:embed="rId4">
            <a:alphaModFix/>
          </a:blip>
          <a:srcRect/>
          <a:stretch/>
        </p:blipFill>
        <p:spPr>
          <a:xfrm>
            <a:off x="17302200" y="688935"/>
            <a:ext cx="6317701" cy="10149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34"/>
          <p:cNvSpPr txBox="1">
            <a:spLocks noGrp="1"/>
          </p:cNvSpPr>
          <p:nvPr>
            <p:ph type="sldNum" idx="12"/>
          </p:nvPr>
        </p:nvSpPr>
        <p:spPr>
          <a:xfrm>
            <a:off x="21848960" y="12319000"/>
            <a:ext cx="509700" cy="533400"/>
          </a:xfrm>
          <a:prstGeom prst="rect">
            <a:avLst/>
          </a:prstGeom>
          <a:noFill/>
          <a:ln>
            <a:noFill/>
          </a:ln>
        </p:spPr>
        <p:txBody>
          <a:bodyPr spcFirstLastPara="1" wrap="square" lIns="50800" tIns="50800" rIns="50800" bIns="50800" anchor="t" anchorCtr="0">
            <a:spAutoFit/>
          </a:bodyPr>
          <a:lstStyle/>
          <a:p>
            <a:pPr marL="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a:solidFill>
                  <a:srgbClr val="797979"/>
                </a:solidFill>
              </a:rPr>
              <a:t>10</a:t>
            </a:fld>
            <a:endParaRPr/>
          </a:p>
        </p:txBody>
      </p:sp>
      <p:pic>
        <p:nvPicPr>
          <p:cNvPr id="612" name="Google Shape;612;p34"/>
          <p:cNvPicPr preferRelativeResize="0"/>
          <p:nvPr/>
        </p:nvPicPr>
        <p:blipFill rotWithShape="1">
          <a:blip r:embed="rId3">
            <a:alphaModFix/>
          </a:blip>
          <a:srcRect/>
          <a:stretch/>
        </p:blipFill>
        <p:spPr>
          <a:xfrm>
            <a:off x="7539038" y="8451603"/>
            <a:ext cx="3810001" cy="2540001"/>
          </a:xfrm>
          <a:prstGeom prst="rect">
            <a:avLst/>
          </a:prstGeom>
          <a:noFill/>
          <a:ln>
            <a:noFill/>
          </a:ln>
        </p:spPr>
      </p:pic>
      <p:pic>
        <p:nvPicPr>
          <p:cNvPr id="613" name="Google Shape;613;p34"/>
          <p:cNvPicPr preferRelativeResize="0"/>
          <p:nvPr/>
        </p:nvPicPr>
        <p:blipFill rotWithShape="1">
          <a:blip r:embed="rId4">
            <a:alphaModFix/>
          </a:blip>
          <a:srcRect/>
          <a:stretch/>
        </p:blipFill>
        <p:spPr>
          <a:xfrm>
            <a:off x="2035075" y="8451603"/>
            <a:ext cx="3810001" cy="2540001"/>
          </a:xfrm>
          <a:prstGeom prst="rect">
            <a:avLst/>
          </a:prstGeom>
          <a:noFill/>
          <a:ln>
            <a:noFill/>
          </a:ln>
        </p:spPr>
      </p:pic>
      <p:pic>
        <p:nvPicPr>
          <p:cNvPr id="614" name="Google Shape;614;p34"/>
          <p:cNvPicPr preferRelativeResize="0"/>
          <p:nvPr/>
        </p:nvPicPr>
        <p:blipFill rotWithShape="1">
          <a:blip r:embed="rId5">
            <a:alphaModFix/>
          </a:blip>
          <a:srcRect/>
          <a:stretch/>
        </p:blipFill>
        <p:spPr>
          <a:xfrm>
            <a:off x="18546962" y="8451603"/>
            <a:ext cx="3810001" cy="2540001"/>
          </a:xfrm>
          <a:prstGeom prst="rect">
            <a:avLst/>
          </a:prstGeom>
          <a:noFill/>
          <a:ln>
            <a:noFill/>
          </a:ln>
        </p:spPr>
      </p:pic>
      <p:pic>
        <p:nvPicPr>
          <p:cNvPr id="615" name="Google Shape;615;p34"/>
          <p:cNvPicPr preferRelativeResize="0"/>
          <p:nvPr/>
        </p:nvPicPr>
        <p:blipFill rotWithShape="1">
          <a:blip r:embed="rId6">
            <a:alphaModFix/>
          </a:blip>
          <a:srcRect/>
          <a:stretch/>
        </p:blipFill>
        <p:spPr>
          <a:xfrm>
            <a:off x="13043000" y="8451603"/>
            <a:ext cx="3810001" cy="2540001"/>
          </a:xfrm>
          <a:prstGeom prst="rect">
            <a:avLst/>
          </a:prstGeom>
          <a:noFill/>
          <a:ln>
            <a:noFill/>
          </a:ln>
        </p:spPr>
      </p:pic>
      <p:sp>
        <p:nvSpPr>
          <p:cNvPr id="616" name="Google Shape;616;p34"/>
          <p:cNvSpPr/>
          <p:nvPr/>
        </p:nvSpPr>
        <p:spPr>
          <a:xfrm>
            <a:off x="2543770" y="2115699"/>
            <a:ext cx="9145200" cy="24153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4200">
                <a:highlight>
                  <a:srgbClr val="FFFFFF"/>
                </a:highlight>
                <a:latin typeface="Alef"/>
                <a:ea typeface="Alef"/>
                <a:cs typeface="Alef"/>
                <a:sym typeface="Alef"/>
              </a:rPr>
              <a:t>קונסקטורר אדיפיסינג אלית סחטיר בלובק. תצטנפל בלינדו למרקל אס לכימפו, דול, </a:t>
            </a:r>
            <a:endParaRPr sz="4200" b="0" i="0" u="none" strike="noStrike" cap="none">
              <a:solidFill>
                <a:srgbClr val="000000"/>
              </a:solidFill>
              <a:latin typeface="Arial"/>
              <a:ea typeface="Arial"/>
              <a:cs typeface="Arial"/>
              <a:sym typeface="Arial"/>
            </a:endParaRPr>
          </a:p>
        </p:txBody>
      </p:sp>
      <p:sp>
        <p:nvSpPr>
          <p:cNvPr id="617" name="Google Shape;617;p34"/>
          <p:cNvSpPr/>
          <p:nvPr/>
        </p:nvSpPr>
        <p:spPr>
          <a:xfrm>
            <a:off x="2543770" y="4354594"/>
            <a:ext cx="9145200" cy="42600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קונסקטורר אדיפיסינג אלית סחטיר בלובק. תצטנפל בלינדו למרקל אס לכימפו, דול,קונסקטורר אדיפיסינג אלית סחטיר בלובק. תצטנפל בלינדו למרקל אס </a:t>
            </a:r>
            <a:endParaRPr sz="3000"/>
          </a:p>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 </a:t>
            </a:r>
            <a:endParaRPr sz="3000"/>
          </a:p>
          <a:p>
            <a:pPr marL="0" lvl="0" indent="0" algn="r" rtl="1">
              <a:lnSpc>
                <a:spcPct val="120000"/>
              </a:lnSpc>
              <a:spcBef>
                <a:spcPts val="5900"/>
              </a:spcBef>
              <a:spcAft>
                <a:spcPts val="0"/>
              </a:spcAft>
              <a:buClr>
                <a:srgbClr val="5E5E5E"/>
              </a:buClr>
              <a:buSzPts val="3000"/>
              <a:buFont typeface="Montserrat Light"/>
              <a:buNone/>
            </a:pPr>
            <a:endParaRPr sz="3000">
              <a:highlight>
                <a:srgbClr val="FFFFFF"/>
              </a:highlight>
              <a:latin typeface="Alef"/>
              <a:ea typeface="Alef"/>
              <a:cs typeface="Alef"/>
              <a:sym typeface="Alef"/>
            </a:endParaRPr>
          </a:p>
          <a:p>
            <a:pPr marL="0" marR="0" lvl="0" indent="0" algn="l" rtl="0">
              <a:lnSpc>
                <a:spcPct val="120000"/>
              </a:lnSpc>
              <a:spcBef>
                <a:spcPts val="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p:txBody>
      </p:sp>
      <p:sp>
        <p:nvSpPr>
          <p:cNvPr id="618" name="Google Shape;618;p34"/>
          <p:cNvSpPr txBox="1">
            <a:spLocks noGrp="1"/>
          </p:cNvSpPr>
          <p:nvPr>
            <p:ph type="title"/>
          </p:nvPr>
        </p:nvSpPr>
        <p:spPr>
          <a:xfrm>
            <a:off x="13214775" y="2115699"/>
            <a:ext cx="9142200" cy="5008500"/>
          </a:xfrm>
          <a:prstGeom prst="rect">
            <a:avLst/>
          </a:prstGeom>
          <a:noFill/>
          <a:ln>
            <a:noFill/>
          </a:ln>
        </p:spPr>
        <p:txBody>
          <a:bodyPr spcFirstLastPara="1" wrap="square" lIns="0" tIns="0" rIns="0" bIns="0" anchor="t" anchorCtr="0">
            <a:normAutofit/>
          </a:bodyPr>
          <a:lstStyle/>
          <a:p>
            <a:pPr marL="0" lvl="0" indent="0" algn="r" rtl="1">
              <a:lnSpc>
                <a:spcPct val="80000"/>
              </a:lnSpc>
              <a:spcBef>
                <a:spcPts val="0"/>
              </a:spcBef>
              <a:spcAft>
                <a:spcPts val="0"/>
              </a:spcAft>
              <a:buClr>
                <a:srgbClr val="212121"/>
              </a:buClr>
              <a:buSzPts val="11200"/>
              <a:buFont typeface="Montserrat SemiBold"/>
              <a:buNone/>
            </a:pPr>
            <a:r>
              <a:rPr lang="en-US" sz="7200" b="1">
                <a:latin typeface="Alef"/>
                <a:ea typeface="Alef"/>
                <a:cs typeface="Alef"/>
                <a:sym typeface="Alef"/>
              </a:rPr>
              <a:t>כותרתכותרת</a:t>
            </a:r>
            <a:endParaRPr sz="7200" b="1">
              <a:latin typeface="Alef"/>
              <a:ea typeface="Alef"/>
              <a:cs typeface="Alef"/>
              <a:sym typeface="Alef"/>
            </a:endParaRPr>
          </a:p>
          <a:p>
            <a:pPr marL="0" lvl="0" indent="0" algn="r" rtl="1">
              <a:lnSpc>
                <a:spcPct val="80000"/>
              </a:lnSpc>
              <a:spcBef>
                <a:spcPts val="0"/>
              </a:spcBef>
              <a:spcAft>
                <a:spcPts val="0"/>
              </a:spcAft>
              <a:buClr>
                <a:srgbClr val="212121"/>
              </a:buClr>
              <a:buSzPts val="11200"/>
              <a:buFont typeface="Montserrat SemiBold"/>
              <a:buNone/>
            </a:pPr>
            <a:r>
              <a:rPr lang="en-US" sz="7200" b="1">
                <a:latin typeface="Alef"/>
                <a:ea typeface="Alef"/>
                <a:cs typeface="Alef"/>
                <a:sym typeface="Alef"/>
              </a:rPr>
              <a:t>כותרת</a:t>
            </a:r>
            <a:endParaRPr sz="7200" b="1">
              <a:latin typeface="Alef"/>
              <a:ea typeface="Alef"/>
              <a:cs typeface="Alef"/>
              <a:sym typeface="Alef"/>
            </a:endParaRPr>
          </a:p>
          <a:p>
            <a:pPr marL="0" lvl="0" indent="0" algn="r" rtl="1">
              <a:lnSpc>
                <a:spcPct val="80000"/>
              </a:lnSpc>
              <a:spcBef>
                <a:spcPts val="0"/>
              </a:spcBef>
              <a:spcAft>
                <a:spcPts val="0"/>
              </a:spcAft>
              <a:buClr>
                <a:srgbClr val="212121"/>
              </a:buClr>
              <a:buSzPts val="11200"/>
              <a:buFont typeface="Montserrat SemiBold"/>
              <a:buNone/>
            </a:pPr>
            <a:r>
              <a:rPr lang="en-US" sz="7200" b="1">
                <a:latin typeface="Alef"/>
                <a:ea typeface="Alef"/>
                <a:cs typeface="Alef"/>
                <a:sym typeface="Alef"/>
              </a:rPr>
              <a:t>כותרת</a:t>
            </a:r>
            <a:endParaRPr sz="7200" b="1">
              <a:latin typeface="Alef"/>
              <a:ea typeface="Alef"/>
              <a:cs typeface="Alef"/>
              <a:sym typeface="Alef"/>
            </a:endParaRPr>
          </a:p>
        </p:txBody>
      </p:sp>
      <p:pic>
        <p:nvPicPr>
          <p:cNvPr id="619" name="Google Shape;619;p34"/>
          <p:cNvPicPr preferRelativeResize="0"/>
          <p:nvPr/>
        </p:nvPicPr>
        <p:blipFill rotWithShape="1">
          <a:blip r:embed="rId7">
            <a:alphaModFix/>
          </a:blip>
          <a:srcRect/>
          <a:stretch/>
        </p:blipFill>
        <p:spPr>
          <a:xfrm>
            <a:off x="17302200" y="688935"/>
            <a:ext cx="6317701" cy="10149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5"/>
          <p:cNvSpPr txBox="1">
            <a:spLocks noGrp="1"/>
          </p:cNvSpPr>
          <p:nvPr>
            <p:ph type="sldNum" idx="12"/>
          </p:nvPr>
        </p:nvSpPr>
        <p:spPr>
          <a:xfrm>
            <a:off x="21848960" y="12319000"/>
            <a:ext cx="509700" cy="533400"/>
          </a:xfrm>
          <a:prstGeom prst="rect">
            <a:avLst/>
          </a:prstGeom>
          <a:noFill/>
          <a:ln>
            <a:noFill/>
          </a:ln>
        </p:spPr>
        <p:txBody>
          <a:bodyPr spcFirstLastPara="1" wrap="square" lIns="50800" tIns="50800" rIns="50800" bIns="50800" anchor="t" anchorCtr="0">
            <a:spAutoFit/>
          </a:bodyPr>
          <a:lstStyle/>
          <a:p>
            <a:pPr marL="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a:solidFill>
                  <a:srgbClr val="797979"/>
                </a:solidFill>
              </a:rPr>
              <a:t>11</a:t>
            </a:fld>
            <a:endParaRPr/>
          </a:p>
        </p:txBody>
      </p:sp>
      <p:pic>
        <p:nvPicPr>
          <p:cNvPr id="625" name="Google Shape;625;p35"/>
          <p:cNvPicPr preferRelativeResize="0"/>
          <p:nvPr/>
        </p:nvPicPr>
        <p:blipFill rotWithShape="1">
          <a:blip r:embed="rId3">
            <a:alphaModFix/>
          </a:blip>
          <a:srcRect/>
          <a:stretch/>
        </p:blipFill>
        <p:spPr>
          <a:xfrm>
            <a:off x="2035075" y="2025848"/>
            <a:ext cx="3810001" cy="2540001"/>
          </a:xfrm>
          <a:prstGeom prst="rect">
            <a:avLst/>
          </a:prstGeom>
          <a:noFill/>
          <a:ln>
            <a:noFill/>
          </a:ln>
        </p:spPr>
      </p:pic>
      <p:pic>
        <p:nvPicPr>
          <p:cNvPr id="626" name="Google Shape;626;p35"/>
          <p:cNvPicPr preferRelativeResize="0"/>
          <p:nvPr/>
        </p:nvPicPr>
        <p:blipFill rotWithShape="1">
          <a:blip r:embed="rId4">
            <a:alphaModFix/>
          </a:blip>
          <a:srcRect/>
          <a:stretch/>
        </p:blipFill>
        <p:spPr>
          <a:xfrm>
            <a:off x="7367289" y="9142511"/>
            <a:ext cx="3810001" cy="2540001"/>
          </a:xfrm>
          <a:prstGeom prst="rect">
            <a:avLst/>
          </a:prstGeom>
          <a:noFill/>
          <a:ln>
            <a:noFill/>
          </a:ln>
        </p:spPr>
      </p:pic>
      <p:pic>
        <p:nvPicPr>
          <p:cNvPr id="627" name="Google Shape;627;p35"/>
          <p:cNvPicPr preferRelativeResize="0"/>
          <p:nvPr/>
        </p:nvPicPr>
        <p:blipFill rotWithShape="1">
          <a:blip r:embed="rId5">
            <a:alphaModFix/>
          </a:blip>
          <a:srcRect/>
          <a:stretch/>
        </p:blipFill>
        <p:spPr>
          <a:xfrm>
            <a:off x="2035075" y="5588000"/>
            <a:ext cx="3810001" cy="2540000"/>
          </a:xfrm>
          <a:prstGeom prst="rect">
            <a:avLst/>
          </a:prstGeom>
          <a:noFill/>
          <a:ln>
            <a:noFill/>
          </a:ln>
        </p:spPr>
      </p:pic>
      <p:pic>
        <p:nvPicPr>
          <p:cNvPr id="628" name="Google Shape;628;p35"/>
          <p:cNvPicPr preferRelativeResize="0"/>
          <p:nvPr/>
        </p:nvPicPr>
        <p:blipFill rotWithShape="1">
          <a:blip r:embed="rId6">
            <a:alphaModFix/>
          </a:blip>
          <a:srcRect/>
          <a:stretch/>
        </p:blipFill>
        <p:spPr>
          <a:xfrm>
            <a:off x="7367289" y="2025848"/>
            <a:ext cx="3810001" cy="2540001"/>
          </a:xfrm>
          <a:prstGeom prst="rect">
            <a:avLst/>
          </a:prstGeom>
          <a:noFill/>
          <a:ln>
            <a:noFill/>
          </a:ln>
        </p:spPr>
      </p:pic>
      <p:pic>
        <p:nvPicPr>
          <p:cNvPr id="629" name="Google Shape;629;p35"/>
          <p:cNvPicPr preferRelativeResize="0"/>
          <p:nvPr/>
        </p:nvPicPr>
        <p:blipFill rotWithShape="1">
          <a:blip r:embed="rId7">
            <a:alphaModFix/>
          </a:blip>
          <a:srcRect/>
          <a:stretch/>
        </p:blipFill>
        <p:spPr>
          <a:xfrm>
            <a:off x="2035075" y="9142511"/>
            <a:ext cx="3810001" cy="2540001"/>
          </a:xfrm>
          <a:prstGeom prst="rect">
            <a:avLst/>
          </a:prstGeom>
          <a:noFill/>
          <a:ln>
            <a:noFill/>
          </a:ln>
        </p:spPr>
      </p:pic>
      <p:pic>
        <p:nvPicPr>
          <p:cNvPr id="630" name="Google Shape;630;p35"/>
          <p:cNvPicPr preferRelativeResize="0"/>
          <p:nvPr/>
        </p:nvPicPr>
        <p:blipFill rotWithShape="1">
          <a:blip r:embed="rId8">
            <a:alphaModFix/>
          </a:blip>
          <a:srcRect/>
          <a:stretch/>
        </p:blipFill>
        <p:spPr>
          <a:xfrm>
            <a:off x="7367289" y="5588000"/>
            <a:ext cx="3810001" cy="2540000"/>
          </a:xfrm>
          <a:prstGeom prst="rect">
            <a:avLst/>
          </a:prstGeom>
          <a:noFill/>
          <a:ln>
            <a:noFill/>
          </a:ln>
        </p:spPr>
      </p:pic>
      <p:sp>
        <p:nvSpPr>
          <p:cNvPr id="631" name="Google Shape;631;p35"/>
          <p:cNvSpPr txBox="1">
            <a:spLocks noGrp="1"/>
          </p:cNvSpPr>
          <p:nvPr>
            <p:ph type="title"/>
          </p:nvPr>
        </p:nvSpPr>
        <p:spPr>
          <a:xfrm>
            <a:off x="13213275" y="2601574"/>
            <a:ext cx="9142200" cy="3484500"/>
          </a:xfrm>
          <a:prstGeom prst="rect">
            <a:avLst/>
          </a:prstGeom>
          <a:noFill/>
          <a:ln>
            <a:noFill/>
          </a:ln>
        </p:spPr>
        <p:txBody>
          <a:bodyPr spcFirstLastPara="1" wrap="square" lIns="0" tIns="0" rIns="0" bIns="0" anchor="t" anchorCtr="0">
            <a:normAutofit/>
          </a:bodyPr>
          <a:lstStyle/>
          <a:p>
            <a:pPr marL="0" lvl="0" indent="0" algn="r" rtl="1">
              <a:spcBef>
                <a:spcPts val="0"/>
              </a:spcBef>
              <a:spcAft>
                <a:spcPts val="0"/>
              </a:spcAft>
              <a:buClr>
                <a:srgbClr val="212121"/>
              </a:buClr>
              <a:buSzPts val="11200"/>
              <a:buFont typeface="Montserrat SemiBold"/>
              <a:buNone/>
            </a:pPr>
            <a:r>
              <a:rPr lang="en-US" sz="7200" b="1">
                <a:solidFill>
                  <a:srgbClr val="FF0000"/>
                </a:solidFill>
                <a:latin typeface="Alef"/>
                <a:ea typeface="Alef"/>
                <a:cs typeface="Alef"/>
                <a:sym typeface="Alef"/>
              </a:rPr>
              <a:t>כותרתכותרת</a:t>
            </a:r>
            <a:endParaRPr sz="7200" b="1">
              <a:solidFill>
                <a:srgbClr val="FF0000"/>
              </a:solidFill>
              <a:latin typeface="Alef"/>
              <a:ea typeface="Alef"/>
              <a:cs typeface="Alef"/>
              <a:sym typeface="Alef"/>
            </a:endParaRPr>
          </a:p>
          <a:p>
            <a:pPr marL="0" lvl="0" indent="0" algn="r" rtl="1">
              <a:spcBef>
                <a:spcPts val="0"/>
              </a:spcBef>
              <a:spcAft>
                <a:spcPts val="0"/>
              </a:spcAft>
              <a:buClr>
                <a:srgbClr val="212121"/>
              </a:buClr>
              <a:buSzPts val="11200"/>
              <a:buFont typeface="Montserrat SemiBold"/>
              <a:buNone/>
            </a:pPr>
            <a:r>
              <a:rPr lang="en-US" sz="7200" b="1">
                <a:solidFill>
                  <a:srgbClr val="FF0000"/>
                </a:solidFill>
                <a:latin typeface="Alef"/>
                <a:ea typeface="Alef"/>
                <a:cs typeface="Alef"/>
                <a:sym typeface="Alef"/>
              </a:rPr>
              <a:t>כותרת</a:t>
            </a:r>
            <a:endParaRPr sz="7200" b="1">
              <a:solidFill>
                <a:srgbClr val="FF0000"/>
              </a:solidFill>
              <a:latin typeface="Alef"/>
              <a:ea typeface="Alef"/>
              <a:cs typeface="Alef"/>
              <a:sym typeface="Alef"/>
            </a:endParaRPr>
          </a:p>
          <a:p>
            <a:pPr marL="0" lvl="0" indent="0" algn="r" rtl="1">
              <a:spcBef>
                <a:spcPts val="0"/>
              </a:spcBef>
              <a:spcAft>
                <a:spcPts val="0"/>
              </a:spcAft>
              <a:buClr>
                <a:srgbClr val="212121"/>
              </a:buClr>
              <a:buSzPts val="11200"/>
              <a:buFont typeface="Montserrat SemiBold"/>
              <a:buNone/>
            </a:pPr>
            <a:endParaRPr sz="7200" b="1">
              <a:solidFill>
                <a:srgbClr val="FF0000"/>
              </a:solidFill>
              <a:latin typeface="Alef"/>
              <a:ea typeface="Alef"/>
              <a:cs typeface="Alef"/>
              <a:sym typeface="Alef"/>
            </a:endParaRPr>
          </a:p>
        </p:txBody>
      </p:sp>
      <p:sp>
        <p:nvSpPr>
          <p:cNvPr id="632" name="Google Shape;632;p35"/>
          <p:cNvSpPr/>
          <p:nvPr/>
        </p:nvSpPr>
        <p:spPr>
          <a:xfrm>
            <a:off x="13211768" y="6983809"/>
            <a:ext cx="9145200" cy="18528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4200">
                <a:highlight>
                  <a:srgbClr val="FFFFFF"/>
                </a:highlight>
                <a:latin typeface="Alef"/>
                <a:ea typeface="Alef"/>
                <a:cs typeface="Alef"/>
                <a:sym typeface="Alef"/>
              </a:rPr>
              <a:t>קונסקטורר אדיפיסינג אלית סחטיר בלובק. תצטנפל בלינדו למרקל </a:t>
            </a:r>
            <a:endParaRPr sz="4200"/>
          </a:p>
          <a:p>
            <a:pPr marL="0" marR="0" lvl="0" indent="0" algn="l" rtl="0">
              <a:lnSpc>
                <a:spcPct val="100000"/>
              </a:lnSpc>
              <a:spcBef>
                <a:spcPts val="0"/>
              </a:spcBef>
              <a:spcAft>
                <a:spcPts val="0"/>
              </a:spcAft>
              <a:buClr>
                <a:srgbClr val="212121"/>
              </a:buClr>
              <a:buSzPts val="4800"/>
              <a:buFont typeface="Montserrat"/>
              <a:buNone/>
            </a:pPr>
            <a:endParaRPr sz="4800">
              <a:solidFill>
                <a:srgbClr val="212121"/>
              </a:solidFill>
              <a:latin typeface="Montserrat"/>
              <a:ea typeface="Montserrat"/>
              <a:cs typeface="Montserrat"/>
              <a:sym typeface="Montserrat"/>
            </a:endParaRPr>
          </a:p>
        </p:txBody>
      </p:sp>
      <p:sp>
        <p:nvSpPr>
          <p:cNvPr id="633" name="Google Shape;633;p35"/>
          <p:cNvSpPr/>
          <p:nvPr/>
        </p:nvSpPr>
        <p:spPr>
          <a:xfrm>
            <a:off x="13211768" y="9409509"/>
            <a:ext cx="9145200" cy="22731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קונסקטורר אדיפיסינג אלית סחטיר בלובק. תצטנפל בלינדו למרקל אס</a:t>
            </a:r>
            <a:endParaRPr sz="1400" b="0" i="0" u="none" strike="noStrike" cap="none">
              <a:solidFill>
                <a:srgbClr val="000000"/>
              </a:solidFill>
              <a:latin typeface="Arial"/>
              <a:ea typeface="Arial"/>
              <a:cs typeface="Arial"/>
              <a:sym typeface="Arial"/>
            </a:endParaRPr>
          </a:p>
        </p:txBody>
      </p:sp>
      <p:pic>
        <p:nvPicPr>
          <p:cNvPr id="634" name="Google Shape;634;p35"/>
          <p:cNvPicPr preferRelativeResize="0"/>
          <p:nvPr/>
        </p:nvPicPr>
        <p:blipFill rotWithShape="1">
          <a:blip r:embed="rId9">
            <a:alphaModFix/>
          </a:blip>
          <a:srcRect/>
          <a:stretch/>
        </p:blipFill>
        <p:spPr>
          <a:xfrm>
            <a:off x="17302200" y="688935"/>
            <a:ext cx="6317701" cy="10149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p53"/>
          <p:cNvPicPr preferRelativeResize="0"/>
          <p:nvPr/>
        </p:nvPicPr>
        <p:blipFill rotWithShape="1">
          <a:blip r:embed="rId3">
            <a:alphaModFix/>
          </a:blip>
          <a:srcRect/>
          <a:stretch/>
        </p:blipFill>
        <p:spPr>
          <a:xfrm>
            <a:off x="17302200" y="688935"/>
            <a:ext cx="6317701" cy="1014913"/>
          </a:xfrm>
          <a:prstGeom prst="rect">
            <a:avLst/>
          </a:prstGeom>
          <a:noFill/>
          <a:ln>
            <a:noFill/>
          </a:ln>
        </p:spPr>
      </p:pic>
      <p:sp>
        <p:nvSpPr>
          <p:cNvPr id="640" name="Google Shape;640;p53"/>
          <p:cNvSpPr/>
          <p:nvPr/>
        </p:nvSpPr>
        <p:spPr>
          <a:xfrm>
            <a:off x="2035078" y="5970029"/>
            <a:ext cx="4947000" cy="1140300"/>
          </a:xfrm>
          <a:prstGeom prst="rect">
            <a:avLst/>
          </a:prstGeom>
          <a:noFill/>
          <a:ln>
            <a:noFill/>
          </a:ln>
        </p:spPr>
        <p:txBody>
          <a:bodyPr spcFirstLastPara="1" wrap="square" lIns="48750" tIns="48750" rIns="48750" bIns="48750" anchor="b"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E9E9E"/>
                </a:solidFill>
                <a:highlight>
                  <a:srgbClr val="FFFFFF"/>
                </a:highlight>
                <a:latin typeface="Alef"/>
                <a:ea typeface="Alef"/>
                <a:cs typeface="Alef"/>
                <a:sym typeface="Alef"/>
              </a:rPr>
              <a:t>קונסקטורר אדיפיסינג אלית סחטיר בלובק. תצטנפל בלינדו </a:t>
            </a:r>
            <a:endParaRPr sz="3000">
              <a:solidFill>
                <a:srgbClr val="9E9E9E"/>
              </a:solidFill>
              <a:latin typeface="Montserrat Light"/>
              <a:ea typeface="Montserrat Light"/>
              <a:cs typeface="Montserrat Light"/>
              <a:sym typeface="Montserrat Light"/>
            </a:endParaRPr>
          </a:p>
        </p:txBody>
      </p:sp>
      <p:sp>
        <p:nvSpPr>
          <p:cNvPr id="641" name="Google Shape;641;p53"/>
          <p:cNvSpPr/>
          <p:nvPr/>
        </p:nvSpPr>
        <p:spPr>
          <a:xfrm>
            <a:off x="2035078" y="5208029"/>
            <a:ext cx="4947000" cy="762000"/>
          </a:xfrm>
          <a:prstGeom prst="rect">
            <a:avLst/>
          </a:prstGeom>
          <a:noFill/>
          <a:ln>
            <a:noFill/>
          </a:ln>
        </p:spPr>
        <p:txBody>
          <a:bodyPr spcFirstLastPara="1" wrap="square" lIns="48750" tIns="48750" rIns="48750" bIns="48750" anchor="b"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highlight>
                  <a:srgbClr val="FFFFFF"/>
                </a:highlight>
                <a:latin typeface="Alef"/>
                <a:ea typeface="Alef"/>
                <a:cs typeface="Alef"/>
                <a:sym typeface="Alef"/>
              </a:rPr>
              <a:t>קונסקטורר אדיפיסינג</a:t>
            </a:r>
            <a:endParaRPr sz="3600">
              <a:solidFill>
                <a:srgbClr val="212121"/>
              </a:solidFill>
              <a:latin typeface="Montserrat"/>
              <a:ea typeface="Montserrat"/>
              <a:cs typeface="Montserrat"/>
              <a:sym typeface="Montserrat"/>
            </a:endParaRPr>
          </a:p>
        </p:txBody>
      </p:sp>
      <p:sp>
        <p:nvSpPr>
          <p:cNvPr id="642" name="Google Shape;642;p53"/>
          <p:cNvSpPr/>
          <p:nvPr/>
        </p:nvSpPr>
        <p:spPr>
          <a:xfrm>
            <a:off x="8264811" y="5208029"/>
            <a:ext cx="4947000" cy="762000"/>
          </a:xfrm>
          <a:prstGeom prst="rect">
            <a:avLst/>
          </a:prstGeom>
          <a:noFill/>
          <a:ln>
            <a:noFill/>
          </a:ln>
        </p:spPr>
        <p:txBody>
          <a:bodyPr spcFirstLastPara="1" wrap="square" lIns="48750" tIns="48750" rIns="48750" bIns="48750" anchor="b"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highlight>
                  <a:srgbClr val="FFFFFF"/>
                </a:highlight>
                <a:latin typeface="Alef"/>
                <a:ea typeface="Alef"/>
                <a:cs typeface="Alef"/>
                <a:sym typeface="Alef"/>
              </a:rPr>
              <a:t>קונסקטורר אדיפיסינג</a:t>
            </a:r>
            <a:endParaRPr sz="3600">
              <a:highlight>
                <a:srgbClr val="FFFFFF"/>
              </a:highlight>
              <a:latin typeface="Alef"/>
              <a:ea typeface="Alef"/>
              <a:cs typeface="Alef"/>
              <a:sym typeface="Alef"/>
            </a:endParaRPr>
          </a:p>
        </p:txBody>
      </p:sp>
      <p:sp>
        <p:nvSpPr>
          <p:cNvPr id="643" name="Google Shape;643;p53"/>
          <p:cNvSpPr/>
          <p:nvPr/>
        </p:nvSpPr>
        <p:spPr>
          <a:xfrm>
            <a:off x="2490475" y="9813535"/>
            <a:ext cx="4491600" cy="762000"/>
          </a:xfrm>
          <a:prstGeom prst="rect">
            <a:avLst/>
          </a:prstGeom>
          <a:noFill/>
          <a:ln>
            <a:noFill/>
          </a:ln>
        </p:spPr>
        <p:txBody>
          <a:bodyPr spcFirstLastPara="1" wrap="square" lIns="48750" tIns="48750" rIns="48750" bIns="48750" anchor="b"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highlight>
                  <a:srgbClr val="FFFFFF"/>
                </a:highlight>
                <a:latin typeface="Alef"/>
                <a:ea typeface="Alef"/>
                <a:cs typeface="Alef"/>
                <a:sym typeface="Alef"/>
              </a:rPr>
              <a:t>קונסקטורר אדיפיסינג</a:t>
            </a:r>
            <a:endParaRPr sz="3000">
              <a:solidFill>
                <a:srgbClr val="212121"/>
              </a:solidFill>
              <a:latin typeface="Montserrat"/>
              <a:ea typeface="Montserrat"/>
              <a:cs typeface="Montserrat"/>
              <a:sym typeface="Montserrat"/>
            </a:endParaRPr>
          </a:p>
        </p:txBody>
      </p:sp>
      <p:sp>
        <p:nvSpPr>
          <p:cNvPr id="644" name="Google Shape;644;p53"/>
          <p:cNvSpPr/>
          <p:nvPr/>
        </p:nvSpPr>
        <p:spPr>
          <a:xfrm>
            <a:off x="8264811" y="9813534"/>
            <a:ext cx="4947000" cy="762000"/>
          </a:xfrm>
          <a:prstGeom prst="rect">
            <a:avLst/>
          </a:prstGeom>
          <a:noFill/>
          <a:ln>
            <a:noFill/>
          </a:ln>
        </p:spPr>
        <p:txBody>
          <a:bodyPr spcFirstLastPara="1" wrap="square" lIns="48750" tIns="48750" rIns="48750" bIns="48750" anchor="b"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highlight>
                  <a:srgbClr val="FFFFFF"/>
                </a:highlight>
                <a:latin typeface="Alef"/>
                <a:ea typeface="Alef"/>
                <a:cs typeface="Alef"/>
                <a:sym typeface="Alef"/>
              </a:rPr>
              <a:t>קונסקטורר אדיפיסינג</a:t>
            </a:r>
            <a:endParaRPr sz="3000">
              <a:solidFill>
                <a:srgbClr val="212121"/>
              </a:solidFill>
              <a:latin typeface="Montserrat"/>
              <a:ea typeface="Montserrat"/>
              <a:cs typeface="Montserrat"/>
              <a:sym typeface="Montserrat"/>
            </a:endParaRPr>
          </a:p>
        </p:txBody>
      </p:sp>
      <p:sp>
        <p:nvSpPr>
          <p:cNvPr id="645" name="Google Shape;645;p53"/>
          <p:cNvSpPr/>
          <p:nvPr/>
        </p:nvSpPr>
        <p:spPr>
          <a:xfrm>
            <a:off x="8264811" y="5970029"/>
            <a:ext cx="4947000" cy="1152900"/>
          </a:xfrm>
          <a:prstGeom prst="rect">
            <a:avLst/>
          </a:prstGeom>
          <a:noFill/>
          <a:ln>
            <a:noFill/>
          </a:ln>
        </p:spPr>
        <p:txBody>
          <a:bodyPr spcFirstLastPara="1" wrap="square" lIns="48750" tIns="48750" rIns="48750" bIns="48750" anchor="b"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E9E9E"/>
                </a:solidFill>
                <a:highlight>
                  <a:srgbClr val="FFFFFF"/>
                </a:highlight>
                <a:latin typeface="Alef"/>
                <a:ea typeface="Alef"/>
                <a:cs typeface="Alef"/>
                <a:sym typeface="Alef"/>
              </a:rPr>
              <a:t>קונסקטורר אדיפיסינג אלית סחטיר בלובק. תצטנפל בלינדו </a:t>
            </a:r>
            <a:endParaRPr sz="1400" i="0" u="none" strike="noStrike" cap="none">
              <a:solidFill>
                <a:srgbClr val="9E9E9E"/>
              </a:solidFill>
              <a:latin typeface="Alef"/>
              <a:ea typeface="Alef"/>
              <a:cs typeface="Alef"/>
              <a:sym typeface="Alef"/>
            </a:endParaRPr>
          </a:p>
        </p:txBody>
      </p:sp>
      <p:sp>
        <p:nvSpPr>
          <p:cNvPr id="646" name="Google Shape;646;p53"/>
          <p:cNvSpPr/>
          <p:nvPr/>
        </p:nvSpPr>
        <p:spPr>
          <a:xfrm>
            <a:off x="2035078" y="10516960"/>
            <a:ext cx="4947000" cy="1165500"/>
          </a:xfrm>
          <a:prstGeom prst="rect">
            <a:avLst/>
          </a:prstGeom>
          <a:noFill/>
          <a:ln>
            <a:noFill/>
          </a:ln>
        </p:spPr>
        <p:txBody>
          <a:bodyPr spcFirstLastPara="1" wrap="square" lIns="48750" tIns="48750" rIns="48750" bIns="48750" anchor="b"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E9E9E"/>
                </a:solidFill>
                <a:highlight>
                  <a:srgbClr val="FFFFFF"/>
                </a:highlight>
                <a:latin typeface="Alef"/>
                <a:ea typeface="Alef"/>
                <a:cs typeface="Alef"/>
                <a:sym typeface="Alef"/>
              </a:rPr>
              <a:t>קונסקטורר אדיפיסינג אלית סחטיר בלובק. תצטנפל בלינדו </a:t>
            </a:r>
            <a:endParaRPr sz="3000">
              <a:solidFill>
                <a:srgbClr val="5E5E5E"/>
              </a:solidFill>
              <a:latin typeface="Montserrat Light"/>
              <a:ea typeface="Montserrat Light"/>
              <a:cs typeface="Montserrat Light"/>
              <a:sym typeface="Montserrat Light"/>
            </a:endParaRPr>
          </a:p>
        </p:txBody>
      </p:sp>
      <p:sp>
        <p:nvSpPr>
          <p:cNvPr id="647" name="Google Shape;647;p53"/>
          <p:cNvSpPr/>
          <p:nvPr/>
        </p:nvSpPr>
        <p:spPr>
          <a:xfrm>
            <a:off x="8264817" y="10575535"/>
            <a:ext cx="4947000" cy="1152900"/>
          </a:xfrm>
          <a:prstGeom prst="rect">
            <a:avLst/>
          </a:prstGeom>
          <a:noFill/>
          <a:ln>
            <a:noFill/>
          </a:ln>
        </p:spPr>
        <p:txBody>
          <a:bodyPr spcFirstLastPara="1" wrap="square" lIns="48750" tIns="48750" rIns="48750" bIns="48750" anchor="b"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E9E9E"/>
                </a:solidFill>
                <a:highlight>
                  <a:srgbClr val="FFFFFF"/>
                </a:highlight>
                <a:latin typeface="Alef"/>
                <a:ea typeface="Alef"/>
                <a:cs typeface="Alef"/>
                <a:sym typeface="Alef"/>
              </a:rPr>
              <a:t>קונסקטורר אדיפיסינג אלית סחטיר בלובק. תצטנפל בלינדו </a:t>
            </a:r>
            <a:endParaRPr sz="3000">
              <a:solidFill>
                <a:srgbClr val="5E5E5E"/>
              </a:solidFill>
              <a:latin typeface="Montserrat Light"/>
              <a:ea typeface="Montserrat Light"/>
              <a:cs typeface="Montserrat Light"/>
              <a:sym typeface="Montserrat Light"/>
            </a:endParaRPr>
          </a:p>
        </p:txBody>
      </p:sp>
      <p:sp>
        <p:nvSpPr>
          <p:cNvPr id="648" name="Google Shape;648;p53"/>
          <p:cNvSpPr/>
          <p:nvPr/>
        </p:nvSpPr>
        <p:spPr>
          <a:xfrm>
            <a:off x="8712545" y="3548675"/>
            <a:ext cx="4491600" cy="2031900"/>
          </a:xfrm>
          <a:prstGeom prst="rect">
            <a:avLst/>
          </a:prstGeom>
          <a:noFill/>
          <a:ln>
            <a:noFill/>
          </a:ln>
        </p:spPr>
        <p:txBody>
          <a:bodyPr spcFirstLastPara="1" wrap="square" lIns="48750" tIns="48750" rIns="48750" bIns="48750" anchor="b" anchorCtr="0">
            <a:noAutofit/>
          </a:bodyPr>
          <a:lstStyle/>
          <a:p>
            <a:pPr marL="0" marR="0" lvl="0" indent="0" algn="r" rtl="0">
              <a:lnSpc>
                <a:spcPct val="120000"/>
              </a:lnSpc>
              <a:spcBef>
                <a:spcPts val="0"/>
              </a:spcBef>
              <a:spcAft>
                <a:spcPts val="0"/>
              </a:spcAft>
              <a:buClr>
                <a:srgbClr val="EBEBEB"/>
              </a:buClr>
              <a:buSzPts val="12000"/>
              <a:buFont typeface="Montserrat Light"/>
              <a:buNone/>
            </a:pPr>
            <a:r>
              <a:rPr lang="en-US" sz="12000" b="0" i="0" u="none" strike="noStrike" cap="none">
                <a:solidFill>
                  <a:srgbClr val="FF0000"/>
                </a:solidFill>
                <a:latin typeface="Montserrat Light"/>
                <a:ea typeface="Montserrat Light"/>
                <a:cs typeface="Montserrat Light"/>
                <a:sym typeface="Montserrat Light"/>
              </a:rPr>
              <a:t>1</a:t>
            </a:r>
            <a:endParaRPr sz="1400" b="0" i="0" u="none" strike="noStrike" cap="none">
              <a:solidFill>
                <a:srgbClr val="FF0000"/>
              </a:solidFill>
              <a:latin typeface="Arial"/>
              <a:ea typeface="Arial"/>
              <a:cs typeface="Arial"/>
              <a:sym typeface="Arial"/>
            </a:endParaRPr>
          </a:p>
        </p:txBody>
      </p:sp>
      <p:sp>
        <p:nvSpPr>
          <p:cNvPr id="649" name="Google Shape;649;p53"/>
          <p:cNvSpPr/>
          <p:nvPr/>
        </p:nvSpPr>
        <p:spPr>
          <a:xfrm>
            <a:off x="2490482" y="3325500"/>
            <a:ext cx="4491600" cy="2031900"/>
          </a:xfrm>
          <a:prstGeom prst="rect">
            <a:avLst/>
          </a:prstGeom>
          <a:noFill/>
          <a:ln>
            <a:noFill/>
          </a:ln>
        </p:spPr>
        <p:txBody>
          <a:bodyPr spcFirstLastPara="1" wrap="square" lIns="48750" tIns="48750" rIns="48750" bIns="48750" anchor="b" anchorCtr="0">
            <a:noAutofit/>
          </a:bodyPr>
          <a:lstStyle/>
          <a:p>
            <a:pPr marL="0" marR="0" lvl="0" indent="0" algn="r" rtl="0">
              <a:lnSpc>
                <a:spcPct val="120000"/>
              </a:lnSpc>
              <a:spcBef>
                <a:spcPts val="0"/>
              </a:spcBef>
              <a:spcAft>
                <a:spcPts val="0"/>
              </a:spcAft>
              <a:buClr>
                <a:srgbClr val="EBEBEB"/>
              </a:buClr>
              <a:buSzPts val="12000"/>
              <a:buFont typeface="Montserrat Light"/>
              <a:buNone/>
            </a:pPr>
            <a:r>
              <a:rPr lang="en-US" sz="12000" b="0" i="0" u="none" strike="noStrike" cap="none">
                <a:solidFill>
                  <a:srgbClr val="FF0000"/>
                </a:solidFill>
                <a:latin typeface="Montserrat Light"/>
                <a:ea typeface="Montserrat Light"/>
                <a:cs typeface="Montserrat Light"/>
                <a:sym typeface="Montserrat Light"/>
              </a:rPr>
              <a:t>2</a:t>
            </a:r>
            <a:endParaRPr sz="1400" b="0" i="0" u="none" strike="noStrike" cap="none">
              <a:solidFill>
                <a:srgbClr val="FF0000"/>
              </a:solidFill>
              <a:latin typeface="Arial"/>
              <a:ea typeface="Arial"/>
              <a:cs typeface="Arial"/>
              <a:sym typeface="Arial"/>
            </a:endParaRPr>
          </a:p>
        </p:txBody>
      </p:sp>
      <p:sp>
        <p:nvSpPr>
          <p:cNvPr id="650" name="Google Shape;650;p53"/>
          <p:cNvSpPr/>
          <p:nvPr/>
        </p:nvSpPr>
        <p:spPr>
          <a:xfrm>
            <a:off x="8264800" y="7998825"/>
            <a:ext cx="4947000" cy="2031900"/>
          </a:xfrm>
          <a:prstGeom prst="rect">
            <a:avLst/>
          </a:prstGeom>
          <a:noFill/>
          <a:ln>
            <a:noFill/>
          </a:ln>
        </p:spPr>
        <p:txBody>
          <a:bodyPr spcFirstLastPara="1" wrap="square" lIns="48750" tIns="48750" rIns="48750" bIns="48750" anchor="b" anchorCtr="0">
            <a:noAutofit/>
          </a:bodyPr>
          <a:lstStyle/>
          <a:p>
            <a:pPr marL="0" marR="0" lvl="0" indent="0" algn="r" rtl="0">
              <a:lnSpc>
                <a:spcPct val="120000"/>
              </a:lnSpc>
              <a:spcBef>
                <a:spcPts val="0"/>
              </a:spcBef>
              <a:spcAft>
                <a:spcPts val="0"/>
              </a:spcAft>
              <a:buClr>
                <a:srgbClr val="EBEBEB"/>
              </a:buClr>
              <a:buSzPts val="12000"/>
              <a:buFont typeface="Montserrat Light"/>
              <a:buNone/>
            </a:pPr>
            <a:r>
              <a:rPr lang="en-US" sz="12000" b="0" i="0" u="none" strike="noStrike" cap="none">
                <a:solidFill>
                  <a:srgbClr val="FF0000"/>
                </a:solidFill>
                <a:latin typeface="Montserrat Light"/>
                <a:ea typeface="Montserrat Light"/>
                <a:cs typeface="Montserrat Light"/>
                <a:sym typeface="Montserrat Light"/>
              </a:rPr>
              <a:t>3</a:t>
            </a:r>
            <a:endParaRPr sz="1400" b="0" i="0" u="none" strike="noStrike" cap="none">
              <a:solidFill>
                <a:srgbClr val="FF0000"/>
              </a:solidFill>
              <a:latin typeface="Arial"/>
              <a:ea typeface="Arial"/>
              <a:cs typeface="Arial"/>
              <a:sym typeface="Arial"/>
            </a:endParaRPr>
          </a:p>
        </p:txBody>
      </p:sp>
      <p:sp>
        <p:nvSpPr>
          <p:cNvPr id="651" name="Google Shape;651;p53"/>
          <p:cNvSpPr/>
          <p:nvPr/>
        </p:nvSpPr>
        <p:spPr>
          <a:xfrm>
            <a:off x="2035078" y="7998825"/>
            <a:ext cx="4947000" cy="2031900"/>
          </a:xfrm>
          <a:prstGeom prst="rect">
            <a:avLst/>
          </a:prstGeom>
          <a:noFill/>
          <a:ln>
            <a:noFill/>
          </a:ln>
        </p:spPr>
        <p:txBody>
          <a:bodyPr spcFirstLastPara="1" wrap="square" lIns="48750" tIns="48750" rIns="48750" bIns="48750" anchor="b" anchorCtr="0">
            <a:noAutofit/>
          </a:bodyPr>
          <a:lstStyle/>
          <a:p>
            <a:pPr marL="0" marR="0" lvl="0" indent="0" algn="r" rtl="0">
              <a:lnSpc>
                <a:spcPct val="120000"/>
              </a:lnSpc>
              <a:spcBef>
                <a:spcPts val="0"/>
              </a:spcBef>
              <a:spcAft>
                <a:spcPts val="0"/>
              </a:spcAft>
              <a:buClr>
                <a:srgbClr val="EBEBEB"/>
              </a:buClr>
              <a:buSzPts val="12000"/>
              <a:buFont typeface="Montserrat Light"/>
              <a:buNone/>
            </a:pPr>
            <a:r>
              <a:rPr lang="en-US" sz="12000" b="0" i="0" u="none" strike="noStrike" cap="none">
                <a:solidFill>
                  <a:srgbClr val="FF0000"/>
                </a:solidFill>
                <a:latin typeface="Montserrat Light"/>
                <a:ea typeface="Montserrat Light"/>
                <a:cs typeface="Montserrat Light"/>
                <a:sym typeface="Montserrat Light"/>
              </a:rPr>
              <a:t>4</a:t>
            </a:r>
            <a:endParaRPr sz="1400" b="0" i="0" u="none" strike="noStrike" cap="none">
              <a:solidFill>
                <a:srgbClr val="FF0000"/>
              </a:solidFill>
              <a:latin typeface="Arial"/>
              <a:ea typeface="Arial"/>
              <a:cs typeface="Arial"/>
              <a:sym typeface="Arial"/>
            </a:endParaRPr>
          </a:p>
        </p:txBody>
      </p:sp>
      <p:sp>
        <p:nvSpPr>
          <p:cNvPr id="652" name="Google Shape;652;p53"/>
          <p:cNvSpPr/>
          <p:nvPr/>
        </p:nvSpPr>
        <p:spPr>
          <a:xfrm>
            <a:off x="4058653" y="1418688"/>
            <a:ext cx="9145500" cy="20364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6000">
                <a:highlight>
                  <a:srgbClr val="FFFFFF"/>
                </a:highlight>
                <a:latin typeface="Alef"/>
                <a:ea typeface="Alef"/>
                <a:cs typeface="Alef"/>
                <a:sym typeface="Alef"/>
              </a:rPr>
              <a:t>קונסקטורר אדיפיסינג אלית </a:t>
            </a:r>
            <a:endParaRPr sz="60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g33eb281ad82_0_27"/>
          <p:cNvSpPr>
            <a:spLocks noGrp="1"/>
          </p:cNvSpPr>
          <p:nvPr>
            <p:ph type="pic" idx="2"/>
          </p:nvPr>
        </p:nvSpPr>
        <p:spPr>
          <a:xfrm>
            <a:off x="451550" y="2159125"/>
            <a:ext cx="11238300" cy="9397800"/>
          </a:xfrm>
          <a:prstGeom prst="rect">
            <a:avLst/>
          </a:prstGeom>
          <a:solidFill>
            <a:schemeClr val="lt2"/>
          </a:solidFill>
          <a:ln>
            <a:noFill/>
          </a:ln>
        </p:spPr>
        <p:txBody>
          <a:bodyPr/>
          <a:lstStyle/>
          <a:p>
            <a:endParaRPr lang="he-IL"/>
          </a:p>
        </p:txBody>
      </p:sp>
      <p:pic>
        <p:nvPicPr>
          <p:cNvPr id="658" name="Google Shape;658;g33eb281ad82_0_27" title="Capture.PNG"/>
          <p:cNvPicPr preferRelativeResize="0">
            <a:picLocks noGrp="1"/>
          </p:cNvPicPr>
          <p:nvPr>
            <p:ph type="pic" idx="3"/>
          </p:nvPr>
        </p:nvPicPr>
        <p:blipFill rotWithShape="1">
          <a:blip r:embed="rId3">
            <a:alphaModFix/>
          </a:blip>
          <a:srcRect l="10555" r="10555"/>
          <a:stretch/>
        </p:blipFill>
        <p:spPr>
          <a:xfrm>
            <a:off x="11938000" y="2159125"/>
            <a:ext cx="5888700" cy="4572000"/>
          </a:xfrm>
          <a:prstGeom prst="rect">
            <a:avLst/>
          </a:prstGeom>
          <a:solidFill>
            <a:schemeClr val="lt2"/>
          </a:solidFill>
          <a:ln>
            <a:noFill/>
          </a:ln>
        </p:spPr>
      </p:pic>
      <p:sp>
        <p:nvSpPr>
          <p:cNvPr id="659" name="Google Shape;659;g33eb281ad82_0_27"/>
          <p:cNvSpPr>
            <a:spLocks noGrp="1"/>
          </p:cNvSpPr>
          <p:nvPr>
            <p:ph type="pic" idx="4"/>
          </p:nvPr>
        </p:nvSpPr>
        <p:spPr>
          <a:xfrm>
            <a:off x="18072018" y="2159125"/>
            <a:ext cx="5888700" cy="4572000"/>
          </a:xfrm>
          <a:prstGeom prst="rect">
            <a:avLst/>
          </a:prstGeom>
          <a:solidFill>
            <a:schemeClr val="lt2"/>
          </a:solidFill>
          <a:ln>
            <a:noFill/>
          </a:ln>
        </p:spPr>
        <p:txBody>
          <a:bodyPr/>
          <a:lstStyle/>
          <a:p>
            <a:endParaRPr lang="he-IL"/>
          </a:p>
        </p:txBody>
      </p:sp>
      <p:sp>
        <p:nvSpPr>
          <p:cNvPr id="660" name="Google Shape;660;g33eb281ad82_0_27"/>
          <p:cNvSpPr>
            <a:spLocks noGrp="1"/>
          </p:cNvSpPr>
          <p:nvPr>
            <p:ph type="pic" idx="5"/>
          </p:nvPr>
        </p:nvSpPr>
        <p:spPr>
          <a:xfrm>
            <a:off x="18072018" y="6984876"/>
            <a:ext cx="5888700" cy="4572000"/>
          </a:xfrm>
          <a:prstGeom prst="rect">
            <a:avLst/>
          </a:prstGeom>
          <a:solidFill>
            <a:schemeClr val="lt2"/>
          </a:solidFill>
          <a:ln>
            <a:noFill/>
          </a:ln>
        </p:spPr>
        <p:txBody>
          <a:bodyPr/>
          <a:lstStyle/>
          <a:p>
            <a:endParaRPr lang="he-IL"/>
          </a:p>
        </p:txBody>
      </p:sp>
      <p:sp>
        <p:nvSpPr>
          <p:cNvPr id="661" name="Google Shape;661;g33eb281ad82_0_27"/>
          <p:cNvSpPr>
            <a:spLocks noGrp="1"/>
          </p:cNvSpPr>
          <p:nvPr>
            <p:ph type="pic" idx="6"/>
          </p:nvPr>
        </p:nvSpPr>
        <p:spPr>
          <a:xfrm>
            <a:off x="11938000" y="6984876"/>
            <a:ext cx="5888700" cy="4572000"/>
          </a:xfrm>
          <a:prstGeom prst="rect">
            <a:avLst/>
          </a:prstGeom>
          <a:solidFill>
            <a:schemeClr val="lt2"/>
          </a:solidFill>
          <a:ln>
            <a:noFill/>
          </a:ln>
        </p:spPr>
        <p:txBody>
          <a:bodyPr/>
          <a:lstStyle/>
          <a:p>
            <a:endParaRPr lang="he-IL"/>
          </a:p>
        </p:txBody>
      </p:sp>
      <p:pic>
        <p:nvPicPr>
          <p:cNvPr id="662" name="Google Shape;662;g33eb281ad82_0_27"/>
          <p:cNvPicPr preferRelativeResize="0"/>
          <p:nvPr/>
        </p:nvPicPr>
        <p:blipFill rotWithShape="1">
          <a:blip r:embed="rId4">
            <a:alphaModFix/>
          </a:blip>
          <a:srcRect/>
          <a:stretch/>
        </p:blipFill>
        <p:spPr>
          <a:xfrm>
            <a:off x="17302200" y="688935"/>
            <a:ext cx="6317701" cy="10149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4"/>
          <p:cNvSpPr>
            <a:spLocks noGrp="1"/>
          </p:cNvSpPr>
          <p:nvPr>
            <p:ph type="pic" idx="2"/>
          </p:nvPr>
        </p:nvSpPr>
        <p:spPr>
          <a:xfrm>
            <a:off x="0" y="2159124"/>
            <a:ext cx="11689800" cy="9397800"/>
          </a:xfrm>
          <a:prstGeom prst="rect">
            <a:avLst/>
          </a:prstGeom>
          <a:solidFill>
            <a:schemeClr val="lt2"/>
          </a:solidFill>
          <a:ln>
            <a:noFill/>
          </a:ln>
        </p:spPr>
        <p:txBody>
          <a:bodyPr/>
          <a:lstStyle/>
          <a:p>
            <a:endParaRPr lang="he-IL"/>
          </a:p>
        </p:txBody>
      </p:sp>
      <p:sp>
        <p:nvSpPr>
          <p:cNvPr id="668" name="Google Shape;668;p54"/>
          <p:cNvSpPr>
            <a:spLocks noGrp="1"/>
          </p:cNvSpPr>
          <p:nvPr>
            <p:ph type="pic" idx="3"/>
          </p:nvPr>
        </p:nvSpPr>
        <p:spPr>
          <a:xfrm>
            <a:off x="18288000" y="6984876"/>
            <a:ext cx="6096000" cy="4572000"/>
          </a:xfrm>
          <a:prstGeom prst="rect">
            <a:avLst/>
          </a:prstGeom>
          <a:solidFill>
            <a:schemeClr val="lt2"/>
          </a:solidFill>
          <a:ln>
            <a:noFill/>
          </a:ln>
        </p:spPr>
        <p:txBody>
          <a:bodyPr/>
          <a:lstStyle/>
          <a:p>
            <a:endParaRPr lang="he-IL"/>
          </a:p>
        </p:txBody>
      </p:sp>
      <p:sp>
        <p:nvSpPr>
          <p:cNvPr id="669" name="Google Shape;669;p54"/>
          <p:cNvSpPr>
            <a:spLocks noGrp="1"/>
          </p:cNvSpPr>
          <p:nvPr>
            <p:ph type="pic" idx="4"/>
          </p:nvPr>
        </p:nvSpPr>
        <p:spPr>
          <a:xfrm>
            <a:off x="11938000" y="6984876"/>
            <a:ext cx="6096000" cy="4572000"/>
          </a:xfrm>
          <a:prstGeom prst="rect">
            <a:avLst/>
          </a:prstGeom>
          <a:solidFill>
            <a:schemeClr val="lt2"/>
          </a:solidFill>
          <a:ln>
            <a:noFill/>
          </a:ln>
        </p:spPr>
        <p:txBody>
          <a:bodyPr/>
          <a:lstStyle/>
          <a:p>
            <a:endParaRPr lang="he-IL"/>
          </a:p>
        </p:txBody>
      </p:sp>
      <p:sp>
        <p:nvSpPr>
          <p:cNvPr id="670" name="Google Shape;670;p54"/>
          <p:cNvSpPr/>
          <p:nvPr/>
        </p:nvSpPr>
        <p:spPr>
          <a:xfrm>
            <a:off x="13211767" y="4316911"/>
            <a:ext cx="9145200" cy="21549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קונסקטורר אדיפיסינג אלית סחטיר בלובק. תצטנפל בלינדו למרקל קונסקטורר  </a:t>
            </a:r>
            <a:endParaRPr sz="3000"/>
          </a:p>
          <a:p>
            <a:pPr marL="0" lvl="0" indent="0" algn="r" rtl="1">
              <a:lnSpc>
                <a:spcPct val="120000"/>
              </a:lnSpc>
              <a:spcBef>
                <a:spcPts val="5900"/>
              </a:spcBef>
              <a:spcAft>
                <a:spcPts val="0"/>
              </a:spcAft>
              <a:buClr>
                <a:srgbClr val="5E5E5E"/>
              </a:buClr>
              <a:buSzPts val="3000"/>
              <a:buFont typeface="Montserrat Light"/>
              <a:buNone/>
            </a:pPr>
            <a:endParaRPr sz="3000">
              <a:highlight>
                <a:srgbClr val="FFFFFF"/>
              </a:highlight>
              <a:latin typeface="Alef"/>
              <a:ea typeface="Alef"/>
              <a:cs typeface="Alef"/>
              <a:sym typeface="Alef"/>
            </a:endParaRPr>
          </a:p>
          <a:p>
            <a:pPr marL="0" marR="0" lvl="0" indent="0" algn="l" rtl="0">
              <a:lnSpc>
                <a:spcPct val="120000"/>
              </a:lnSpc>
              <a:spcBef>
                <a:spcPts val="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p:txBody>
      </p:sp>
      <p:sp>
        <p:nvSpPr>
          <p:cNvPr id="671" name="Google Shape;671;p54"/>
          <p:cNvSpPr/>
          <p:nvPr/>
        </p:nvSpPr>
        <p:spPr>
          <a:xfrm>
            <a:off x="13211768" y="2411898"/>
            <a:ext cx="9145200" cy="19050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highlight>
                  <a:srgbClr val="FFFFFF"/>
                </a:highlight>
                <a:latin typeface="Alef"/>
                <a:ea typeface="Alef"/>
                <a:cs typeface="Alef"/>
                <a:sym typeface="Alef"/>
              </a:rPr>
              <a:t>קונסקטורר אדיפיסינג אלית סחטיר בלובק. תצטנפל בלינדו למרקל </a:t>
            </a:r>
            <a:endParaRPr sz="3600"/>
          </a:p>
          <a:p>
            <a:pPr marL="0" marR="0" lvl="0" indent="0" algn="l" rtl="0">
              <a:lnSpc>
                <a:spcPct val="100000"/>
              </a:lnSpc>
              <a:spcBef>
                <a:spcPts val="0"/>
              </a:spcBef>
              <a:spcAft>
                <a:spcPts val="0"/>
              </a:spcAft>
              <a:buClr>
                <a:srgbClr val="212121"/>
              </a:buClr>
              <a:buSzPts val="4800"/>
              <a:buFont typeface="Montserrat"/>
              <a:buNone/>
            </a:pPr>
            <a:endParaRPr sz="4800">
              <a:solidFill>
                <a:srgbClr val="212121"/>
              </a:solidFill>
              <a:latin typeface="Montserrat"/>
              <a:ea typeface="Montserrat"/>
              <a:cs typeface="Montserrat"/>
              <a:sym typeface="Montserrat"/>
            </a:endParaRPr>
          </a:p>
        </p:txBody>
      </p:sp>
      <p:pic>
        <p:nvPicPr>
          <p:cNvPr id="672" name="Google Shape;672;p54"/>
          <p:cNvPicPr preferRelativeResize="0"/>
          <p:nvPr/>
        </p:nvPicPr>
        <p:blipFill rotWithShape="1">
          <a:blip r:embed="rId3">
            <a:alphaModFix/>
          </a:blip>
          <a:srcRect/>
          <a:stretch/>
        </p:blipFill>
        <p:spPr>
          <a:xfrm>
            <a:off x="17302200" y="688935"/>
            <a:ext cx="6317701" cy="10149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5"/>
          <p:cNvSpPr txBox="1">
            <a:spLocks noGrp="1"/>
          </p:cNvSpPr>
          <p:nvPr>
            <p:ph type="sldNum" idx="12"/>
          </p:nvPr>
        </p:nvSpPr>
        <p:spPr>
          <a:xfrm>
            <a:off x="21848960" y="12319000"/>
            <a:ext cx="509700" cy="533400"/>
          </a:xfrm>
          <a:prstGeom prst="rect">
            <a:avLst/>
          </a:prstGeom>
          <a:noFill/>
          <a:ln>
            <a:noFill/>
          </a:ln>
        </p:spPr>
        <p:txBody>
          <a:bodyPr spcFirstLastPara="1" wrap="square" lIns="50800" tIns="50800" rIns="50800" bIns="50800" anchor="t" anchorCtr="0">
            <a:spAutoFit/>
          </a:bodyPr>
          <a:lstStyle/>
          <a:p>
            <a:pPr marL="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a:solidFill>
                  <a:srgbClr val="797979"/>
                </a:solidFill>
              </a:rPr>
              <a:t>15</a:t>
            </a:fld>
            <a:endParaRPr/>
          </a:p>
        </p:txBody>
      </p:sp>
      <p:sp>
        <p:nvSpPr>
          <p:cNvPr id="678" name="Google Shape;678;p55"/>
          <p:cNvSpPr/>
          <p:nvPr/>
        </p:nvSpPr>
        <p:spPr>
          <a:xfrm>
            <a:off x="7226450" y="3611247"/>
            <a:ext cx="4626000" cy="7620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solidFill>
                  <a:srgbClr val="FF0000"/>
                </a:solidFill>
                <a:highlight>
                  <a:srgbClr val="FFFFFF"/>
                </a:highlight>
                <a:latin typeface="Alef"/>
                <a:ea typeface="Alef"/>
                <a:cs typeface="Alef"/>
                <a:sym typeface="Alef"/>
              </a:rPr>
              <a:t>קונסקטורר אדיפיסינג</a:t>
            </a:r>
            <a:endParaRPr sz="3600">
              <a:solidFill>
                <a:srgbClr val="FF0000"/>
              </a:solidFill>
              <a:highlight>
                <a:srgbClr val="FFFFFF"/>
              </a:highlight>
              <a:latin typeface="Alef"/>
              <a:ea typeface="Alef"/>
              <a:cs typeface="Alef"/>
              <a:sym typeface="Alef"/>
            </a:endParaRPr>
          </a:p>
          <a:p>
            <a:pPr marL="0" marR="0" lvl="0" indent="0" algn="r" rtl="0">
              <a:lnSpc>
                <a:spcPct val="120000"/>
              </a:lnSpc>
              <a:spcBef>
                <a:spcPts val="0"/>
              </a:spcBef>
              <a:spcAft>
                <a:spcPts val="0"/>
              </a:spcAft>
              <a:buClr>
                <a:srgbClr val="212121"/>
              </a:buClr>
              <a:buSzPts val="3000"/>
              <a:buFont typeface="Montserrat"/>
              <a:buNone/>
            </a:pPr>
            <a:endParaRPr sz="3000">
              <a:solidFill>
                <a:srgbClr val="212121"/>
              </a:solidFill>
              <a:latin typeface="Montserrat"/>
              <a:ea typeface="Montserrat"/>
              <a:cs typeface="Montserrat"/>
              <a:sym typeface="Montserrat"/>
            </a:endParaRPr>
          </a:p>
        </p:txBody>
      </p:sp>
      <p:sp>
        <p:nvSpPr>
          <p:cNvPr id="679" name="Google Shape;679;p55"/>
          <p:cNvSpPr/>
          <p:nvPr/>
        </p:nvSpPr>
        <p:spPr>
          <a:xfrm>
            <a:off x="7050200" y="4373247"/>
            <a:ext cx="4826100" cy="19050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2800">
                <a:solidFill>
                  <a:srgbClr val="5E5E5E"/>
                </a:solidFill>
                <a:highlight>
                  <a:srgbClr val="FFFFFF"/>
                </a:highlight>
                <a:latin typeface="Alef"/>
                <a:ea typeface="Alef"/>
                <a:cs typeface="Alef"/>
                <a:sym typeface="Alef"/>
              </a:rPr>
              <a:t>קונסקטורר אדיפיסינג אלית סחטיר בלובק. תצטנפל בלינדו למרקל אס לכימפו, דול, קונ</a:t>
            </a:r>
            <a:endParaRPr sz="2800" b="0" i="0" u="none" strike="noStrike" cap="none">
              <a:solidFill>
                <a:srgbClr val="5E5E5E"/>
              </a:solidFill>
              <a:latin typeface="Arial"/>
              <a:ea typeface="Arial"/>
              <a:cs typeface="Arial"/>
              <a:sym typeface="Arial"/>
            </a:endParaRPr>
          </a:p>
        </p:txBody>
      </p:sp>
      <p:sp>
        <p:nvSpPr>
          <p:cNvPr id="680" name="Google Shape;680;p55"/>
          <p:cNvSpPr/>
          <p:nvPr/>
        </p:nvSpPr>
        <p:spPr>
          <a:xfrm>
            <a:off x="14940550" y="3903873"/>
            <a:ext cx="7418100" cy="6215100"/>
          </a:xfrm>
          <a:prstGeom prst="rect">
            <a:avLst/>
          </a:prstGeom>
          <a:noFill/>
          <a:ln>
            <a:noFill/>
          </a:ln>
        </p:spPr>
        <p:txBody>
          <a:bodyPr spcFirstLastPara="1" wrap="square" lIns="0" tIns="0" rIns="0" bIns="0" anchor="t" anchorCtr="0">
            <a:noAutofit/>
          </a:bodyPr>
          <a:lstStyle/>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תהיו יצירתיים</a:t>
            </a:r>
            <a:endParaRPr sz="7200" b="1">
              <a:solidFill>
                <a:srgbClr val="212121"/>
              </a:solidFill>
              <a:latin typeface="Alef"/>
              <a:ea typeface="Alef"/>
              <a:cs typeface="Alef"/>
              <a:sym typeface="Alef"/>
            </a:endParaRPr>
          </a:p>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עם עיצוב</a:t>
            </a:r>
            <a:endParaRPr sz="7200" b="1" i="0" u="none" strike="noStrike" cap="none">
              <a:solidFill>
                <a:srgbClr val="000000"/>
              </a:solidFill>
              <a:latin typeface="Alef"/>
              <a:ea typeface="Alef"/>
              <a:cs typeface="Alef"/>
              <a:sym typeface="Alef"/>
            </a:endParaRPr>
          </a:p>
          <a:p>
            <a:pPr marL="0" marR="0" lvl="0" indent="0" algn="l" rtl="0">
              <a:lnSpc>
                <a:spcPct val="80000"/>
              </a:lnSpc>
              <a:spcBef>
                <a:spcPts val="0"/>
              </a:spcBef>
              <a:spcAft>
                <a:spcPts val="0"/>
              </a:spcAft>
              <a:buClr>
                <a:srgbClr val="212121"/>
              </a:buClr>
              <a:buSzPts val="3000"/>
              <a:buFont typeface="Montserrat SemiBold"/>
              <a:buNone/>
            </a:pPr>
            <a:endParaRPr sz="7200" b="1" i="0" u="none" strike="noStrike" cap="none">
              <a:solidFill>
                <a:srgbClr val="009193"/>
              </a:solidFill>
              <a:latin typeface="Alef"/>
              <a:ea typeface="Alef"/>
              <a:cs typeface="Alef"/>
              <a:sym typeface="Alef"/>
            </a:endParaRPr>
          </a:p>
        </p:txBody>
      </p:sp>
      <p:pic>
        <p:nvPicPr>
          <p:cNvPr id="681" name="Google Shape;681;p55"/>
          <p:cNvPicPr preferRelativeResize="0"/>
          <p:nvPr/>
        </p:nvPicPr>
        <p:blipFill rotWithShape="1">
          <a:blip r:embed="rId3">
            <a:alphaModFix/>
          </a:blip>
          <a:srcRect/>
          <a:stretch/>
        </p:blipFill>
        <p:spPr>
          <a:xfrm>
            <a:off x="17302200" y="688935"/>
            <a:ext cx="6317701" cy="1014913"/>
          </a:xfrm>
          <a:prstGeom prst="rect">
            <a:avLst/>
          </a:prstGeom>
          <a:noFill/>
          <a:ln>
            <a:noFill/>
          </a:ln>
        </p:spPr>
      </p:pic>
      <p:sp>
        <p:nvSpPr>
          <p:cNvPr id="682" name="Google Shape;682;p55"/>
          <p:cNvSpPr/>
          <p:nvPr/>
        </p:nvSpPr>
        <p:spPr>
          <a:xfrm>
            <a:off x="7174100" y="7242622"/>
            <a:ext cx="4626000" cy="7620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solidFill>
                  <a:srgbClr val="FF0000"/>
                </a:solidFill>
                <a:highlight>
                  <a:srgbClr val="FFFFFF"/>
                </a:highlight>
                <a:latin typeface="Alef"/>
                <a:ea typeface="Alef"/>
                <a:cs typeface="Alef"/>
                <a:sym typeface="Alef"/>
              </a:rPr>
              <a:t>קונסקטורר אדיפיסינג</a:t>
            </a:r>
            <a:endParaRPr sz="3600">
              <a:solidFill>
                <a:srgbClr val="FF0000"/>
              </a:solidFill>
              <a:highlight>
                <a:srgbClr val="FFFFFF"/>
              </a:highlight>
              <a:latin typeface="Alef"/>
              <a:ea typeface="Alef"/>
              <a:cs typeface="Alef"/>
              <a:sym typeface="Alef"/>
            </a:endParaRPr>
          </a:p>
          <a:p>
            <a:pPr marL="0" marR="0" lvl="0" indent="0" algn="r" rtl="0">
              <a:lnSpc>
                <a:spcPct val="120000"/>
              </a:lnSpc>
              <a:spcBef>
                <a:spcPts val="0"/>
              </a:spcBef>
              <a:spcAft>
                <a:spcPts val="0"/>
              </a:spcAft>
              <a:buClr>
                <a:srgbClr val="212121"/>
              </a:buClr>
              <a:buSzPts val="3000"/>
              <a:buFont typeface="Montserrat"/>
              <a:buNone/>
            </a:pPr>
            <a:endParaRPr sz="3000">
              <a:solidFill>
                <a:srgbClr val="212121"/>
              </a:solidFill>
              <a:latin typeface="Montserrat"/>
              <a:ea typeface="Montserrat"/>
              <a:cs typeface="Montserrat"/>
              <a:sym typeface="Montserrat"/>
            </a:endParaRPr>
          </a:p>
        </p:txBody>
      </p:sp>
      <p:sp>
        <p:nvSpPr>
          <p:cNvPr id="683" name="Google Shape;683;p55"/>
          <p:cNvSpPr/>
          <p:nvPr/>
        </p:nvSpPr>
        <p:spPr>
          <a:xfrm>
            <a:off x="6997850" y="8004622"/>
            <a:ext cx="4826100" cy="19050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2800">
                <a:solidFill>
                  <a:srgbClr val="5E5E5E"/>
                </a:solidFill>
                <a:highlight>
                  <a:srgbClr val="FFFFFF"/>
                </a:highlight>
                <a:latin typeface="Alef"/>
                <a:ea typeface="Alef"/>
                <a:cs typeface="Alef"/>
                <a:sym typeface="Alef"/>
              </a:rPr>
              <a:t>קונסקטורר אדיפיסינג אלית סחטיר בלובק. תצטנפל בלינדו למרקל אס לכימפו, דול, קונ</a:t>
            </a:r>
            <a:endParaRPr sz="2800" b="0" i="0" u="none" strike="noStrike" cap="none">
              <a:solidFill>
                <a:srgbClr val="5E5E5E"/>
              </a:solidFill>
              <a:latin typeface="Arial"/>
              <a:ea typeface="Arial"/>
              <a:cs typeface="Arial"/>
              <a:sym typeface="Arial"/>
            </a:endParaRPr>
          </a:p>
        </p:txBody>
      </p:sp>
      <p:sp>
        <p:nvSpPr>
          <p:cNvPr id="684" name="Google Shape;684;p55"/>
          <p:cNvSpPr/>
          <p:nvPr/>
        </p:nvSpPr>
        <p:spPr>
          <a:xfrm>
            <a:off x="1698100" y="3611247"/>
            <a:ext cx="4626000" cy="7620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solidFill>
                  <a:srgbClr val="FF0000"/>
                </a:solidFill>
                <a:highlight>
                  <a:srgbClr val="FFFFFF"/>
                </a:highlight>
                <a:latin typeface="Alef"/>
                <a:ea typeface="Alef"/>
                <a:cs typeface="Alef"/>
                <a:sym typeface="Alef"/>
              </a:rPr>
              <a:t>קונסקטורר אדיפיסינג</a:t>
            </a:r>
            <a:endParaRPr sz="3600">
              <a:solidFill>
                <a:srgbClr val="FF0000"/>
              </a:solidFill>
              <a:highlight>
                <a:srgbClr val="FFFFFF"/>
              </a:highlight>
              <a:latin typeface="Alef"/>
              <a:ea typeface="Alef"/>
              <a:cs typeface="Alef"/>
              <a:sym typeface="Alef"/>
            </a:endParaRPr>
          </a:p>
          <a:p>
            <a:pPr marL="0" marR="0" lvl="0" indent="0" algn="r" rtl="0">
              <a:lnSpc>
                <a:spcPct val="120000"/>
              </a:lnSpc>
              <a:spcBef>
                <a:spcPts val="0"/>
              </a:spcBef>
              <a:spcAft>
                <a:spcPts val="0"/>
              </a:spcAft>
              <a:buClr>
                <a:srgbClr val="212121"/>
              </a:buClr>
              <a:buSzPts val="3000"/>
              <a:buFont typeface="Montserrat"/>
              <a:buNone/>
            </a:pPr>
            <a:endParaRPr sz="3000">
              <a:solidFill>
                <a:srgbClr val="212121"/>
              </a:solidFill>
              <a:latin typeface="Montserrat"/>
              <a:ea typeface="Montserrat"/>
              <a:cs typeface="Montserrat"/>
              <a:sym typeface="Montserrat"/>
            </a:endParaRPr>
          </a:p>
        </p:txBody>
      </p:sp>
      <p:sp>
        <p:nvSpPr>
          <p:cNvPr id="685" name="Google Shape;685;p55"/>
          <p:cNvSpPr/>
          <p:nvPr/>
        </p:nvSpPr>
        <p:spPr>
          <a:xfrm>
            <a:off x="1521850" y="4373247"/>
            <a:ext cx="4826100" cy="19050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2800">
                <a:solidFill>
                  <a:srgbClr val="5E5E5E"/>
                </a:solidFill>
                <a:highlight>
                  <a:srgbClr val="FFFFFF"/>
                </a:highlight>
                <a:latin typeface="Alef"/>
                <a:ea typeface="Alef"/>
                <a:cs typeface="Alef"/>
                <a:sym typeface="Alef"/>
              </a:rPr>
              <a:t>קונסקטורר אדיפיסינג אלית סחטיר בלובק. תצטנפל בלינדו למרקל אס לכימפו, דול, קונ</a:t>
            </a:r>
            <a:endParaRPr sz="2800" b="0" i="0" u="none" strike="noStrike" cap="none">
              <a:solidFill>
                <a:srgbClr val="5E5E5E"/>
              </a:solidFill>
              <a:latin typeface="Arial"/>
              <a:ea typeface="Arial"/>
              <a:cs typeface="Arial"/>
              <a:sym typeface="Arial"/>
            </a:endParaRPr>
          </a:p>
        </p:txBody>
      </p:sp>
      <p:sp>
        <p:nvSpPr>
          <p:cNvPr id="686" name="Google Shape;686;p55"/>
          <p:cNvSpPr/>
          <p:nvPr/>
        </p:nvSpPr>
        <p:spPr>
          <a:xfrm>
            <a:off x="1774300" y="7242622"/>
            <a:ext cx="4626000" cy="7620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solidFill>
                  <a:srgbClr val="FF0000"/>
                </a:solidFill>
                <a:highlight>
                  <a:srgbClr val="FFFFFF"/>
                </a:highlight>
                <a:latin typeface="Alef"/>
                <a:ea typeface="Alef"/>
                <a:cs typeface="Alef"/>
                <a:sym typeface="Alef"/>
              </a:rPr>
              <a:t>קונסקטורר אדיפיסינג</a:t>
            </a:r>
            <a:endParaRPr sz="3600">
              <a:solidFill>
                <a:srgbClr val="FF0000"/>
              </a:solidFill>
              <a:highlight>
                <a:srgbClr val="FFFFFF"/>
              </a:highlight>
              <a:latin typeface="Alef"/>
              <a:ea typeface="Alef"/>
              <a:cs typeface="Alef"/>
              <a:sym typeface="Alef"/>
            </a:endParaRPr>
          </a:p>
          <a:p>
            <a:pPr marL="0" marR="0" lvl="0" indent="0" algn="r" rtl="0">
              <a:lnSpc>
                <a:spcPct val="120000"/>
              </a:lnSpc>
              <a:spcBef>
                <a:spcPts val="0"/>
              </a:spcBef>
              <a:spcAft>
                <a:spcPts val="0"/>
              </a:spcAft>
              <a:buClr>
                <a:srgbClr val="212121"/>
              </a:buClr>
              <a:buSzPts val="3000"/>
              <a:buFont typeface="Montserrat"/>
              <a:buNone/>
            </a:pPr>
            <a:endParaRPr sz="3000">
              <a:solidFill>
                <a:srgbClr val="212121"/>
              </a:solidFill>
              <a:latin typeface="Montserrat"/>
              <a:ea typeface="Montserrat"/>
              <a:cs typeface="Montserrat"/>
              <a:sym typeface="Montserrat"/>
            </a:endParaRPr>
          </a:p>
        </p:txBody>
      </p:sp>
      <p:sp>
        <p:nvSpPr>
          <p:cNvPr id="687" name="Google Shape;687;p55"/>
          <p:cNvSpPr/>
          <p:nvPr/>
        </p:nvSpPr>
        <p:spPr>
          <a:xfrm>
            <a:off x="1598050" y="8004622"/>
            <a:ext cx="4826100" cy="19050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2800">
                <a:solidFill>
                  <a:srgbClr val="5E5E5E"/>
                </a:solidFill>
                <a:highlight>
                  <a:srgbClr val="FFFFFF"/>
                </a:highlight>
                <a:latin typeface="Alef"/>
                <a:ea typeface="Alef"/>
                <a:cs typeface="Alef"/>
                <a:sym typeface="Alef"/>
              </a:rPr>
              <a:t>קונסקטורר אדיפיסינג אלית סחטיר בלובק. תצטנפל בלינדו למרקל אס לכימפו, דול, קונ</a:t>
            </a:r>
            <a:endParaRPr sz="2800" b="0" i="0" u="none" strike="noStrike" cap="none">
              <a:solidFill>
                <a:srgbClr val="5E5E5E"/>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7"/>
          <p:cNvSpPr>
            <a:spLocks noGrp="1"/>
          </p:cNvSpPr>
          <p:nvPr>
            <p:ph type="pic" idx="2"/>
          </p:nvPr>
        </p:nvSpPr>
        <p:spPr>
          <a:xfrm>
            <a:off x="13512800" y="2034538"/>
            <a:ext cx="5080200" cy="5514900"/>
          </a:xfrm>
          <a:prstGeom prst="rect">
            <a:avLst/>
          </a:prstGeom>
          <a:solidFill>
            <a:schemeClr val="lt2"/>
          </a:solidFill>
          <a:ln>
            <a:noFill/>
          </a:ln>
        </p:spPr>
        <p:txBody>
          <a:bodyPr/>
          <a:lstStyle/>
          <a:p>
            <a:endParaRPr lang="he-IL"/>
          </a:p>
        </p:txBody>
      </p:sp>
      <p:sp>
        <p:nvSpPr>
          <p:cNvPr id="693" name="Google Shape;693;p57"/>
          <p:cNvSpPr>
            <a:spLocks noGrp="1"/>
          </p:cNvSpPr>
          <p:nvPr>
            <p:ph type="pic" idx="3"/>
          </p:nvPr>
        </p:nvSpPr>
        <p:spPr>
          <a:xfrm>
            <a:off x="18846800" y="7806089"/>
            <a:ext cx="5080200" cy="5514900"/>
          </a:xfrm>
          <a:prstGeom prst="rect">
            <a:avLst/>
          </a:prstGeom>
          <a:solidFill>
            <a:schemeClr val="lt2"/>
          </a:solidFill>
          <a:ln>
            <a:noFill/>
          </a:ln>
        </p:spPr>
        <p:txBody>
          <a:bodyPr/>
          <a:lstStyle/>
          <a:p>
            <a:endParaRPr lang="he-IL"/>
          </a:p>
        </p:txBody>
      </p:sp>
      <p:sp>
        <p:nvSpPr>
          <p:cNvPr id="694" name="Google Shape;694;p57"/>
          <p:cNvSpPr>
            <a:spLocks noGrp="1"/>
          </p:cNvSpPr>
          <p:nvPr>
            <p:ph type="pic" idx="4"/>
          </p:nvPr>
        </p:nvSpPr>
        <p:spPr>
          <a:xfrm>
            <a:off x="13512800" y="7800141"/>
            <a:ext cx="5080200" cy="5514900"/>
          </a:xfrm>
          <a:prstGeom prst="rect">
            <a:avLst/>
          </a:prstGeom>
          <a:solidFill>
            <a:schemeClr val="lt2"/>
          </a:solidFill>
          <a:ln>
            <a:noFill/>
          </a:ln>
        </p:spPr>
        <p:txBody>
          <a:bodyPr/>
          <a:lstStyle/>
          <a:p>
            <a:endParaRPr lang="he-IL"/>
          </a:p>
        </p:txBody>
      </p:sp>
      <p:sp>
        <p:nvSpPr>
          <p:cNvPr id="695" name="Google Shape;695;p57"/>
          <p:cNvSpPr>
            <a:spLocks noGrp="1"/>
          </p:cNvSpPr>
          <p:nvPr>
            <p:ph type="pic" idx="5"/>
          </p:nvPr>
        </p:nvSpPr>
        <p:spPr>
          <a:xfrm>
            <a:off x="18846800" y="2011825"/>
            <a:ext cx="5080200" cy="5514900"/>
          </a:xfrm>
          <a:prstGeom prst="rect">
            <a:avLst/>
          </a:prstGeom>
          <a:solidFill>
            <a:schemeClr val="lt2"/>
          </a:solidFill>
          <a:ln>
            <a:noFill/>
          </a:ln>
        </p:spPr>
        <p:txBody>
          <a:bodyPr/>
          <a:lstStyle/>
          <a:p>
            <a:endParaRPr lang="he-IL"/>
          </a:p>
        </p:txBody>
      </p:sp>
      <p:sp>
        <p:nvSpPr>
          <p:cNvPr id="696" name="Google Shape;696;p57"/>
          <p:cNvSpPr txBox="1"/>
          <p:nvPr/>
        </p:nvSpPr>
        <p:spPr>
          <a:xfrm>
            <a:off x="2032000" y="2089348"/>
            <a:ext cx="10160100" cy="2036400"/>
          </a:xfrm>
          <a:prstGeom prst="rect">
            <a:avLst/>
          </a:prstGeom>
          <a:noFill/>
          <a:ln>
            <a:noFill/>
          </a:ln>
        </p:spPr>
        <p:txBody>
          <a:bodyPr spcFirstLastPara="1" wrap="square" lIns="91425" tIns="45700" rIns="91425" bIns="45700" anchor="t" anchorCtr="0">
            <a:noAutofit/>
          </a:bodyPr>
          <a:lstStyle/>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כותרת.</a:t>
            </a:r>
            <a:endParaRPr sz="7200" b="1" i="0" u="none" strike="noStrike" cap="none">
              <a:solidFill>
                <a:srgbClr val="000000"/>
              </a:solidFill>
              <a:latin typeface="Alef"/>
              <a:ea typeface="Alef"/>
              <a:cs typeface="Alef"/>
              <a:sym typeface="Alef"/>
            </a:endParaRPr>
          </a:p>
        </p:txBody>
      </p:sp>
      <p:sp>
        <p:nvSpPr>
          <p:cNvPr id="697" name="Google Shape;697;p57"/>
          <p:cNvSpPr/>
          <p:nvPr/>
        </p:nvSpPr>
        <p:spPr>
          <a:xfrm>
            <a:off x="2032097" y="4698900"/>
            <a:ext cx="10160100" cy="1782900"/>
          </a:xfrm>
          <a:prstGeom prst="rect">
            <a:avLst/>
          </a:prstGeom>
          <a:noFill/>
          <a:ln>
            <a:noFill/>
          </a:ln>
        </p:spPr>
        <p:txBody>
          <a:bodyPr spcFirstLastPara="1" wrap="square" lIns="50800" tIns="50800" rIns="50800" bIns="50800" anchor="ctr"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4200">
                <a:highlight>
                  <a:srgbClr val="FFFFFF"/>
                </a:highlight>
                <a:latin typeface="Alef"/>
                <a:ea typeface="Alef"/>
                <a:cs typeface="Alef"/>
                <a:sym typeface="Alef"/>
              </a:rPr>
              <a:t>קונסקטורר אדיפיסינג אלית סחטיר בלובק. תצטנפל בלינדו למרקל </a:t>
            </a:r>
            <a:endParaRPr sz="4200"/>
          </a:p>
          <a:p>
            <a:pPr marL="0" marR="0" lvl="0" indent="0" algn="r" rtl="0">
              <a:lnSpc>
                <a:spcPct val="100000"/>
              </a:lnSpc>
              <a:spcBef>
                <a:spcPts val="0"/>
              </a:spcBef>
              <a:spcAft>
                <a:spcPts val="0"/>
              </a:spcAft>
              <a:buClr>
                <a:srgbClr val="212121"/>
              </a:buClr>
              <a:buSzPts val="4800"/>
              <a:buFont typeface="Montserrat"/>
              <a:buNone/>
            </a:pPr>
            <a:endParaRPr sz="4800">
              <a:solidFill>
                <a:srgbClr val="212121"/>
              </a:solidFill>
              <a:latin typeface="Montserrat"/>
              <a:ea typeface="Montserrat"/>
              <a:cs typeface="Montserrat"/>
              <a:sym typeface="Montserrat"/>
            </a:endParaRPr>
          </a:p>
        </p:txBody>
      </p:sp>
      <p:sp>
        <p:nvSpPr>
          <p:cNvPr id="698" name="Google Shape;698;p57"/>
          <p:cNvSpPr/>
          <p:nvPr/>
        </p:nvSpPr>
        <p:spPr>
          <a:xfrm>
            <a:off x="2032100" y="7239000"/>
            <a:ext cx="10160100" cy="5358000"/>
          </a:xfrm>
          <a:prstGeom prst="rect">
            <a:avLst/>
          </a:prstGeom>
          <a:noFill/>
          <a:ln>
            <a:noFill/>
          </a:ln>
        </p:spPr>
        <p:txBody>
          <a:bodyPr spcFirstLastPara="1" wrap="square" lIns="50800" tIns="50800" rIns="50800" bIns="50800" anchor="ctr"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קונסקטורר אדיפיסינג אלית סחטיר בלובק. תצטנפל בלינדו למרקל אסקונסקטורר אדיפיסינג אלית סחטיר בלובק. תצטנפל בלינדו למרקל אס לכימפו, דול, קונסקטורר אדיפיסינג אלית סחטיר בלובק. תצטנפל בלינדו למרקל אס</a:t>
            </a:r>
            <a:endParaRPr sz="1400" b="0" i="0" u="none" strike="noStrike" cap="none">
              <a:solidFill>
                <a:srgbClr val="000000"/>
              </a:solidFill>
              <a:latin typeface="Arial"/>
              <a:ea typeface="Arial"/>
              <a:cs typeface="Arial"/>
              <a:sym typeface="Arial"/>
            </a:endParaRPr>
          </a:p>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קונסקטורר אדיפיסינג אלית סחטיר בלובק. </a:t>
            </a:r>
            <a:endParaRPr sz="1400" b="0" i="0" u="none" strike="noStrike" cap="none">
              <a:solidFill>
                <a:srgbClr val="000000"/>
              </a:solidFill>
              <a:latin typeface="Arial"/>
              <a:ea typeface="Arial"/>
              <a:cs typeface="Arial"/>
              <a:sym typeface="Arial"/>
            </a:endParaRPr>
          </a:p>
        </p:txBody>
      </p:sp>
      <p:pic>
        <p:nvPicPr>
          <p:cNvPr id="699" name="Google Shape;699;p57"/>
          <p:cNvPicPr preferRelativeResize="0"/>
          <p:nvPr/>
        </p:nvPicPr>
        <p:blipFill rotWithShape="1">
          <a:blip r:embed="rId3">
            <a:alphaModFix/>
          </a:blip>
          <a:srcRect/>
          <a:stretch/>
        </p:blipFill>
        <p:spPr>
          <a:xfrm>
            <a:off x="17302200" y="688935"/>
            <a:ext cx="6317701" cy="10149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62"/>
          <p:cNvSpPr>
            <a:spLocks noGrp="1"/>
          </p:cNvSpPr>
          <p:nvPr>
            <p:ph type="pic" idx="2"/>
          </p:nvPr>
        </p:nvSpPr>
        <p:spPr>
          <a:xfrm>
            <a:off x="14224000" y="2088450"/>
            <a:ext cx="9680100" cy="11204100"/>
          </a:xfrm>
          <a:prstGeom prst="rect">
            <a:avLst/>
          </a:prstGeom>
          <a:solidFill>
            <a:schemeClr val="lt2"/>
          </a:solidFill>
          <a:ln>
            <a:noFill/>
          </a:ln>
        </p:spPr>
        <p:txBody>
          <a:bodyPr/>
          <a:lstStyle/>
          <a:p>
            <a:endParaRPr lang="he-IL"/>
          </a:p>
        </p:txBody>
      </p:sp>
      <p:sp>
        <p:nvSpPr>
          <p:cNvPr id="705" name="Google Shape;705;p62"/>
          <p:cNvSpPr txBox="1"/>
          <p:nvPr/>
        </p:nvSpPr>
        <p:spPr>
          <a:xfrm>
            <a:off x="2032000" y="2013149"/>
            <a:ext cx="10160100" cy="3377400"/>
          </a:xfrm>
          <a:prstGeom prst="rect">
            <a:avLst/>
          </a:prstGeom>
          <a:noFill/>
          <a:ln>
            <a:noFill/>
          </a:ln>
        </p:spPr>
        <p:txBody>
          <a:bodyPr spcFirstLastPara="1" wrap="square" lIns="0" tIns="0" rIns="0" bIns="0" anchor="t" anchorCtr="0">
            <a:normAutofit/>
          </a:bodyPr>
          <a:lstStyle/>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כותרתכורת</a:t>
            </a:r>
            <a:endParaRPr sz="7200" b="1">
              <a:solidFill>
                <a:srgbClr val="212121"/>
              </a:solidFill>
              <a:latin typeface="Alef"/>
              <a:ea typeface="Alef"/>
              <a:cs typeface="Alef"/>
              <a:sym typeface="Alef"/>
            </a:endParaRPr>
          </a:p>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כותרת</a:t>
            </a:r>
            <a:endParaRPr sz="7200" b="1">
              <a:solidFill>
                <a:srgbClr val="212121"/>
              </a:solidFill>
              <a:latin typeface="Alef"/>
              <a:ea typeface="Alef"/>
              <a:cs typeface="Alef"/>
              <a:sym typeface="Alef"/>
            </a:endParaRPr>
          </a:p>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כורת</a:t>
            </a:r>
            <a:endParaRPr sz="7200" b="1">
              <a:solidFill>
                <a:srgbClr val="212121"/>
              </a:solidFill>
              <a:latin typeface="Alef"/>
              <a:ea typeface="Alef"/>
              <a:cs typeface="Alef"/>
              <a:sym typeface="Alef"/>
            </a:endParaRPr>
          </a:p>
        </p:txBody>
      </p:sp>
      <p:sp>
        <p:nvSpPr>
          <p:cNvPr id="706" name="Google Shape;706;p62"/>
          <p:cNvSpPr/>
          <p:nvPr/>
        </p:nvSpPr>
        <p:spPr>
          <a:xfrm>
            <a:off x="1947400" y="5390550"/>
            <a:ext cx="10329300" cy="43164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קונסקטורר אדיפיסינג אלית סחטיר בלובק. תצטנפל בלינדו למרקל אסקונסקטורר אדיפיסינג אלית סחטיר בלובק. </a:t>
            </a:r>
            <a:endParaRPr/>
          </a:p>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קונסקטורר אדיפיסינג אלית סחטיר בלובק. </a:t>
            </a:r>
            <a:endParaRPr/>
          </a:p>
          <a:p>
            <a:pPr marL="0" marR="0" lvl="0" indent="0" algn="r" rtl="0">
              <a:lnSpc>
                <a:spcPct val="120000"/>
              </a:lnSpc>
              <a:spcBef>
                <a:spcPts val="590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p:txBody>
      </p:sp>
      <p:pic>
        <p:nvPicPr>
          <p:cNvPr id="707" name="Google Shape;707;p62"/>
          <p:cNvPicPr preferRelativeResize="0"/>
          <p:nvPr/>
        </p:nvPicPr>
        <p:blipFill rotWithShape="1">
          <a:blip r:embed="rId3">
            <a:alphaModFix/>
          </a:blip>
          <a:srcRect/>
          <a:stretch/>
        </p:blipFill>
        <p:spPr>
          <a:xfrm>
            <a:off x="17302200" y="688935"/>
            <a:ext cx="6317701" cy="10149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4"/>
          <p:cNvSpPr>
            <a:spLocks noGrp="1"/>
          </p:cNvSpPr>
          <p:nvPr>
            <p:ph type="pic" idx="2"/>
          </p:nvPr>
        </p:nvSpPr>
        <p:spPr>
          <a:xfrm>
            <a:off x="2035075" y="2102048"/>
            <a:ext cx="6096000" cy="9664200"/>
          </a:xfrm>
          <a:prstGeom prst="rect">
            <a:avLst/>
          </a:prstGeom>
          <a:solidFill>
            <a:schemeClr val="lt2"/>
          </a:solidFill>
          <a:ln>
            <a:noFill/>
          </a:ln>
        </p:spPr>
        <p:txBody>
          <a:bodyPr/>
          <a:lstStyle/>
          <a:p>
            <a:endParaRPr lang="he-IL"/>
          </a:p>
        </p:txBody>
      </p:sp>
      <p:sp>
        <p:nvSpPr>
          <p:cNvPr id="713" name="Google Shape;713;p64"/>
          <p:cNvSpPr>
            <a:spLocks noGrp="1"/>
          </p:cNvSpPr>
          <p:nvPr>
            <p:ph type="pic" idx="3"/>
          </p:nvPr>
        </p:nvSpPr>
        <p:spPr>
          <a:xfrm>
            <a:off x="8385075" y="2102048"/>
            <a:ext cx="6096000" cy="4698900"/>
          </a:xfrm>
          <a:prstGeom prst="rect">
            <a:avLst/>
          </a:prstGeom>
          <a:solidFill>
            <a:schemeClr val="lt2"/>
          </a:solidFill>
          <a:ln>
            <a:noFill/>
          </a:ln>
        </p:spPr>
        <p:txBody>
          <a:bodyPr/>
          <a:lstStyle/>
          <a:p>
            <a:endParaRPr lang="he-IL"/>
          </a:p>
        </p:txBody>
      </p:sp>
      <p:sp>
        <p:nvSpPr>
          <p:cNvPr id="714" name="Google Shape;714;p64"/>
          <p:cNvSpPr>
            <a:spLocks noGrp="1"/>
          </p:cNvSpPr>
          <p:nvPr>
            <p:ph type="pic" idx="4"/>
          </p:nvPr>
        </p:nvSpPr>
        <p:spPr>
          <a:xfrm>
            <a:off x="8385075" y="7060207"/>
            <a:ext cx="6096000" cy="4698900"/>
          </a:xfrm>
          <a:prstGeom prst="rect">
            <a:avLst/>
          </a:prstGeom>
          <a:solidFill>
            <a:schemeClr val="lt2"/>
          </a:solidFill>
          <a:ln>
            <a:noFill/>
          </a:ln>
        </p:spPr>
        <p:txBody>
          <a:bodyPr/>
          <a:lstStyle/>
          <a:p>
            <a:endParaRPr lang="he-IL"/>
          </a:p>
        </p:txBody>
      </p:sp>
      <p:sp>
        <p:nvSpPr>
          <p:cNvPr id="715" name="Google Shape;715;p64"/>
          <p:cNvSpPr txBox="1"/>
          <p:nvPr/>
        </p:nvSpPr>
        <p:spPr>
          <a:xfrm>
            <a:off x="15624475" y="2633049"/>
            <a:ext cx="6728700" cy="3484500"/>
          </a:xfrm>
          <a:prstGeom prst="rect">
            <a:avLst/>
          </a:prstGeom>
          <a:noFill/>
          <a:ln>
            <a:noFill/>
          </a:ln>
        </p:spPr>
        <p:txBody>
          <a:bodyPr spcFirstLastPara="1" wrap="square" lIns="0" tIns="0" rIns="0" bIns="0" anchor="t" anchorCtr="0">
            <a:normAutofit/>
          </a:bodyPr>
          <a:lstStyle/>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כותרת</a:t>
            </a:r>
            <a:endParaRPr sz="7200" b="1">
              <a:solidFill>
                <a:srgbClr val="212121"/>
              </a:solidFill>
              <a:latin typeface="Alef"/>
              <a:ea typeface="Alef"/>
              <a:cs typeface="Alef"/>
              <a:sym typeface="Alef"/>
            </a:endParaRPr>
          </a:p>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כותרת</a:t>
            </a:r>
            <a:endParaRPr sz="7200" b="1">
              <a:solidFill>
                <a:srgbClr val="212121"/>
              </a:solidFill>
              <a:latin typeface="Alef"/>
              <a:ea typeface="Alef"/>
              <a:cs typeface="Alef"/>
              <a:sym typeface="Alef"/>
            </a:endParaRPr>
          </a:p>
        </p:txBody>
      </p:sp>
      <p:sp>
        <p:nvSpPr>
          <p:cNvPr id="716" name="Google Shape;716;p64"/>
          <p:cNvSpPr/>
          <p:nvPr/>
        </p:nvSpPr>
        <p:spPr>
          <a:xfrm>
            <a:off x="15624472" y="5080000"/>
            <a:ext cx="6728700" cy="48249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קונסקטורר אדיפיסינג אלית סחטיר בלובק. תצטנפל בלינדו למרקל אסקונסקטורר אדיפיסינג אלית סחטיר בלובק.</a:t>
            </a:r>
            <a:endParaRPr sz="1400" b="0" i="0" u="none" strike="noStrike" cap="none">
              <a:solidFill>
                <a:srgbClr val="000000"/>
              </a:solidFill>
              <a:latin typeface="Arial"/>
              <a:ea typeface="Arial"/>
              <a:cs typeface="Arial"/>
              <a:sym typeface="Arial"/>
            </a:endParaRPr>
          </a:p>
        </p:txBody>
      </p:sp>
      <p:pic>
        <p:nvPicPr>
          <p:cNvPr id="717" name="Google Shape;717;p64"/>
          <p:cNvPicPr preferRelativeResize="0"/>
          <p:nvPr/>
        </p:nvPicPr>
        <p:blipFill rotWithShape="1">
          <a:blip r:embed="rId3">
            <a:alphaModFix/>
          </a:blip>
          <a:srcRect/>
          <a:stretch/>
        </p:blipFill>
        <p:spPr>
          <a:xfrm>
            <a:off x="17302200" y="688935"/>
            <a:ext cx="6317701" cy="10149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65"/>
          <p:cNvSpPr>
            <a:spLocks noGrp="1"/>
          </p:cNvSpPr>
          <p:nvPr>
            <p:ph type="pic" idx="2"/>
          </p:nvPr>
        </p:nvSpPr>
        <p:spPr>
          <a:xfrm>
            <a:off x="0" y="0"/>
            <a:ext cx="6096000" cy="13716000"/>
          </a:xfrm>
          <a:prstGeom prst="rect">
            <a:avLst/>
          </a:prstGeom>
          <a:solidFill>
            <a:schemeClr val="lt2"/>
          </a:solidFill>
          <a:ln>
            <a:noFill/>
          </a:ln>
        </p:spPr>
        <p:txBody>
          <a:bodyPr/>
          <a:lstStyle/>
          <a:p>
            <a:endParaRPr lang="he-IL"/>
          </a:p>
        </p:txBody>
      </p:sp>
      <p:sp>
        <p:nvSpPr>
          <p:cNvPr id="723" name="Google Shape;723;p65"/>
          <p:cNvSpPr>
            <a:spLocks noGrp="1"/>
          </p:cNvSpPr>
          <p:nvPr>
            <p:ph type="pic" idx="3"/>
          </p:nvPr>
        </p:nvSpPr>
        <p:spPr>
          <a:xfrm>
            <a:off x="6096000" y="0"/>
            <a:ext cx="6096000" cy="13716000"/>
          </a:xfrm>
          <a:prstGeom prst="rect">
            <a:avLst/>
          </a:prstGeom>
          <a:solidFill>
            <a:schemeClr val="lt2"/>
          </a:solidFill>
          <a:ln>
            <a:noFill/>
          </a:ln>
        </p:spPr>
        <p:txBody>
          <a:bodyPr/>
          <a:lstStyle/>
          <a:p>
            <a:endParaRPr lang="he-IL"/>
          </a:p>
        </p:txBody>
      </p:sp>
      <p:sp>
        <p:nvSpPr>
          <p:cNvPr id="724" name="Google Shape;724;p65"/>
          <p:cNvSpPr>
            <a:spLocks noGrp="1"/>
          </p:cNvSpPr>
          <p:nvPr>
            <p:ph type="pic" idx="4"/>
          </p:nvPr>
        </p:nvSpPr>
        <p:spPr>
          <a:xfrm>
            <a:off x="12192000" y="0"/>
            <a:ext cx="6096000" cy="13716000"/>
          </a:xfrm>
          <a:prstGeom prst="rect">
            <a:avLst/>
          </a:prstGeom>
          <a:solidFill>
            <a:schemeClr val="lt2"/>
          </a:solidFill>
          <a:ln>
            <a:noFill/>
          </a:ln>
        </p:spPr>
        <p:txBody>
          <a:bodyPr/>
          <a:lstStyle/>
          <a:p>
            <a:endParaRPr lang="he-IL"/>
          </a:p>
        </p:txBody>
      </p:sp>
      <p:sp>
        <p:nvSpPr>
          <p:cNvPr id="725" name="Google Shape;725;p65"/>
          <p:cNvSpPr>
            <a:spLocks noGrp="1"/>
          </p:cNvSpPr>
          <p:nvPr>
            <p:ph type="pic" idx="5"/>
          </p:nvPr>
        </p:nvSpPr>
        <p:spPr>
          <a:xfrm>
            <a:off x="18288000" y="0"/>
            <a:ext cx="6096000" cy="13716000"/>
          </a:xfrm>
          <a:prstGeom prst="rect">
            <a:avLst/>
          </a:prstGeom>
          <a:solidFill>
            <a:schemeClr val="lt2"/>
          </a:solidFill>
          <a:ln>
            <a:noFill/>
          </a:ln>
        </p:spPr>
        <p:txBody>
          <a:bodyPr/>
          <a:lstStyle/>
          <a:p>
            <a:endParaRPr lang="he-I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g34186f454b3_0_0"/>
          <p:cNvPicPr preferRelativeResize="0"/>
          <p:nvPr/>
        </p:nvPicPr>
        <p:blipFill>
          <a:blip r:embed="rId3">
            <a:alphaModFix/>
          </a:blip>
          <a:stretch>
            <a:fillRect/>
          </a:stretch>
        </p:blipFill>
        <p:spPr>
          <a:xfrm>
            <a:off x="8161875" y="3200400"/>
            <a:ext cx="9998826" cy="4193825"/>
          </a:xfrm>
          <a:prstGeom prst="rect">
            <a:avLst/>
          </a:prstGeom>
          <a:noFill/>
          <a:ln>
            <a:noFill/>
          </a:ln>
        </p:spPr>
      </p:pic>
      <p:sp>
        <p:nvSpPr>
          <p:cNvPr id="534" name="Google Shape;534;g34186f454b3_0_0"/>
          <p:cNvSpPr txBox="1"/>
          <p:nvPr/>
        </p:nvSpPr>
        <p:spPr>
          <a:xfrm>
            <a:off x="7981475" y="8028555"/>
            <a:ext cx="7616400" cy="1284900"/>
          </a:xfrm>
          <a:prstGeom prst="rect">
            <a:avLst/>
          </a:prstGeom>
          <a:noFill/>
          <a:ln>
            <a:noFill/>
          </a:ln>
        </p:spPr>
        <p:txBody>
          <a:bodyPr spcFirstLastPara="1" wrap="square" lIns="0" tIns="0" rIns="0" bIns="0" anchor="t" anchorCtr="0">
            <a:normAutofit/>
          </a:bodyPr>
          <a:lstStyle/>
          <a:p>
            <a:pPr marL="0" marR="0" lvl="0" indent="0" algn="r" rtl="1">
              <a:lnSpc>
                <a:spcPct val="100000"/>
              </a:lnSpc>
              <a:spcBef>
                <a:spcPts val="0"/>
              </a:spcBef>
              <a:spcAft>
                <a:spcPts val="0"/>
              </a:spcAft>
              <a:buClr>
                <a:srgbClr val="212121"/>
              </a:buClr>
              <a:buSzPts val="11200"/>
              <a:buFont typeface="Montserrat SemiBold"/>
              <a:buNone/>
            </a:pPr>
            <a:r>
              <a:rPr lang="en-US" sz="7700" b="1">
                <a:solidFill>
                  <a:srgbClr val="E3272B"/>
                </a:solidFill>
                <a:latin typeface="Alef"/>
                <a:ea typeface="Alef"/>
                <a:cs typeface="Alef"/>
                <a:sym typeface="Alef"/>
              </a:rPr>
              <a:t>כותרת כותרת</a:t>
            </a:r>
            <a:endParaRPr sz="7300" b="1" i="0" u="none" strike="noStrike" cap="none">
              <a:solidFill>
                <a:srgbClr val="E3272B"/>
              </a:solidFill>
              <a:latin typeface="Alef"/>
              <a:ea typeface="Alef"/>
              <a:cs typeface="Alef"/>
              <a:sym typeface="Alef"/>
            </a:endParaRPr>
          </a:p>
        </p:txBody>
      </p:sp>
      <p:sp>
        <p:nvSpPr>
          <p:cNvPr id="535" name="Google Shape;535;g34186f454b3_0_0"/>
          <p:cNvSpPr txBox="1"/>
          <p:nvPr/>
        </p:nvSpPr>
        <p:spPr>
          <a:xfrm>
            <a:off x="11040517" y="9795375"/>
            <a:ext cx="2629500" cy="1284900"/>
          </a:xfrm>
          <a:prstGeom prst="rect">
            <a:avLst/>
          </a:prstGeom>
          <a:noFill/>
          <a:ln>
            <a:noFill/>
          </a:ln>
        </p:spPr>
        <p:txBody>
          <a:bodyPr spcFirstLastPara="1" wrap="square" lIns="0" tIns="0" rIns="0" bIns="0" anchor="t" anchorCtr="0">
            <a:normAutofit/>
          </a:bodyPr>
          <a:lstStyle/>
          <a:p>
            <a:pPr marL="0" marR="0" lvl="0" indent="0" algn="r" rtl="1">
              <a:lnSpc>
                <a:spcPct val="100000"/>
              </a:lnSpc>
              <a:spcBef>
                <a:spcPts val="0"/>
              </a:spcBef>
              <a:spcAft>
                <a:spcPts val="0"/>
              </a:spcAft>
              <a:buClr>
                <a:srgbClr val="212121"/>
              </a:buClr>
              <a:buSzPts val="11200"/>
              <a:buFont typeface="Montserrat SemiBold"/>
              <a:buNone/>
            </a:pPr>
            <a:r>
              <a:rPr lang="en-US" sz="3700" b="1">
                <a:solidFill>
                  <a:srgbClr val="E3272B"/>
                </a:solidFill>
                <a:latin typeface="Alef"/>
                <a:ea typeface="Alef"/>
                <a:cs typeface="Alef"/>
                <a:sym typeface="Alef"/>
              </a:rPr>
              <a:t>שם המציג</a:t>
            </a:r>
            <a:endParaRPr sz="3700" b="1" i="0" u="none" strike="noStrike" cap="none">
              <a:solidFill>
                <a:srgbClr val="E3272B"/>
              </a:solidFill>
              <a:latin typeface="Alef"/>
              <a:ea typeface="Alef"/>
              <a:cs typeface="Alef"/>
              <a:sym typeface="Alef"/>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75"/>
          <p:cNvSpPr>
            <a:spLocks noGrp="1"/>
          </p:cNvSpPr>
          <p:nvPr>
            <p:ph type="pic" idx="2"/>
          </p:nvPr>
        </p:nvSpPr>
        <p:spPr>
          <a:xfrm>
            <a:off x="2035075" y="2203648"/>
            <a:ext cx="9145200" cy="9473400"/>
          </a:xfrm>
          <a:prstGeom prst="rect">
            <a:avLst/>
          </a:prstGeom>
          <a:solidFill>
            <a:schemeClr val="lt2"/>
          </a:solidFill>
          <a:ln>
            <a:noFill/>
          </a:ln>
        </p:spPr>
        <p:txBody>
          <a:bodyPr/>
          <a:lstStyle/>
          <a:p>
            <a:endParaRPr lang="he-IL"/>
          </a:p>
        </p:txBody>
      </p:sp>
      <p:pic>
        <p:nvPicPr>
          <p:cNvPr id="731" name="Google Shape;731;p75"/>
          <p:cNvPicPr preferRelativeResize="0"/>
          <p:nvPr/>
        </p:nvPicPr>
        <p:blipFill rotWithShape="1">
          <a:blip r:embed="rId3">
            <a:alphaModFix/>
          </a:blip>
          <a:srcRect/>
          <a:stretch/>
        </p:blipFill>
        <p:spPr>
          <a:xfrm>
            <a:off x="17302200" y="688935"/>
            <a:ext cx="6317701" cy="1014913"/>
          </a:xfrm>
          <a:prstGeom prst="rect">
            <a:avLst/>
          </a:prstGeom>
          <a:noFill/>
          <a:ln>
            <a:noFill/>
          </a:ln>
        </p:spPr>
      </p:pic>
      <p:sp>
        <p:nvSpPr>
          <p:cNvPr id="732" name="Google Shape;732;p75"/>
          <p:cNvSpPr/>
          <p:nvPr/>
        </p:nvSpPr>
        <p:spPr>
          <a:xfrm>
            <a:off x="14454300" y="3209900"/>
            <a:ext cx="6096000" cy="10959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29292"/>
                </a:solidFill>
                <a:highlight>
                  <a:srgbClr val="FFFFFF"/>
                </a:highlight>
                <a:latin typeface="Alef"/>
                <a:ea typeface="Alef"/>
                <a:cs typeface="Alef"/>
                <a:sym typeface="Alef"/>
              </a:rPr>
              <a:t>קונסקטורר אדיפיסינג אלית סחטיר בלובק. תצטנפל בלינדו </a:t>
            </a:r>
            <a:endParaRPr sz="1400" b="0" i="0" u="none" strike="noStrike" cap="none">
              <a:solidFill>
                <a:srgbClr val="929292"/>
              </a:solidFill>
              <a:latin typeface="Arial"/>
              <a:ea typeface="Arial"/>
              <a:cs typeface="Arial"/>
              <a:sym typeface="Arial"/>
            </a:endParaRPr>
          </a:p>
        </p:txBody>
      </p:sp>
      <p:sp>
        <p:nvSpPr>
          <p:cNvPr id="733" name="Google Shape;733;p75"/>
          <p:cNvSpPr/>
          <p:nvPr/>
        </p:nvSpPr>
        <p:spPr>
          <a:xfrm>
            <a:off x="14454300" y="2477575"/>
            <a:ext cx="6096000" cy="7323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solidFill>
                  <a:srgbClr val="212121"/>
                </a:solidFill>
                <a:highlight>
                  <a:srgbClr val="FFFFFF"/>
                </a:highlight>
                <a:latin typeface="Alef"/>
                <a:ea typeface="Alef"/>
                <a:cs typeface="Alef"/>
                <a:sym typeface="Alef"/>
              </a:rPr>
              <a:t>קונסקטורר אדיפיסינג</a:t>
            </a:r>
            <a:endParaRPr sz="3600">
              <a:solidFill>
                <a:srgbClr val="212121"/>
              </a:solidFill>
              <a:highlight>
                <a:srgbClr val="FFFFFF"/>
              </a:highlight>
              <a:latin typeface="Alef"/>
              <a:ea typeface="Alef"/>
              <a:cs typeface="Alef"/>
              <a:sym typeface="Alef"/>
            </a:endParaRPr>
          </a:p>
          <a:p>
            <a:pPr marL="0" marR="0" lvl="0" indent="0" algn="r" rtl="0">
              <a:lnSpc>
                <a:spcPct val="120000"/>
              </a:lnSpc>
              <a:spcBef>
                <a:spcPts val="0"/>
              </a:spcBef>
              <a:spcAft>
                <a:spcPts val="0"/>
              </a:spcAft>
              <a:buClr>
                <a:srgbClr val="212121"/>
              </a:buClr>
              <a:buSzPts val="3000"/>
              <a:buFont typeface="Montserrat"/>
              <a:buNone/>
            </a:pPr>
            <a:endParaRPr sz="3000">
              <a:solidFill>
                <a:srgbClr val="212121"/>
              </a:solidFill>
              <a:latin typeface="Montserrat"/>
              <a:ea typeface="Montserrat"/>
              <a:cs typeface="Montserrat"/>
              <a:sym typeface="Montserrat"/>
            </a:endParaRPr>
          </a:p>
        </p:txBody>
      </p:sp>
      <p:sp>
        <p:nvSpPr>
          <p:cNvPr id="734" name="Google Shape;734;p75"/>
          <p:cNvSpPr/>
          <p:nvPr/>
        </p:nvSpPr>
        <p:spPr>
          <a:xfrm>
            <a:off x="20550297" y="2717204"/>
            <a:ext cx="1653600" cy="2442900"/>
          </a:xfrm>
          <a:prstGeom prst="rect">
            <a:avLst/>
          </a:prstGeom>
          <a:noFill/>
          <a:ln>
            <a:noFill/>
          </a:ln>
        </p:spPr>
        <p:txBody>
          <a:bodyPr spcFirstLastPara="1" wrap="square" lIns="48750" tIns="48750" rIns="48750" bIns="48750" anchor="t" anchorCtr="0">
            <a:noAutofit/>
          </a:bodyPr>
          <a:lstStyle/>
          <a:p>
            <a:pPr marL="0" marR="0" lvl="0" indent="0" algn="r" rtl="0">
              <a:lnSpc>
                <a:spcPct val="120000"/>
              </a:lnSpc>
              <a:spcBef>
                <a:spcPts val="0"/>
              </a:spcBef>
              <a:spcAft>
                <a:spcPts val="0"/>
              </a:spcAft>
              <a:buClr>
                <a:srgbClr val="EBEBEB"/>
              </a:buClr>
              <a:buSzPts val="12000"/>
              <a:buFont typeface="Montserrat Light"/>
              <a:buNone/>
            </a:pPr>
            <a:r>
              <a:rPr lang="en-US" sz="9600" b="0" i="0" u="none" strike="noStrike" cap="none">
                <a:solidFill>
                  <a:srgbClr val="E06666"/>
                </a:solidFill>
                <a:latin typeface="Montserrat Light"/>
                <a:ea typeface="Montserrat Light"/>
                <a:cs typeface="Montserrat Light"/>
                <a:sym typeface="Montserrat Light"/>
              </a:rPr>
              <a:t>1</a:t>
            </a:r>
            <a:endParaRPr sz="9600" b="0" i="0" u="none" strike="noStrike" cap="none">
              <a:solidFill>
                <a:srgbClr val="E06666"/>
              </a:solidFill>
              <a:latin typeface="Arial"/>
              <a:ea typeface="Arial"/>
              <a:cs typeface="Arial"/>
              <a:sym typeface="Arial"/>
            </a:endParaRPr>
          </a:p>
        </p:txBody>
      </p:sp>
      <p:sp>
        <p:nvSpPr>
          <p:cNvPr id="735" name="Google Shape;735;p75"/>
          <p:cNvSpPr/>
          <p:nvPr/>
        </p:nvSpPr>
        <p:spPr>
          <a:xfrm>
            <a:off x="20705038" y="5156224"/>
            <a:ext cx="1653600" cy="2541900"/>
          </a:xfrm>
          <a:prstGeom prst="rect">
            <a:avLst/>
          </a:prstGeom>
          <a:noFill/>
          <a:ln>
            <a:noFill/>
          </a:ln>
        </p:spPr>
        <p:txBody>
          <a:bodyPr spcFirstLastPara="1" wrap="square" lIns="48750" tIns="48750" rIns="48750" bIns="48750" anchor="t" anchorCtr="0">
            <a:noAutofit/>
          </a:bodyPr>
          <a:lstStyle/>
          <a:p>
            <a:pPr marL="0" marR="0" lvl="0" indent="0" algn="r" rtl="0">
              <a:lnSpc>
                <a:spcPct val="120000"/>
              </a:lnSpc>
              <a:spcBef>
                <a:spcPts val="0"/>
              </a:spcBef>
              <a:spcAft>
                <a:spcPts val="0"/>
              </a:spcAft>
              <a:buClr>
                <a:srgbClr val="EBEBEB"/>
              </a:buClr>
              <a:buSzPts val="12000"/>
              <a:buFont typeface="Montserrat Light"/>
              <a:buNone/>
            </a:pPr>
            <a:r>
              <a:rPr lang="en-US" sz="9600" b="0" i="0" u="none" strike="noStrike" cap="none">
                <a:solidFill>
                  <a:srgbClr val="E06666"/>
                </a:solidFill>
                <a:latin typeface="Montserrat Light"/>
                <a:ea typeface="Montserrat Light"/>
                <a:cs typeface="Montserrat Light"/>
                <a:sym typeface="Montserrat Light"/>
              </a:rPr>
              <a:t>2</a:t>
            </a:r>
            <a:endParaRPr sz="9600" b="0" i="0" u="none" strike="noStrike" cap="none">
              <a:solidFill>
                <a:srgbClr val="E06666"/>
              </a:solidFill>
              <a:latin typeface="Arial"/>
              <a:ea typeface="Arial"/>
              <a:cs typeface="Arial"/>
              <a:sym typeface="Arial"/>
            </a:endParaRPr>
          </a:p>
        </p:txBody>
      </p:sp>
      <p:sp>
        <p:nvSpPr>
          <p:cNvPr id="736" name="Google Shape;736;p75"/>
          <p:cNvSpPr/>
          <p:nvPr/>
        </p:nvSpPr>
        <p:spPr>
          <a:xfrm>
            <a:off x="20705038" y="7659174"/>
            <a:ext cx="1653600" cy="2541900"/>
          </a:xfrm>
          <a:prstGeom prst="rect">
            <a:avLst/>
          </a:prstGeom>
          <a:noFill/>
          <a:ln>
            <a:noFill/>
          </a:ln>
        </p:spPr>
        <p:txBody>
          <a:bodyPr spcFirstLastPara="1" wrap="square" lIns="48750" tIns="48750" rIns="48750" bIns="48750" anchor="t" anchorCtr="0">
            <a:noAutofit/>
          </a:bodyPr>
          <a:lstStyle/>
          <a:p>
            <a:pPr marL="0" marR="0" lvl="0" indent="0" algn="r" rtl="0">
              <a:lnSpc>
                <a:spcPct val="120000"/>
              </a:lnSpc>
              <a:spcBef>
                <a:spcPts val="0"/>
              </a:spcBef>
              <a:spcAft>
                <a:spcPts val="0"/>
              </a:spcAft>
              <a:buClr>
                <a:srgbClr val="EBEBEB"/>
              </a:buClr>
              <a:buSzPts val="12000"/>
              <a:buFont typeface="Montserrat Light"/>
              <a:buNone/>
            </a:pPr>
            <a:r>
              <a:rPr lang="en-US" sz="9600" b="0" i="0" u="none" strike="noStrike" cap="none">
                <a:solidFill>
                  <a:srgbClr val="E06666"/>
                </a:solidFill>
                <a:latin typeface="Montserrat Light"/>
                <a:ea typeface="Montserrat Light"/>
                <a:cs typeface="Montserrat Light"/>
                <a:sym typeface="Montserrat Light"/>
              </a:rPr>
              <a:t>3</a:t>
            </a:r>
            <a:endParaRPr sz="9600" b="0" i="0" u="none" strike="noStrike" cap="none">
              <a:solidFill>
                <a:srgbClr val="E06666"/>
              </a:solidFill>
              <a:latin typeface="Arial"/>
              <a:ea typeface="Arial"/>
              <a:cs typeface="Arial"/>
              <a:sym typeface="Arial"/>
            </a:endParaRPr>
          </a:p>
        </p:txBody>
      </p:sp>
      <p:sp>
        <p:nvSpPr>
          <p:cNvPr id="737" name="Google Shape;737;p75"/>
          <p:cNvSpPr/>
          <p:nvPr/>
        </p:nvSpPr>
        <p:spPr>
          <a:xfrm>
            <a:off x="20705038" y="10208712"/>
            <a:ext cx="1653600" cy="2541900"/>
          </a:xfrm>
          <a:prstGeom prst="rect">
            <a:avLst/>
          </a:prstGeom>
          <a:noFill/>
          <a:ln>
            <a:noFill/>
          </a:ln>
        </p:spPr>
        <p:txBody>
          <a:bodyPr spcFirstLastPara="1" wrap="square" lIns="48750" tIns="48750" rIns="48750" bIns="48750" anchor="t" anchorCtr="0">
            <a:noAutofit/>
          </a:bodyPr>
          <a:lstStyle/>
          <a:p>
            <a:pPr marL="0" marR="0" lvl="0" indent="0" algn="r" rtl="0">
              <a:lnSpc>
                <a:spcPct val="120000"/>
              </a:lnSpc>
              <a:spcBef>
                <a:spcPts val="0"/>
              </a:spcBef>
              <a:spcAft>
                <a:spcPts val="0"/>
              </a:spcAft>
              <a:buClr>
                <a:srgbClr val="EBEBEB"/>
              </a:buClr>
              <a:buSzPts val="12000"/>
              <a:buFont typeface="Montserrat Light"/>
              <a:buNone/>
            </a:pPr>
            <a:r>
              <a:rPr lang="en-US" sz="9600" b="0" i="0" u="none" strike="noStrike" cap="none">
                <a:solidFill>
                  <a:srgbClr val="E06666"/>
                </a:solidFill>
                <a:latin typeface="Montserrat Light"/>
                <a:ea typeface="Montserrat Light"/>
                <a:cs typeface="Montserrat Light"/>
                <a:sym typeface="Montserrat Light"/>
              </a:rPr>
              <a:t>4</a:t>
            </a:r>
            <a:endParaRPr sz="9600" b="0" i="0" u="none" strike="noStrike" cap="none">
              <a:solidFill>
                <a:srgbClr val="E06666"/>
              </a:solidFill>
              <a:latin typeface="Arial"/>
              <a:ea typeface="Arial"/>
              <a:cs typeface="Arial"/>
              <a:sym typeface="Arial"/>
            </a:endParaRPr>
          </a:p>
        </p:txBody>
      </p:sp>
      <p:sp>
        <p:nvSpPr>
          <p:cNvPr id="738" name="Google Shape;738;p75"/>
          <p:cNvSpPr/>
          <p:nvPr/>
        </p:nvSpPr>
        <p:spPr>
          <a:xfrm>
            <a:off x="14609050" y="5774416"/>
            <a:ext cx="6096000" cy="10959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29292"/>
                </a:solidFill>
                <a:highlight>
                  <a:srgbClr val="FFFFFF"/>
                </a:highlight>
                <a:latin typeface="Alef"/>
                <a:ea typeface="Alef"/>
                <a:cs typeface="Alef"/>
                <a:sym typeface="Alef"/>
              </a:rPr>
              <a:t>קונסקטורר אדיפיסינג אלית סחטיר בלובק. תצטנפל בלינדו </a:t>
            </a:r>
            <a:endParaRPr sz="1400" b="0" i="0" u="none" strike="noStrike" cap="none">
              <a:solidFill>
                <a:srgbClr val="929292"/>
              </a:solidFill>
              <a:latin typeface="Arial"/>
              <a:ea typeface="Arial"/>
              <a:cs typeface="Arial"/>
              <a:sym typeface="Arial"/>
            </a:endParaRPr>
          </a:p>
        </p:txBody>
      </p:sp>
      <p:sp>
        <p:nvSpPr>
          <p:cNvPr id="739" name="Google Shape;739;p75"/>
          <p:cNvSpPr/>
          <p:nvPr/>
        </p:nvSpPr>
        <p:spPr>
          <a:xfrm>
            <a:off x="14609050" y="5042092"/>
            <a:ext cx="6096000" cy="7323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solidFill>
                  <a:srgbClr val="212121"/>
                </a:solidFill>
                <a:highlight>
                  <a:srgbClr val="FFFFFF"/>
                </a:highlight>
                <a:latin typeface="Alef"/>
                <a:ea typeface="Alef"/>
                <a:cs typeface="Alef"/>
                <a:sym typeface="Alef"/>
              </a:rPr>
              <a:t>קונסקטורר אדיפיסינג</a:t>
            </a:r>
            <a:endParaRPr sz="3600">
              <a:solidFill>
                <a:srgbClr val="212121"/>
              </a:solidFill>
              <a:highlight>
                <a:srgbClr val="FFFFFF"/>
              </a:highlight>
              <a:latin typeface="Alef"/>
              <a:ea typeface="Alef"/>
              <a:cs typeface="Alef"/>
              <a:sym typeface="Alef"/>
            </a:endParaRPr>
          </a:p>
          <a:p>
            <a:pPr marL="0" marR="0" lvl="0" indent="0" algn="r" rtl="0">
              <a:lnSpc>
                <a:spcPct val="120000"/>
              </a:lnSpc>
              <a:spcBef>
                <a:spcPts val="0"/>
              </a:spcBef>
              <a:spcAft>
                <a:spcPts val="0"/>
              </a:spcAft>
              <a:buClr>
                <a:srgbClr val="212121"/>
              </a:buClr>
              <a:buSzPts val="3000"/>
              <a:buFont typeface="Montserrat"/>
              <a:buNone/>
            </a:pPr>
            <a:endParaRPr sz="3000">
              <a:solidFill>
                <a:srgbClr val="212121"/>
              </a:solidFill>
              <a:latin typeface="Montserrat"/>
              <a:ea typeface="Montserrat"/>
              <a:cs typeface="Montserrat"/>
              <a:sym typeface="Montserrat"/>
            </a:endParaRPr>
          </a:p>
        </p:txBody>
      </p:sp>
      <p:sp>
        <p:nvSpPr>
          <p:cNvPr id="740" name="Google Shape;740;p75"/>
          <p:cNvSpPr/>
          <p:nvPr/>
        </p:nvSpPr>
        <p:spPr>
          <a:xfrm>
            <a:off x="14665500" y="8578944"/>
            <a:ext cx="6096000" cy="10959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29292"/>
                </a:solidFill>
                <a:highlight>
                  <a:srgbClr val="FFFFFF"/>
                </a:highlight>
                <a:latin typeface="Alef"/>
                <a:ea typeface="Alef"/>
                <a:cs typeface="Alef"/>
                <a:sym typeface="Alef"/>
              </a:rPr>
              <a:t>קונסקטורר אדיפיסינג אלית סחטיר בלובק. תצטנפל בלינדו </a:t>
            </a:r>
            <a:endParaRPr sz="1400" b="0" i="0" u="none" strike="noStrike" cap="none">
              <a:solidFill>
                <a:srgbClr val="929292"/>
              </a:solidFill>
              <a:latin typeface="Arial"/>
              <a:ea typeface="Arial"/>
              <a:cs typeface="Arial"/>
              <a:sym typeface="Arial"/>
            </a:endParaRPr>
          </a:p>
        </p:txBody>
      </p:sp>
      <p:sp>
        <p:nvSpPr>
          <p:cNvPr id="741" name="Google Shape;741;p75"/>
          <p:cNvSpPr/>
          <p:nvPr/>
        </p:nvSpPr>
        <p:spPr>
          <a:xfrm>
            <a:off x="14665500" y="7846620"/>
            <a:ext cx="6096000" cy="7323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solidFill>
                  <a:srgbClr val="212121"/>
                </a:solidFill>
                <a:highlight>
                  <a:srgbClr val="FFFFFF"/>
                </a:highlight>
                <a:latin typeface="Alef"/>
                <a:ea typeface="Alef"/>
                <a:cs typeface="Alef"/>
                <a:sym typeface="Alef"/>
              </a:rPr>
              <a:t>קונסקטורר אדיפיסינג</a:t>
            </a:r>
            <a:endParaRPr sz="3600">
              <a:solidFill>
                <a:srgbClr val="212121"/>
              </a:solidFill>
              <a:highlight>
                <a:srgbClr val="FFFFFF"/>
              </a:highlight>
              <a:latin typeface="Alef"/>
              <a:ea typeface="Alef"/>
              <a:cs typeface="Alef"/>
              <a:sym typeface="Alef"/>
            </a:endParaRPr>
          </a:p>
          <a:p>
            <a:pPr marL="0" marR="0" lvl="0" indent="0" algn="r" rtl="0">
              <a:lnSpc>
                <a:spcPct val="120000"/>
              </a:lnSpc>
              <a:spcBef>
                <a:spcPts val="0"/>
              </a:spcBef>
              <a:spcAft>
                <a:spcPts val="0"/>
              </a:spcAft>
              <a:buClr>
                <a:srgbClr val="212121"/>
              </a:buClr>
              <a:buSzPts val="3000"/>
              <a:buFont typeface="Montserrat"/>
              <a:buNone/>
            </a:pPr>
            <a:endParaRPr sz="3000">
              <a:solidFill>
                <a:srgbClr val="212121"/>
              </a:solidFill>
              <a:latin typeface="Montserrat"/>
              <a:ea typeface="Montserrat"/>
              <a:cs typeface="Montserrat"/>
              <a:sym typeface="Montserrat"/>
            </a:endParaRPr>
          </a:p>
        </p:txBody>
      </p:sp>
      <p:sp>
        <p:nvSpPr>
          <p:cNvPr id="742" name="Google Shape;742;p75"/>
          <p:cNvSpPr/>
          <p:nvPr/>
        </p:nvSpPr>
        <p:spPr>
          <a:xfrm>
            <a:off x="14609050" y="10855084"/>
            <a:ext cx="6096000" cy="10959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29292"/>
                </a:solidFill>
                <a:highlight>
                  <a:srgbClr val="FFFFFF"/>
                </a:highlight>
                <a:latin typeface="Alef"/>
                <a:ea typeface="Alef"/>
                <a:cs typeface="Alef"/>
                <a:sym typeface="Alef"/>
              </a:rPr>
              <a:t>קונסקטורר אדיפיסינג אלית סחטיר בלובק. תצטנפל בלינדו </a:t>
            </a:r>
            <a:endParaRPr sz="1400" b="0" i="0" u="none" strike="noStrike" cap="none">
              <a:solidFill>
                <a:srgbClr val="929292"/>
              </a:solidFill>
              <a:latin typeface="Arial"/>
              <a:ea typeface="Arial"/>
              <a:cs typeface="Arial"/>
              <a:sym typeface="Arial"/>
            </a:endParaRPr>
          </a:p>
        </p:txBody>
      </p:sp>
      <p:sp>
        <p:nvSpPr>
          <p:cNvPr id="743" name="Google Shape;743;p75"/>
          <p:cNvSpPr/>
          <p:nvPr/>
        </p:nvSpPr>
        <p:spPr>
          <a:xfrm>
            <a:off x="14609050" y="10122760"/>
            <a:ext cx="6096000" cy="7323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solidFill>
                  <a:srgbClr val="212121"/>
                </a:solidFill>
                <a:highlight>
                  <a:srgbClr val="FFFFFF"/>
                </a:highlight>
                <a:latin typeface="Alef"/>
                <a:ea typeface="Alef"/>
                <a:cs typeface="Alef"/>
                <a:sym typeface="Alef"/>
              </a:rPr>
              <a:t>קונסקטורר אדיפיסינג</a:t>
            </a:r>
            <a:endParaRPr sz="3600">
              <a:solidFill>
                <a:srgbClr val="212121"/>
              </a:solidFill>
              <a:highlight>
                <a:srgbClr val="FFFFFF"/>
              </a:highlight>
              <a:latin typeface="Alef"/>
              <a:ea typeface="Alef"/>
              <a:cs typeface="Alef"/>
              <a:sym typeface="Alef"/>
            </a:endParaRPr>
          </a:p>
          <a:p>
            <a:pPr marL="0" marR="0" lvl="0" indent="0" algn="r" rtl="0">
              <a:lnSpc>
                <a:spcPct val="120000"/>
              </a:lnSpc>
              <a:spcBef>
                <a:spcPts val="0"/>
              </a:spcBef>
              <a:spcAft>
                <a:spcPts val="0"/>
              </a:spcAft>
              <a:buClr>
                <a:srgbClr val="212121"/>
              </a:buClr>
              <a:buSzPts val="3000"/>
              <a:buFont typeface="Montserrat"/>
              <a:buNone/>
            </a:pPr>
            <a:endParaRPr sz="3000">
              <a:solidFill>
                <a:srgbClr val="21212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100"/>
          <p:cNvSpPr>
            <a:spLocks noGrp="1"/>
          </p:cNvSpPr>
          <p:nvPr>
            <p:ph type="pic" idx="2"/>
          </p:nvPr>
        </p:nvSpPr>
        <p:spPr>
          <a:xfrm>
            <a:off x="2035076" y="2038548"/>
            <a:ext cx="10154400" cy="9638700"/>
          </a:xfrm>
          <a:prstGeom prst="rect">
            <a:avLst/>
          </a:prstGeom>
          <a:solidFill>
            <a:schemeClr val="lt2"/>
          </a:solidFill>
          <a:ln>
            <a:noFill/>
          </a:ln>
        </p:spPr>
        <p:txBody>
          <a:bodyPr/>
          <a:lstStyle/>
          <a:p>
            <a:endParaRPr lang="he-IL"/>
          </a:p>
        </p:txBody>
      </p:sp>
      <p:sp>
        <p:nvSpPr>
          <p:cNvPr id="749" name="Google Shape;749;p100"/>
          <p:cNvSpPr txBox="1"/>
          <p:nvPr/>
        </p:nvSpPr>
        <p:spPr>
          <a:xfrm>
            <a:off x="14605505" y="2402399"/>
            <a:ext cx="7878300" cy="2036400"/>
          </a:xfrm>
          <a:prstGeom prst="rect">
            <a:avLst/>
          </a:prstGeom>
          <a:noFill/>
          <a:ln>
            <a:noFill/>
          </a:ln>
        </p:spPr>
        <p:txBody>
          <a:bodyPr spcFirstLastPara="1" wrap="square" lIns="0" tIns="0" rIns="0" bIns="0" anchor="t" anchorCtr="0">
            <a:normAutofit/>
          </a:bodyPr>
          <a:lstStyle/>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כותרת</a:t>
            </a:r>
            <a:endParaRPr sz="7200" b="1" i="0" u="none" strike="noStrike" cap="none">
              <a:solidFill>
                <a:srgbClr val="000000"/>
              </a:solidFill>
              <a:latin typeface="Alef"/>
              <a:ea typeface="Alef"/>
              <a:cs typeface="Alef"/>
              <a:sym typeface="Alef"/>
            </a:endParaRPr>
          </a:p>
        </p:txBody>
      </p:sp>
      <p:sp>
        <p:nvSpPr>
          <p:cNvPr id="750" name="Google Shape;750;p100"/>
          <p:cNvSpPr/>
          <p:nvPr/>
        </p:nvSpPr>
        <p:spPr>
          <a:xfrm>
            <a:off x="13337401" y="4625150"/>
            <a:ext cx="9146400" cy="24153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4200">
                <a:highlight>
                  <a:srgbClr val="FFFFFF"/>
                </a:highlight>
                <a:latin typeface="Alef"/>
                <a:ea typeface="Alef"/>
                <a:cs typeface="Alef"/>
                <a:sym typeface="Alef"/>
              </a:rPr>
              <a:t>קונסקטורר אדיפיסינג אלית סחטיר בלובק. תצטנפל בלינדו למרקל </a:t>
            </a:r>
            <a:endParaRPr sz="1400" b="0" i="0" u="none" strike="noStrike" cap="none">
              <a:solidFill>
                <a:srgbClr val="000000"/>
              </a:solidFill>
              <a:latin typeface="Arial"/>
              <a:ea typeface="Arial"/>
              <a:cs typeface="Arial"/>
              <a:sym typeface="Arial"/>
            </a:endParaRPr>
          </a:p>
        </p:txBody>
      </p:sp>
      <p:sp>
        <p:nvSpPr>
          <p:cNvPr id="751" name="Google Shape;751;p100"/>
          <p:cNvSpPr/>
          <p:nvPr/>
        </p:nvSpPr>
        <p:spPr>
          <a:xfrm>
            <a:off x="20138869" y="6825885"/>
            <a:ext cx="2542800" cy="2541900"/>
          </a:xfrm>
          <a:prstGeom prst="rect">
            <a:avLst/>
          </a:prstGeom>
          <a:noFill/>
          <a:ln>
            <a:noFill/>
          </a:ln>
        </p:spPr>
        <p:txBody>
          <a:bodyPr spcFirstLastPara="1" wrap="square" lIns="48750" tIns="48750" rIns="48750" bIns="48750" anchor="t" anchorCtr="0">
            <a:noAutofit/>
          </a:bodyPr>
          <a:lstStyle/>
          <a:p>
            <a:pPr marL="0" marR="0" lvl="0" indent="0" algn="r" rtl="0">
              <a:lnSpc>
                <a:spcPct val="120000"/>
              </a:lnSpc>
              <a:spcBef>
                <a:spcPts val="0"/>
              </a:spcBef>
              <a:spcAft>
                <a:spcPts val="0"/>
              </a:spcAft>
              <a:buClr>
                <a:srgbClr val="EBEBEB"/>
              </a:buClr>
              <a:buSzPts val="12000"/>
              <a:buFont typeface="Montserrat Light"/>
              <a:buNone/>
            </a:pPr>
            <a:r>
              <a:rPr lang="en-US" sz="12000" b="0" i="0" u="none" strike="noStrike" cap="none">
                <a:solidFill>
                  <a:srgbClr val="FF0000"/>
                </a:solidFill>
                <a:latin typeface="Montserrat Light"/>
                <a:ea typeface="Montserrat Light"/>
                <a:cs typeface="Montserrat Light"/>
                <a:sym typeface="Montserrat Light"/>
              </a:rPr>
              <a:t>01</a:t>
            </a:r>
            <a:endParaRPr sz="1400" b="0" i="0" u="none" strike="noStrike" cap="none">
              <a:solidFill>
                <a:srgbClr val="FF0000"/>
              </a:solidFill>
              <a:latin typeface="Arial"/>
              <a:ea typeface="Arial"/>
              <a:cs typeface="Arial"/>
              <a:sym typeface="Arial"/>
            </a:endParaRPr>
          </a:p>
        </p:txBody>
      </p:sp>
      <p:sp>
        <p:nvSpPr>
          <p:cNvPr id="752" name="Google Shape;752;p100"/>
          <p:cNvSpPr/>
          <p:nvPr/>
        </p:nvSpPr>
        <p:spPr>
          <a:xfrm>
            <a:off x="20138869" y="9508886"/>
            <a:ext cx="2542800" cy="2541900"/>
          </a:xfrm>
          <a:prstGeom prst="rect">
            <a:avLst/>
          </a:prstGeom>
          <a:noFill/>
          <a:ln>
            <a:noFill/>
          </a:ln>
        </p:spPr>
        <p:txBody>
          <a:bodyPr spcFirstLastPara="1" wrap="square" lIns="48750" tIns="48750" rIns="48750" bIns="48750" anchor="t" anchorCtr="0">
            <a:noAutofit/>
          </a:bodyPr>
          <a:lstStyle/>
          <a:p>
            <a:pPr marL="0" marR="0" lvl="0" indent="0" algn="r" rtl="0">
              <a:lnSpc>
                <a:spcPct val="120000"/>
              </a:lnSpc>
              <a:spcBef>
                <a:spcPts val="0"/>
              </a:spcBef>
              <a:spcAft>
                <a:spcPts val="0"/>
              </a:spcAft>
              <a:buClr>
                <a:srgbClr val="EBEBEB"/>
              </a:buClr>
              <a:buSzPts val="12000"/>
              <a:buFont typeface="Montserrat Light"/>
              <a:buNone/>
            </a:pPr>
            <a:r>
              <a:rPr lang="en-US" sz="12000" b="0" i="0" u="none" strike="noStrike" cap="none">
                <a:solidFill>
                  <a:srgbClr val="FF0000"/>
                </a:solidFill>
                <a:latin typeface="Montserrat Light"/>
                <a:ea typeface="Montserrat Light"/>
                <a:cs typeface="Montserrat Light"/>
                <a:sym typeface="Montserrat Light"/>
              </a:rPr>
              <a:t>02</a:t>
            </a:r>
            <a:endParaRPr sz="1400" b="0" i="0" u="none" strike="noStrike" cap="none">
              <a:solidFill>
                <a:srgbClr val="FF0000"/>
              </a:solidFill>
              <a:latin typeface="Arial"/>
              <a:ea typeface="Arial"/>
              <a:cs typeface="Arial"/>
              <a:sym typeface="Arial"/>
            </a:endParaRPr>
          </a:p>
        </p:txBody>
      </p:sp>
      <p:pic>
        <p:nvPicPr>
          <p:cNvPr id="753" name="Google Shape;753;p100"/>
          <p:cNvPicPr preferRelativeResize="0"/>
          <p:nvPr/>
        </p:nvPicPr>
        <p:blipFill rotWithShape="1">
          <a:blip r:embed="rId3">
            <a:alphaModFix/>
          </a:blip>
          <a:srcRect/>
          <a:stretch/>
        </p:blipFill>
        <p:spPr>
          <a:xfrm>
            <a:off x="17302200" y="688935"/>
            <a:ext cx="6317701" cy="1014913"/>
          </a:xfrm>
          <a:prstGeom prst="rect">
            <a:avLst/>
          </a:prstGeom>
          <a:noFill/>
          <a:ln>
            <a:noFill/>
          </a:ln>
        </p:spPr>
      </p:pic>
      <p:sp>
        <p:nvSpPr>
          <p:cNvPr id="754" name="Google Shape;754;p100"/>
          <p:cNvSpPr/>
          <p:nvPr/>
        </p:nvSpPr>
        <p:spPr>
          <a:xfrm>
            <a:off x="13845300" y="7772775"/>
            <a:ext cx="6096000" cy="10959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29292"/>
                </a:solidFill>
                <a:highlight>
                  <a:srgbClr val="FFFFFF"/>
                </a:highlight>
                <a:latin typeface="Alef"/>
                <a:ea typeface="Alef"/>
                <a:cs typeface="Alef"/>
                <a:sym typeface="Alef"/>
              </a:rPr>
              <a:t>קונסקטורר אדיפיסינג אלית סחטיר בלובק. תצטנפל בלינדו </a:t>
            </a:r>
            <a:endParaRPr sz="1400" b="0" i="0" u="none" strike="noStrike" cap="none">
              <a:solidFill>
                <a:srgbClr val="929292"/>
              </a:solidFill>
              <a:latin typeface="Arial"/>
              <a:ea typeface="Arial"/>
              <a:cs typeface="Arial"/>
              <a:sym typeface="Arial"/>
            </a:endParaRPr>
          </a:p>
        </p:txBody>
      </p:sp>
      <p:sp>
        <p:nvSpPr>
          <p:cNvPr id="755" name="Google Shape;755;p100"/>
          <p:cNvSpPr/>
          <p:nvPr/>
        </p:nvSpPr>
        <p:spPr>
          <a:xfrm>
            <a:off x="13845300" y="7040450"/>
            <a:ext cx="6096000" cy="7323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solidFill>
                  <a:srgbClr val="212121"/>
                </a:solidFill>
                <a:highlight>
                  <a:srgbClr val="FFFFFF"/>
                </a:highlight>
                <a:latin typeface="Alef"/>
                <a:ea typeface="Alef"/>
                <a:cs typeface="Alef"/>
                <a:sym typeface="Alef"/>
              </a:rPr>
              <a:t>קונסקטורר אדיפיסינג</a:t>
            </a:r>
            <a:endParaRPr sz="3600">
              <a:solidFill>
                <a:srgbClr val="212121"/>
              </a:solidFill>
              <a:highlight>
                <a:srgbClr val="FFFFFF"/>
              </a:highlight>
              <a:latin typeface="Alef"/>
              <a:ea typeface="Alef"/>
              <a:cs typeface="Alef"/>
              <a:sym typeface="Alef"/>
            </a:endParaRPr>
          </a:p>
          <a:p>
            <a:pPr marL="0" marR="0" lvl="0" indent="0" algn="r" rtl="0">
              <a:lnSpc>
                <a:spcPct val="120000"/>
              </a:lnSpc>
              <a:spcBef>
                <a:spcPts val="0"/>
              </a:spcBef>
              <a:spcAft>
                <a:spcPts val="0"/>
              </a:spcAft>
              <a:buClr>
                <a:srgbClr val="212121"/>
              </a:buClr>
              <a:buSzPts val="3000"/>
              <a:buFont typeface="Montserrat"/>
              <a:buNone/>
            </a:pPr>
            <a:endParaRPr sz="3000">
              <a:solidFill>
                <a:srgbClr val="212121"/>
              </a:solidFill>
              <a:latin typeface="Montserrat"/>
              <a:ea typeface="Montserrat"/>
              <a:cs typeface="Montserrat"/>
              <a:sym typeface="Montserrat"/>
            </a:endParaRPr>
          </a:p>
        </p:txBody>
      </p:sp>
      <p:sp>
        <p:nvSpPr>
          <p:cNvPr id="756" name="Google Shape;756;p100"/>
          <p:cNvSpPr/>
          <p:nvPr/>
        </p:nvSpPr>
        <p:spPr>
          <a:xfrm>
            <a:off x="13732400" y="10456937"/>
            <a:ext cx="6096000" cy="10959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29292"/>
                </a:solidFill>
                <a:highlight>
                  <a:srgbClr val="FFFFFF"/>
                </a:highlight>
                <a:latin typeface="Alef"/>
                <a:ea typeface="Alef"/>
                <a:cs typeface="Alef"/>
                <a:sym typeface="Alef"/>
              </a:rPr>
              <a:t>קונסקטורר אדיפיסינג אלית סחטיר בלובק. תצטנפל בלינדו </a:t>
            </a:r>
            <a:endParaRPr sz="1400" b="0" i="0" u="none" strike="noStrike" cap="none">
              <a:solidFill>
                <a:srgbClr val="929292"/>
              </a:solidFill>
              <a:latin typeface="Arial"/>
              <a:ea typeface="Arial"/>
              <a:cs typeface="Arial"/>
              <a:sym typeface="Arial"/>
            </a:endParaRPr>
          </a:p>
        </p:txBody>
      </p:sp>
      <p:sp>
        <p:nvSpPr>
          <p:cNvPr id="757" name="Google Shape;757;p100"/>
          <p:cNvSpPr/>
          <p:nvPr/>
        </p:nvSpPr>
        <p:spPr>
          <a:xfrm>
            <a:off x="13732400" y="9724613"/>
            <a:ext cx="6096000" cy="7323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solidFill>
                  <a:srgbClr val="212121"/>
                </a:solidFill>
                <a:highlight>
                  <a:srgbClr val="FFFFFF"/>
                </a:highlight>
                <a:latin typeface="Alef"/>
                <a:ea typeface="Alef"/>
                <a:cs typeface="Alef"/>
                <a:sym typeface="Alef"/>
              </a:rPr>
              <a:t>קונסקטורר אדיפיסינג</a:t>
            </a:r>
            <a:endParaRPr sz="3600">
              <a:solidFill>
                <a:srgbClr val="212121"/>
              </a:solidFill>
              <a:highlight>
                <a:srgbClr val="FFFFFF"/>
              </a:highlight>
              <a:latin typeface="Alef"/>
              <a:ea typeface="Alef"/>
              <a:cs typeface="Alef"/>
              <a:sym typeface="Alef"/>
            </a:endParaRPr>
          </a:p>
          <a:p>
            <a:pPr marL="0" marR="0" lvl="0" indent="0" algn="r" rtl="0">
              <a:lnSpc>
                <a:spcPct val="120000"/>
              </a:lnSpc>
              <a:spcBef>
                <a:spcPts val="0"/>
              </a:spcBef>
              <a:spcAft>
                <a:spcPts val="0"/>
              </a:spcAft>
              <a:buClr>
                <a:srgbClr val="212121"/>
              </a:buClr>
              <a:buSzPts val="3000"/>
              <a:buFont typeface="Montserrat"/>
              <a:buNone/>
            </a:pPr>
            <a:endParaRPr sz="3000">
              <a:solidFill>
                <a:srgbClr val="21212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08"/>
          <p:cNvSpPr txBox="1">
            <a:spLocks noGrp="1"/>
          </p:cNvSpPr>
          <p:nvPr>
            <p:ph type="sldNum" idx="12"/>
          </p:nvPr>
        </p:nvSpPr>
        <p:spPr>
          <a:xfrm>
            <a:off x="21848960" y="12319000"/>
            <a:ext cx="707400" cy="533400"/>
          </a:xfrm>
          <a:prstGeom prst="rect">
            <a:avLst/>
          </a:prstGeom>
          <a:noFill/>
          <a:ln>
            <a:noFill/>
          </a:ln>
        </p:spPr>
        <p:txBody>
          <a:bodyPr spcFirstLastPara="1" wrap="square" lIns="50800" tIns="50800" rIns="50800" bIns="50800" anchor="t" anchorCtr="0">
            <a:spAutoFit/>
          </a:bodyPr>
          <a:lstStyle/>
          <a:p>
            <a:pPr marL="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a:solidFill>
                  <a:srgbClr val="797979"/>
                </a:solidFill>
              </a:rPr>
              <a:t>22</a:t>
            </a:fld>
            <a:endParaRPr/>
          </a:p>
        </p:txBody>
      </p:sp>
      <p:pic>
        <p:nvPicPr>
          <p:cNvPr id="763" name="Google Shape;763;p108"/>
          <p:cNvPicPr preferRelativeResize="0"/>
          <p:nvPr/>
        </p:nvPicPr>
        <p:blipFill rotWithShape="1">
          <a:blip r:embed="rId3">
            <a:alphaModFix/>
          </a:blip>
          <a:srcRect/>
          <a:stretch/>
        </p:blipFill>
        <p:spPr>
          <a:xfrm>
            <a:off x="1590705" y="2638569"/>
            <a:ext cx="10771781" cy="8559756"/>
          </a:xfrm>
          <a:prstGeom prst="rect">
            <a:avLst/>
          </a:prstGeom>
          <a:noFill/>
          <a:ln>
            <a:noFill/>
          </a:ln>
        </p:spPr>
      </p:pic>
      <p:pic>
        <p:nvPicPr>
          <p:cNvPr id="764" name="Google Shape;764;p108"/>
          <p:cNvPicPr preferRelativeResize="0"/>
          <p:nvPr/>
        </p:nvPicPr>
        <p:blipFill rotWithShape="1">
          <a:blip r:embed="rId4">
            <a:alphaModFix/>
          </a:blip>
          <a:srcRect/>
          <a:stretch/>
        </p:blipFill>
        <p:spPr>
          <a:xfrm>
            <a:off x="17302200" y="688935"/>
            <a:ext cx="6317701" cy="1014913"/>
          </a:xfrm>
          <a:prstGeom prst="rect">
            <a:avLst/>
          </a:prstGeom>
          <a:noFill/>
          <a:ln>
            <a:noFill/>
          </a:ln>
        </p:spPr>
      </p:pic>
      <p:sp>
        <p:nvSpPr>
          <p:cNvPr id="765" name="Google Shape;765;p108"/>
          <p:cNvSpPr txBox="1"/>
          <p:nvPr/>
        </p:nvSpPr>
        <p:spPr>
          <a:xfrm>
            <a:off x="14873125" y="2638573"/>
            <a:ext cx="7469100" cy="3125100"/>
          </a:xfrm>
          <a:prstGeom prst="rect">
            <a:avLst/>
          </a:prstGeom>
          <a:noFill/>
          <a:ln>
            <a:noFill/>
          </a:ln>
        </p:spPr>
        <p:txBody>
          <a:bodyPr spcFirstLastPara="1" wrap="square" lIns="0" tIns="0" rIns="0" bIns="0" anchor="t" anchorCtr="0">
            <a:normAutofit/>
          </a:bodyPr>
          <a:lstStyle/>
          <a:p>
            <a:pPr marL="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כותרת</a:t>
            </a:r>
            <a:endParaRPr sz="7200" b="1">
              <a:solidFill>
                <a:srgbClr val="212121"/>
              </a:solidFill>
              <a:latin typeface="Alef"/>
              <a:ea typeface="Alef"/>
              <a:cs typeface="Alef"/>
              <a:sym typeface="Alef"/>
            </a:endParaRPr>
          </a:p>
          <a:p>
            <a:pPr marL="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כותרת</a:t>
            </a:r>
            <a:endParaRPr sz="7200" b="1">
              <a:solidFill>
                <a:srgbClr val="212121"/>
              </a:solidFill>
              <a:latin typeface="Alef"/>
              <a:ea typeface="Alef"/>
              <a:cs typeface="Alef"/>
              <a:sym typeface="Alef"/>
            </a:endParaRPr>
          </a:p>
          <a:p>
            <a:pPr marL="0" marR="0" lvl="0" indent="0" algn="l" rtl="0">
              <a:lnSpc>
                <a:spcPct val="80000"/>
              </a:lnSpc>
              <a:spcBef>
                <a:spcPts val="0"/>
              </a:spcBef>
              <a:spcAft>
                <a:spcPts val="0"/>
              </a:spcAft>
              <a:buClr>
                <a:srgbClr val="212121"/>
              </a:buClr>
              <a:buSzPts val="11200"/>
              <a:buFont typeface="Montserrat SemiBold"/>
              <a:buNone/>
            </a:pPr>
            <a:endParaRPr sz="11200">
              <a:solidFill>
                <a:srgbClr val="212121"/>
              </a:solidFill>
              <a:latin typeface="Montserrat SemiBold"/>
              <a:ea typeface="Montserrat SemiBold"/>
              <a:cs typeface="Montserrat SemiBold"/>
              <a:sym typeface="Montserrat SemiBold"/>
            </a:endParaRPr>
          </a:p>
        </p:txBody>
      </p:sp>
      <p:sp>
        <p:nvSpPr>
          <p:cNvPr id="766" name="Google Shape;766;p108"/>
          <p:cNvSpPr/>
          <p:nvPr/>
        </p:nvSpPr>
        <p:spPr>
          <a:xfrm>
            <a:off x="14873125" y="5832600"/>
            <a:ext cx="7099500" cy="17829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צוט </a:t>
            </a:r>
            <a:endParaRPr sz="1400" b="0" i="0" u="none" strike="noStrike" cap="none">
              <a:solidFill>
                <a:srgbClr val="000000"/>
              </a:solidFill>
              <a:latin typeface="Arial"/>
              <a:ea typeface="Arial"/>
              <a:cs typeface="Arial"/>
              <a:sym typeface="Arial"/>
            </a:endParaRPr>
          </a:p>
        </p:txBody>
      </p:sp>
      <p:sp>
        <p:nvSpPr>
          <p:cNvPr id="767" name="Google Shape;767;p108"/>
          <p:cNvSpPr/>
          <p:nvPr/>
        </p:nvSpPr>
        <p:spPr>
          <a:xfrm>
            <a:off x="14866829" y="7770242"/>
            <a:ext cx="7112100" cy="25422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ומעיוטלורם איפסום דולור סיט אמט, קונסקטורר אדיפיסינג אלית סחטיר.קונסקטורר אדיפיסינג אלית סחטיר בלובק. תצטנפל בלינדו למרקל אס </a:t>
            </a:r>
            <a:endParaRPr sz="3000">
              <a:highlight>
                <a:srgbClr val="FFFFFF"/>
              </a:highlight>
              <a:latin typeface="Alef"/>
              <a:ea typeface="Alef"/>
              <a:cs typeface="Alef"/>
              <a:sym typeface="Alef"/>
            </a:endParaRPr>
          </a:p>
          <a:p>
            <a:pPr marL="0" marR="0" lvl="0" indent="0" algn="l" rtl="0">
              <a:lnSpc>
                <a:spcPct val="120000"/>
              </a:lnSpc>
              <a:spcBef>
                <a:spcPts val="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3"/>
                                        </p:tgtEl>
                                        <p:attrNameLst>
                                          <p:attrName>style.visibility</p:attrName>
                                        </p:attrNameLst>
                                      </p:cBhvr>
                                      <p:to>
                                        <p:strVal val="visible"/>
                                      </p:to>
                                    </p:set>
                                    <p:animEffect transition="in" filter="fade">
                                      <p:cBhvr>
                                        <p:cTn id="7" dur="5000"/>
                                        <p:tgtEl>
                                          <p:spTgt spid="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09"/>
          <p:cNvSpPr>
            <a:spLocks noGrp="1"/>
          </p:cNvSpPr>
          <p:nvPr>
            <p:ph type="pic" idx="2"/>
          </p:nvPr>
        </p:nvSpPr>
        <p:spPr>
          <a:xfrm>
            <a:off x="0" y="0"/>
            <a:ext cx="12186300" cy="13716000"/>
          </a:xfrm>
          <a:prstGeom prst="rect">
            <a:avLst/>
          </a:prstGeom>
          <a:solidFill>
            <a:schemeClr val="lt2"/>
          </a:solidFill>
          <a:ln>
            <a:noFill/>
          </a:ln>
        </p:spPr>
        <p:txBody>
          <a:bodyPr/>
          <a:lstStyle/>
          <a:p>
            <a:endParaRPr lang="he-IL"/>
          </a:p>
        </p:txBody>
      </p:sp>
      <p:pic>
        <p:nvPicPr>
          <p:cNvPr id="773" name="Google Shape;773;p109"/>
          <p:cNvPicPr preferRelativeResize="0"/>
          <p:nvPr/>
        </p:nvPicPr>
        <p:blipFill rotWithShape="1">
          <a:blip r:embed="rId3">
            <a:alphaModFix/>
          </a:blip>
          <a:srcRect/>
          <a:stretch/>
        </p:blipFill>
        <p:spPr>
          <a:xfrm>
            <a:off x="13215123" y="6088202"/>
            <a:ext cx="9191981" cy="5614630"/>
          </a:xfrm>
          <a:prstGeom prst="rect">
            <a:avLst/>
          </a:prstGeom>
          <a:noFill/>
          <a:ln>
            <a:noFill/>
          </a:ln>
        </p:spPr>
      </p:pic>
      <p:pic>
        <p:nvPicPr>
          <p:cNvPr id="774" name="Google Shape;774;p109"/>
          <p:cNvPicPr preferRelativeResize="0"/>
          <p:nvPr/>
        </p:nvPicPr>
        <p:blipFill rotWithShape="1">
          <a:blip r:embed="rId4">
            <a:alphaModFix/>
          </a:blip>
          <a:srcRect/>
          <a:stretch/>
        </p:blipFill>
        <p:spPr>
          <a:xfrm>
            <a:off x="17302200" y="688935"/>
            <a:ext cx="6317701" cy="1014913"/>
          </a:xfrm>
          <a:prstGeom prst="rect">
            <a:avLst/>
          </a:prstGeom>
          <a:noFill/>
          <a:ln>
            <a:noFill/>
          </a:ln>
        </p:spPr>
      </p:pic>
      <p:sp>
        <p:nvSpPr>
          <p:cNvPr id="775" name="Google Shape;775;p109"/>
          <p:cNvSpPr txBox="1"/>
          <p:nvPr/>
        </p:nvSpPr>
        <p:spPr>
          <a:xfrm>
            <a:off x="14351505" y="2402399"/>
            <a:ext cx="7878300" cy="2036400"/>
          </a:xfrm>
          <a:prstGeom prst="rect">
            <a:avLst/>
          </a:prstGeom>
          <a:noFill/>
          <a:ln>
            <a:noFill/>
          </a:ln>
        </p:spPr>
        <p:txBody>
          <a:bodyPr spcFirstLastPara="1" wrap="square" lIns="0" tIns="0" rIns="0" bIns="0" anchor="t" anchorCtr="0">
            <a:normAutofit/>
          </a:bodyPr>
          <a:lstStyle/>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כותרת</a:t>
            </a:r>
            <a:endParaRPr sz="7200" b="1" i="0" u="none" strike="noStrike" cap="none">
              <a:solidFill>
                <a:srgbClr val="000000"/>
              </a:solidFill>
              <a:latin typeface="Alef"/>
              <a:ea typeface="Alef"/>
              <a:cs typeface="Alef"/>
              <a:sym typeface="Alef"/>
            </a:endParaRPr>
          </a:p>
        </p:txBody>
      </p:sp>
      <p:sp>
        <p:nvSpPr>
          <p:cNvPr id="776" name="Google Shape;776;p109"/>
          <p:cNvSpPr/>
          <p:nvPr/>
        </p:nvSpPr>
        <p:spPr>
          <a:xfrm>
            <a:off x="13083401" y="3672900"/>
            <a:ext cx="9146400" cy="24153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600">
                <a:highlight>
                  <a:srgbClr val="FFFFFF"/>
                </a:highlight>
                <a:latin typeface="Alef"/>
                <a:ea typeface="Alef"/>
                <a:cs typeface="Alef"/>
                <a:sym typeface="Alef"/>
              </a:rPr>
              <a:t>קונסקטורר אדיפיסינג אלית סחטיר בלובק. תצטנפל בלינדו למרקל </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g34186f454b3_0_10"/>
          <p:cNvSpPr txBox="1"/>
          <p:nvPr/>
        </p:nvSpPr>
        <p:spPr>
          <a:xfrm>
            <a:off x="7873975" y="8028550"/>
            <a:ext cx="9637500" cy="1200000"/>
          </a:xfrm>
          <a:prstGeom prst="rect">
            <a:avLst/>
          </a:prstGeom>
          <a:noFill/>
          <a:ln>
            <a:noFill/>
          </a:ln>
        </p:spPr>
        <p:txBody>
          <a:bodyPr spcFirstLastPara="1" wrap="square" lIns="0" tIns="0" rIns="0" bIns="0" anchor="t" anchorCtr="0">
            <a:noAutofit/>
          </a:bodyPr>
          <a:lstStyle/>
          <a:p>
            <a:pPr marL="0" lvl="0" indent="0" algn="r" rtl="1">
              <a:lnSpc>
                <a:spcPct val="115000"/>
              </a:lnSpc>
              <a:spcBef>
                <a:spcPts val="0"/>
              </a:spcBef>
              <a:spcAft>
                <a:spcPts val="0"/>
              </a:spcAft>
              <a:buNone/>
            </a:pPr>
            <a:r>
              <a:rPr lang="en-US" sz="6100">
                <a:solidFill>
                  <a:srgbClr val="E3272B"/>
                </a:solidFill>
                <a:latin typeface="Alef"/>
                <a:ea typeface="Alef"/>
                <a:cs typeface="Alef"/>
                <a:sym typeface="Alef"/>
              </a:rPr>
              <a:t>תודה	</a:t>
            </a:r>
            <a:r>
              <a:rPr lang="en-US" sz="6100">
                <a:solidFill>
                  <a:srgbClr val="E3272B"/>
                </a:solidFill>
                <a:latin typeface="Calibri"/>
                <a:ea typeface="Calibri"/>
                <a:cs typeface="Calibri"/>
                <a:sym typeface="Calibri"/>
              </a:rPr>
              <a:t>ا  هشكر  ا</a:t>
            </a:r>
            <a:r>
              <a:rPr lang="en-US" sz="6100">
                <a:solidFill>
                  <a:srgbClr val="E3272B"/>
                </a:solidFill>
                <a:latin typeface="Alef"/>
                <a:ea typeface="Alef"/>
                <a:cs typeface="Alef"/>
                <a:sym typeface="Alef"/>
              </a:rPr>
              <a:t>   Thank you</a:t>
            </a:r>
            <a:endParaRPr sz="6100">
              <a:solidFill>
                <a:srgbClr val="E3272B"/>
              </a:solidFill>
              <a:latin typeface="Alef"/>
              <a:ea typeface="Alef"/>
              <a:cs typeface="Alef"/>
              <a:sym typeface="Alef"/>
            </a:endParaRPr>
          </a:p>
          <a:p>
            <a:pPr marL="0" marR="0" lvl="0" indent="0" algn="r" rtl="1">
              <a:lnSpc>
                <a:spcPct val="100000"/>
              </a:lnSpc>
              <a:spcBef>
                <a:spcPts val="0"/>
              </a:spcBef>
              <a:spcAft>
                <a:spcPts val="0"/>
              </a:spcAft>
              <a:buClr>
                <a:srgbClr val="212121"/>
              </a:buClr>
              <a:buSzPts val="11200"/>
              <a:buFont typeface="Montserrat SemiBold"/>
              <a:buNone/>
            </a:pPr>
            <a:endParaRPr sz="6100" b="1">
              <a:latin typeface="Alef"/>
              <a:ea typeface="Alef"/>
              <a:cs typeface="Alef"/>
              <a:sym typeface="Alef"/>
            </a:endParaRPr>
          </a:p>
        </p:txBody>
      </p:sp>
      <p:sp>
        <p:nvSpPr>
          <p:cNvPr id="782" name="Google Shape;782;g34186f454b3_0_10"/>
          <p:cNvSpPr txBox="1"/>
          <p:nvPr/>
        </p:nvSpPr>
        <p:spPr>
          <a:xfrm>
            <a:off x="8184425" y="4402650"/>
            <a:ext cx="6632100" cy="28782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US" sz="17500" b="1">
                <a:solidFill>
                  <a:srgbClr val="E3272B"/>
                </a:solidFill>
                <a:latin typeface="Alef"/>
                <a:ea typeface="Alef"/>
                <a:cs typeface="Alef"/>
                <a:sym typeface="Alef"/>
              </a:rPr>
              <a:t>סוף</a:t>
            </a:r>
            <a:endParaRPr sz="17900">
              <a:solidFill>
                <a:srgbClr val="E3272B"/>
              </a:solidFill>
              <a:latin typeface="Alef"/>
              <a:ea typeface="Alef"/>
              <a:cs typeface="Alef"/>
              <a:sym typeface="Alef"/>
            </a:endParaRPr>
          </a:p>
        </p:txBody>
      </p:sp>
      <p:pic>
        <p:nvPicPr>
          <p:cNvPr id="783" name="Google Shape;783;g34186f454b3_0_10"/>
          <p:cNvPicPr preferRelativeResize="0"/>
          <p:nvPr/>
        </p:nvPicPr>
        <p:blipFill rotWithShape="1">
          <a:blip r:embed="rId3">
            <a:alphaModFix/>
          </a:blip>
          <a:srcRect/>
          <a:stretch/>
        </p:blipFill>
        <p:spPr>
          <a:xfrm>
            <a:off x="17302200" y="688935"/>
            <a:ext cx="6317701" cy="10149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Google Shape;788;g342fc2eab17_0_6" title="IIII3970 (1).jpg"/>
          <p:cNvPicPr preferRelativeResize="0"/>
          <p:nvPr/>
        </p:nvPicPr>
        <p:blipFill rotWithShape="1">
          <a:blip r:embed="rId3">
            <a:alphaModFix/>
          </a:blip>
          <a:srcRect t="10877" b="2654"/>
          <a:stretch/>
        </p:blipFill>
        <p:spPr>
          <a:xfrm>
            <a:off x="0" y="1856250"/>
            <a:ext cx="24384000" cy="11859751"/>
          </a:xfrm>
          <a:prstGeom prst="rect">
            <a:avLst/>
          </a:prstGeom>
          <a:noFill/>
          <a:ln>
            <a:noFill/>
          </a:ln>
        </p:spPr>
      </p:pic>
      <p:sp>
        <p:nvSpPr>
          <p:cNvPr id="789" name="Google Shape;789;g342fc2eab17_0_6"/>
          <p:cNvSpPr txBox="1"/>
          <p:nvPr/>
        </p:nvSpPr>
        <p:spPr>
          <a:xfrm>
            <a:off x="6857975" y="3462175"/>
            <a:ext cx="9637500" cy="3542400"/>
          </a:xfrm>
          <a:prstGeom prst="rect">
            <a:avLst/>
          </a:prstGeom>
          <a:noFill/>
          <a:ln>
            <a:noFill/>
          </a:ln>
        </p:spPr>
        <p:txBody>
          <a:bodyPr spcFirstLastPara="1" wrap="square" lIns="0" tIns="0" rIns="0" bIns="0" anchor="t" anchorCtr="0">
            <a:noAutofit/>
          </a:bodyPr>
          <a:lstStyle/>
          <a:p>
            <a:pPr marL="0" lvl="0" indent="0" algn="ctr" rtl="1">
              <a:lnSpc>
                <a:spcPct val="115000"/>
              </a:lnSpc>
              <a:spcBef>
                <a:spcPts val="0"/>
              </a:spcBef>
              <a:spcAft>
                <a:spcPts val="0"/>
              </a:spcAft>
              <a:buNone/>
            </a:pPr>
            <a:r>
              <a:rPr lang="en-US" sz="7200" b="1">
                <a:solidFill>
                  <a:srgbClr val="E3272B"/>
                </a:solidFill>
                <a:latin typeface="Alef"/>
                <a:ea typeface="Alef"/>
                <a:cs typeface="Alef"/>
                <a:sym typeface="Alef"/>
              </a:rPr>
              <a:t>תודה</a:t>
            </a:r>
            <a:br>
              <a:rPr lang="en-US" sz="7200" b="1">
                <a:solidFill>
                  <a:srgbClr val="E3272B"/>
                </a:solidFill>
                <a:latin typeface="Alef"/>
                <a:ea typeface="Alef"/>
                <a:cs typeface="Alef"/>
                <a:sym typeface="Alef"/>
              </a:rPr>
            </a:br>
            <a:r>
              <a:rPr lang="en-US" sz="7200" b="1">
                <a:solidFill>
                  <a:srgbClr val="E3272B"/>
                </a:solidFill>
                <a:latin typeface="Calibri"/>
                <a:ea typeface="Calibri"/>
                <a:cs typeface="Calibri"/>
                <a:sym typeface="Calibri"/>
              </a:rPr>
              <a:t> شكرًا لك</a:t>
            </a:r>
            <a:endParaRPr sz="7200" b="1">
              <a:solidFill>
                <a:srgbClr val="E3272B"/>
              </a:solidFill>
              <a:latin typeface="Calibri"/>
              <a:ea typeface="Calibri"/>
              <a:cs typeface="Calibri"/>
              <a:sym typeface="Calibri"/>
            </a:endParaRPr>
          </a:p>
          <a:p>
            <a:pPr marL="0" lvl="0" indent="0" algn="ctr" rtl="1">
              <a:lnSpc>
                <a:spcPct val="115000"/>
              </a:lnSpc>
              <a:spcBef>
                <a:spcPts val="0"/>
              </a:spcBef>
              <a:spcAft>
                <a:spcPts val="0"/>
              </a:spcAft>
              <a:buNone/>
            </a:pPr>
            <a:r>
              <a:rPr lang="en-US" sz="7200" b="1">
                <a:solidFill>
                  <a:srgbClr val="E3272B"/>
                </a:solidFill>
                <a:latin typeface="Alef"/>
                <a:ea typeface="Alef"/>
                <a:cs typeface="Alef"/>
                <a:sym typeface="Alef"/>
              </a:rPr>
              <a:t> Thank you</a:t>
            </a:r>
            <a:endParaRPr sz="7200" b="1">
              <a:solidFill>
                <a:srgbClr val="E3272B"/>
              </a:solidFill>
              <a:latin typeface="Alef"/>
              <a:ea typeface="Alef"/>
              <a:cs typeface="Alef"/>
              <a:sym typeface="Alef"/>
            </a:endParaRPr>
          </a:p>
          <a:p>
            <a:pPr marL="0" marR="0" lvl="0" indent="0" algn="ctr" rtl="1">
              <a:lnSpc>
                <a:spcPct val="100000"/>
              </a:lnSpc>
              <a:spcBef>
                <a:spcPts val="0"/>
              </a:spcBef>
              <a:spcAft>
                <a:spcPts val="0"/>
              </a:spcAft>
              <a:buClr>
                <a:srgbClr val="212121"/>
              </a:buClr>
              <a:buSzPts val="11200"/>
              <a:buFont typeface="Montserrat SemiBold"/>
              <a:buNone/>
            </a:pPr>
            <a:endParaRPr sz="7200" b="1">
              <a:solidFill>
                <a:srgbClr val="E3272B"/>
              </a:solidFill>
              <a:latin typeface="Alef"/>
              <a:ea typeface="Alef"/>
              <a:cs typeface="Alef"/>
              <a:sym typeface="Alef"/>
            </a:endParaRPr>
          </a:p>
        </p:txBody>
      </p:sp>
      <p:pic>
        <p:nvPicPr>
          <p:cNvPr id="790" name="Google Shape;790;g342fc2eab17_0_6"/>
          <p:cNvPicPr preferRelativeResize="0"/>
          <p:nvPr/>
        </p:nvPicPr>
        <p:blipFill rotWithShape="1">
          <a:blip r:embed="rId4">
            <a:alphaModFix/>
          </a:blip>
          <a:srcRect/>
          <a:stretch/>
        </p:blipFill>
        <p:spPr>
          <a:xfrm>
            <a:off x="17302200" y="688935"/>
            <a:ext cx="6317701" cy="10149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795" name="Google Shape;795;g342f54f5b26_2_0"/>
          <p:cNvPicPr preferRelativeResize="0"/>
          <p:nvPr/>
        </p:nvPicPr>
        <p:blipFill rotWithShape="1">
          <a:blip r:embed="rId3">
            <a:alphaModFix/>
          </a:blip>
          <a:srcRect/>
          <a:stretch/>
        </p:blipFill>
        <p:spPr>
          <a:xfrm>
            <a:off x="17302200" y="688935"/>
            <a:ext cx="6317701" cy="1014913"/>
          </a:xfrm>
          <a:prstGeom prst="rect">
            <a:avLst/>
          </a:prstGeom>
          <a:noFill/>
          <a:ln>
            <a:noFill/>
          </a:ln>
        </p:spPr>
      </p:pic>
      <p:pic>
        <p:nvPicPr>
          <p:cNvPr id="796" name="Google Shape;796;g342f54f5b26_2_0" title="Asset 3.png"/>
          <p:cNvPicPr preferRelativeResize="0"/>
          <p:nvPr/>
        </p:nvPicPr>
        <p:blipFill>
          <a:blip r:embed="rId4">
            <a:alphaModFix/>
          </a:blip>
          <a:stretch>
            <a:fillRect/>
          </a:stretch>
        </p:blipFill>
        <p:spPr>
          <a:xfrm>
            <a:off x="15706925" y="4307700"/>
            <a:ext cx="1922350" cy="1961950"/>
          </a:xfrm>
          <a:prstGeom prst="rect">
            <a:avLst/>
          </a:prstGeom>
          <a:noFill/>
          <a:ln>
            <a:noFill/>
          </a:ln>
        </p:spPr>
      </p:pic>
      <p:pic>
        <p:nvPicPr>
          <p:cNvPr id="797" name="Google Shape;797;g342f54f5b26_2_0" title="Asset 4.png"/>
          <p:cNvPicPr preferRelativeResize="0"/>
          <p:nvPr/>
        </p:nvPicPr>
        <p:blipFill>
          <a:blip r:embed="rId5">
            <a:alphaModFix/>
          </a:blip>
          <a:stretch>
            <a:fillRect/>
          </a:stretch>
        </p:blipFill>
        <p:spPr>
          <a:xfrm>
            <a:off x="12818800" y="4414829"/>
            <a:ext cx="1742724" cy="1778645"/>
          </a:xfrm>
          <a:prstGeom prst="rect">
            <a:avLst/>
          </a:prstGeom>
          <a:noFill/>
          <a:ln>
            <a:noFill/>
          </a:ln>
        </p:spPr>
      </p:pic>
      <p:pic>
        <p:nvPicPr>
          <p:cNvPr id="798" name="Google Shape;798;g342f54f5b26_2_0" title="Asset 5.png"/>
          <p:cNvPicPr preferRelativeResize="0"/>
          <p:nvPr/>
        </p:nvPicPr>
        <p:blipFill>
          <a:blip r:embed="rId6">
            <a:alphaModFix/>
          </a:blip>
          <a:stretch>
            <a:fillRect/>
          </a:stretch>
        </p:blipFill>
        <p:spPr>
          <a:xfrm>
            <a:off x="3146000" y="4414830"/>
            <a:ext cx="1742725" cy="1778645"/>
          </a:xfrm>
          <a:prstGeom prst="rect">
            <a:avLst/>
          </a:prstGeom>
          <a:noFill/>
          <a:ln>
            <a:noFill/>
          </a:ln>
        </p:spPr>
      </p:pic>
      <p:pic>
        <p:nvPicPr>
          <p:cNvPr id="799" name="Google Shape;799;g342f54f5b26_2_0" title="Asset 7.png"/>
          <p:cNvPicPr preferRelativeResize="0"/>
          <p:nvPr/>
        </p:nvPicPr>
        <p:blipFill>
          <a:blip r:embed="rId7">
            <a:alphaModFix/>
          </a:blip>
          <a:stretch>
            <a:fillRect/>
          </a:stretch>
        </p:blipFill>
        <p:spPr>
          <a:xfrm>
            <a:off x="5816700" y="4332100"/>
            <a:ext cx="2433739" cy="1861375"/>
          </a:xfrm>
          <a:prstGeom prst="rect">
            <a:avLst/>
          </a:prstGeom>
          <a:noFill/>
          <a:ln>
            <a:noFill/>
          </a:ln>
        </p:spPr>
      </p:pic>
      <p:pic>
        <p:nvPicPr>
          <p:cNvPr id="800" name="Google Shape;800;g342f54f5b26_2_0" title="Asset 8.png"/>
          <p:cNvPicPr preferRelativeResize="0"/>
          <p:nvPr/>
        </p:nvPicPr>
        <p:blipFill>
          <a:blip r:embed="rId8">
            <a:alphaModFix/>
          </a:blip>
          <a:stretch>
            <a:fillRect/>
          </a:stretch>
        </p:blipFill>
        <p:spPr>
          <a:xfrm>
            <a:off x="9469375" y="4332071"/>
            <a:ext cx="2104400" cy="1861379"/>
          </a:xfrm>
          <a:prstGeom prst="rect">
            <a:avLst/>
          </a:prstGeom>
          <a:noFill/>
          <a:ln>
            <a:noFill/>
          </a:ln>
        </p:spPr>
      </p:pic>
      <p:pic>
        <p:nvPicPr>
          <p:cNvPr id="801" name="Google Shape;801;g342f54f5b26_2_0" title="Asset 20.png"/>
          <p:cNvPicPr preferRelativeResize="0"/>
          <p:nvPr/>
        </p:nvPicPr>
        <p:blipFill>
          <a:blip r:embed="rId9">
            <a:alphaModFix/>
          </a:blip>
          <a:stretch>
            <a:fillRect/>
          </a:stretch>
        </p:blipFill>
        <p:spPr>
          <a:xfrm>
            <a:off x="3403475" y="7691200"/>
            <a:ext cx="1742725" cy="1778625"/>
          </a:xfrm>
          <a:prstGeom prst="rect">
            <a:avLst/>
          </a:prstGeom>
          <a:noFill/>
          <a:ln>
            <a:noFill/>
          </a:ln>
        </p:spPr>
      </p:pic>
      <p:pic>
        <p:nvPicPr>
          <p:cNvPr id="802" name="Google Shape;802;g342f54f5b26_2_0" title="Asset 24.png"/>
          <p:cNvPicPr preferRelativeResize="0"/>
          <p:nvPr/>
        </p:nvPicPr>
        <p:blipFill>
          <a:blip r:embed="rId10">
            <a:alphaModFix/>
          </a:blip>
          <a:stretch>
            <a:fillRect/>
          </a:stretch>
        </p:blipFill>
        <p:spPr>
          <a:xfrm>
            <a:off x="19055400" y="7508776"/>
            <a:ext cx="1922351" cy="1959323"/>
          </a:xfrm>
          <a:prstGeom prst="rect">
            <a:avLst/>
          </a:prstGeom>
          <a:noFill/>
          <a:ln>
            <a:noFill/>
          </a:ln>
        </p:spPr>
      </p:pic>
      <p:pic>
        <p:nvPicPr>
          <p:cNvPr id="803" name="Google Shape;803;g342f54f5b26_2_0" title="Asset 25.png"/>
          <p:cNvPicPr preferRelativeResize="0"/>
          <p:nvPr/>
        </p:nvPicPr>
        <p:blipFill>
          <a:blip r:embed="rId11">
            <a:alphaModFix/>
          </a:blip>
          <a:stretch>
            <a:fillRect/>
          </a:stretch>
        </p:blipFill>
        <p:spPr>
          <a:xfrm>
            <a:off x="9572525" y="7538173"/>
            <a:ext cx="1922350" cy="1961927"/>
          </a:xfrm>
          <a:prstGeom prst="rect">
            <a:avLst/>
          </a:prstGeom>
          <a:noFill/>
          <a:ln>
            <a:noFill/>
          </a:ln>
        </p:spPr>
      </p:pic>
      <p:pic>
        <p:nvPicPr>
          <p:cNvPr id="804" name="Google Shape;804;g342f54f5b26_2_0" title="Asset 26.png"/>
          <p:cNvPicPr preferRelativeResize="0"/>
          <p:nvPr/>
        </p:nvPicPr>
        <p:blipFill>
          <a:blip r:embed="rId12">
            <a:alphaModFix/>
          </a:blip>
          <a:stretch>
            <a:fillRect/>
          </a:stretch>
        </p:blipFill>
        <p:spPr>
          <a:xfrm>
            <a:off x="12763325" y="7692392"/>
            <a:ext cx="1922351" cy="1775757"/>
          </a:xfrm>
          <a:prstGeom prst="rect">
            <a:avLst/>
          </a:prstGeom>
          <a:noFill/>
          <a:ln>
            <a:noFill/>
          </a:ln>
        </p:spPr>
      </p:pic>
      <p:pic>
        <p:nvPicPr>
          <p:cNvPr id="805" name="Google Shape;805;g342f54f5b26_2_0" title="Asset 27.png"/>
          <p:cNvPicPr preferRelativeResize="0"/>
          <p:nvPr/>
        </p:nvPicPr>
        <p:blipFill>
          <a:blip r:embed="rId13">
            <a:alphaModFix/>
          </a:blip>
          <a:stretch>
            <a:fillRect/>
          </a:stretch>
        </p:blipFill>
        <p:spPr>
          <a:xfrm>
            <a:off x="15997402" y="7614353"/>
            <a:ext cx="1922351" cy="1961949"/>
          </a:xfrm>
          <a:prstGeom prst="rect">
            <a:avLst/>
          </a:prstGeom>
          <a:noFill/>
          <a:ln>
            <a:noFill/>
          </a:ln>
        </p:spPr>
      </p:pic>
      <p:pic>
        <p:nvPicPr>
          <p:cNvPr id="806" name="Google Shape;806;g342f54f5b26_2_0" title="Asset 28.png"/>
          <p:cNvPicPr preferRelativeResize="0"/>
          <p:nvPr/>
        </p:nvPicPr>
        <p:blipFill>
          <a:blip r:embed="rId14">
            <a:alphaModFix/>
          </a:blip>
          <a:stretch>
            <a:fillRect/>
          </a:stretch>
        </p:blipFill>
        <p:spPr>
          <a:xfrm>
            <a:off x="6363500" y="7691201"/>
            <a:ext cx="1742726" cy="1778625"/>
          </a:xfrm>
          <a:prstGeom prst="rect">
            <a:avLst/>
          </a:prstGeom>
          <a:noFill/>
          <a:ln>
            <a:noFill/>
          </a:ln>
        </p:spPr>
      </p:pic>
      <p:pic>
        <p:nvPicPr>
          <p:cNvPr id="807" name="Google Shape;807;g342f54f5b26_2_0" title="Asset 29.png"/>
          <p:cNvPicPr preferRelativeResize="0"/>
          <p:nvPr/>
        </p:nvPicPr>
        <p:blipFill>
          <a:blip r:embed="rId15">
            <a:alphaModFix/>
          </a:blip>
          <a:stretch>
            <a:fillRect/>
          </a:stretch>
        </p:blipFill>
        <p:spPr>
          <a:xfrm>
            <a:off x="18976050" y="4414829"/>
            <a:ext cx="1742726" cy="1778645"/>
          </a:xfrm>
          <a:prstGeom prst="rect">
            <a:avLst/>
          </a:prstGeom>
          <a:noFill/>
          <a:ln>
            <a:noFill/>
          </a:ln>
        </p:spPr>
      </p:pic>
      <p:sp>
        <p:nvSpPr>
          <p:cNvPr id="808" name="Google Shape;808;g342f54f5b26_2_0"/>
          <p:cNvSpPr txBox="1"/>
          <p:nvPr/>
        </p:nvSpPr>
        <p:spPr>
          <a:xfrm>
            <a:off x="12818800" y="2687938"/>
            <a:ext cx="9637500" cy="1200000"/>
          </a:xfrm>
          <a:prstGeom prst="rect">
            <a:avLst/>
          </a:prstGeom>
          <a:noFill/>
          <a:ln>
            <a:noFill/>
          </a:ln>
        </p:spPr>
        <p:txBody>
          <a:bodyPr spcFirstLastPara="1" wrap="square" lIns="0" tIns="0" rIns="0" bIns="0" anchor="t" anchorCtr="0">
            <a:noAutofit/>
          </a:bodyPr>
          <a:lstStyle/>
          <a:p>
            <a:pPr marL="0" lvl="0" indent="0" algn="r" rtl="1">
              <a:lnSpc>
                <a:spcPct val="115000"/>
              </a:lnSpc>
              <a:spcBef>
                <a:spcPts val="0"/>
              </a:spcBef>
              <a:spcAft>
                <a:spcPts val="0"/>
              </a:spcAft>
              <a:buNone/>
            </a:pPr>
            <a:r>
              <a:rPr lang="en-US" sz="4800">
                <a:solidFill>
                  <a:srgbClr val="E3272B"/>
                </a:solidFill>
                <a:latin typeface="Alef"/>
                <a:ea typeface="Alef"/>
                <a:cs typeface="Alef"/>
                <a:sym typeface="Alef"/>
              </a:rPr>
              <a:t>אייקונים</a:t>
            </a:r>
            <a:endParaRPr sz="4800">
              <a:solidFill>
                <a:srgbClr val="E3272B"/>
              </a:solidFill>
              <a:latin typeface="Alef"/>
              <a:ea typeface="Alef"/>
              <a:cs typeface="Alef"/>
              <a:sym typeface="Alef"/>
            </a:endParaRPr>
          </a:p>
          <a:p>
            <a:pPr marL="0" marR="0" lvl="0" indent="0" algn="r" rtl="1">
              <a:lnSpc>
                <a:spcPct val="100000"/>
              </a:lnSpc>
              <a:spcBef>
                <a:spcPts val="0"/>
              </a:spcBef>
              <a:spcAft>
                <a:spcPts val="0"/>
              </a:spcAft>
              <a:buClr>
                <a:srgbClr val="212121"/>
              </a:buClr>
              <a:buSzPts val="11200"/>
              <a:buFont typeface="Montserrat SemiBold"/>
              <a:buNone/>
            </a:pPr>
            <a:endParaRPr sz="6100" b="1">
              <a:latin typeface="Alef"/>
              <a:ea typeface="Alef"/>
              <a:cs typeface="Alef"/>
              <a:sym typeface="Alef"/>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g34186f454b3_0_28"/>
          <p:cNvPicPr preferRelativeResize="0"/>
          <p:nvPr/>
        </p:nvPicPr>
        <p:blipFill rotWithShape="1">
          <a:blip r:embed="rId3">
            <a:alphaModFix/>
          </a:blip>
          <a:srcRect/>
          <a:stretch/>
        </p:blipFill>
        <p:spPr>
          <a:xfrm>
            <a:off x="17302200" y="688935"/>
            <a:ext cx="6317701" cy="1014913"/>
          </a:xfrm>
          <a:prstGeom prst="rect">
            <a:avLst/>
          </a:prstGeom>
          <a:noFill/>
          <a:ln>
            <a:noFill/>
          </a:ln>
        </p:spPr>
      </p:pic>
      <p:pic>
        <p:nvPicPr>
          <p:cNvPr id="814" name="Google Shape;814;g34186f454b3_0_28" title="Asset 2.png"/>
          <p:cNvPicPr preferRelativeResize="0"/>
          <p:nvPr/>
        </p:nvPicPr>
        <p:blipFill>
          <a:blip r:embed="rId4">
            <a:alphaModFix/>
          </a:blip>
          <a:stretch>
            <a:fillRect/>
          </a:stretch>
        </p:blipFill>
        <p:spPr>
          <a:xfrm>
            <a:off x="15070801" y="3251018"/>
            <a:ext cx="2114324" cy="2059232"/>
          </a:xfrm>
          <a:prstGeom prst="rect">
            <a:avLst/>
          </a:prstGeom>
          <a:noFill/>
          <a:ln>
            <a:noFill/>
          </a:ln>
        </p:spPr>
      </p:pic>
      <p:pic>
        <p:nvPicPr>
          <p:cNvPr id="815" name="Google Shape;815;g34186f454b3_0_28" title="Asset 6.png"/>
          <p:cNvPicPr preferRelativeResize="0"/>
          <p:nvPr/>
        </p:nvPicPr>
        <p:blipFill>
          <a:blip r:embed="rId5">
            <a:alphaModFix/>
          </a:blip>
          <a:stretch>
            <a:fillRect/>
          </a:stretch>
        </p:blipFill>
        <p:spPr>
          <a:xfrm>
            <a:off x="15299775" y="6580026"/>
            <a:ext cx="2114325" cy="1780799"/>
          </a:xfrm>
          <a:prstGeom prst="rect">
            <a:avLst/>
          </a:prstGeom>
          <a:noFill/>
          <a:ln>
            <a:noFill/>
          </a:ln>
        </p:spPr>
      </p:pic>
      <p:pic>
        <p:nvPicPr>
          <p:cNvPr id="816" name="Google Shape;816;g34186f454b3_0_28" title="Asset 9.png"/>
          <p:cNvPicPr preferRelativeResize="0"/>
          <p:nvPr/>
        </p:nvPicPr>
        <p:blipFill>
          <a:blip r:embed="rId6">
            <a:alphaModFix/>
          </a:blip>
          <a:stretch>
            <a:fillRect/>
          </a:stretch>
        </p:blipFill>
        <p:spPr>
          <a:xfrm>
            <a:off x="11809650" y="3509844"/>
            <a:ext cx="2114325" cy="1976881"/>
          </a:xfrm>
          <a:prstGeom prst="rect">
            <a:avLst/>
          </a:prstGeom>
          <a:noFill/>
          <a:ln>
            <a:noFill/>
          </a:ln>
        </p:spPr>
      </p:pic>
      <p:pic>
        <p:nvPicPr>
          <p:cNvPr id="817" name="Google Shape;817;g34186f454b3_0_28" title="Asset 10.png"/>
          <p:cNvPicPr preferRelativeResize="0"/>
          <p:nvPr/>
        </p:nvPicPr>
        <p:blipFill>
          <a:blip r:embed="rId7">
            <a:alphaModFix/>
          </a:blip>
          <a:stretch>
            <a:fillRect/>
          </a:stretch>
        </p:blipFill>
        <p:spPr>
          <a:xfrm>
            <a:off x="8650525" y="3381583"/>
            <a:ext cx="2034426" cy="2114293"/>
          </a:xfrm>
          <a:prstGeom prst="rect">
            <a:avLst/>
          </a:prstGeom>
          <a:noFill/>
          <a:ln>
            <a:noFill/>
          </a:ln>
        </p:spPr>
      </p:pic>
      <p:pic>
        <p:nvPicPr>
          <p:cNvPr id="818" name="Google Shape;818;g34186f454b3_0_28" title="Asset 11.png"/>
          <p:cNvPicPr preferRelativeResize="0"/>
          <p:nvPr/>
        </p:nvPicPr>
        <p:blipFill>
          <a:blip r:embed="rId8">
            <a:alphaModFix/>
          </a:blip>
          <a:stretch>
            <a:fillRect/>
          </a:stretch>
        </p:blipFill>
        <p:spPr>
          <a:xfrm>
            <a:off x="5351698" y="3550735"/>
            <a:ext cx="1889950" cy="1868564"/>
          </a:xfrm>
          <a:prstGeom prst="rect">
            <a:avLst/>
          </a:prstGeom>
          <a:noFill/>
          <a:ln>
            <a:noFill/>
          </a:ln>
        </p:spPr>
      </p:pic>
      <p:pic>
        <p:nvPicPr>
          <p:cNvPr id="819" name="Google Shape;819;g34186f454b3_0_28" title="Asset 12.png"/>
          <p:cNvPicPr preferRelativeResize="0"/>
          <p:nvPr/>
        </p:nvPicPr>
        <p:blipFill>
          <a:blip r:embed="rId9">
            <a:alphaModFix/>
          </a:blip>
          <a:stretch>
            <a:fillRect/>
          </a:stretch>
        </p:blipFill>
        <p:spPr>
          <a:xfrm>
            <a:off x="5020099" y="6453222"/>
            <a:ext cx="2034426" cy="2034405"/>
          </a:xfrm>
          <a:prstGeom prst="rect">
            <a:avLst/>
          </a:prstGeom>
          <a:noFill/>
          <a:ln>
            <a:noFill/>
          </a:ln>
        </p:spPr>
      </p:pic>
      <p:pic>
        <p:nvPicPr>
          <p:cNvPr id="820" name="Google Shape;820;g34186f454b3_0_28" title="Asset 14.png"/>
          <p:cNvPicPr preferRelativeResize="0"/>
          <p:nvPr/>
        </p:nvPicPr>
        <p:blipFill>
          <a:blip r:embed="rId10">
            <a:alphaModFix/>
          </a:blip>
          <a:stretch>
            <a:fillRect/>
          </a:stretch>
        </p:blipFill>
        <p:spPr>
          <a:xfrm>
            <a:off x="11727765" y="6445550"/>
            <a:ext cx="2034442" cy="2114325"/>
          </a:xfrm>
          <a:prstGeom prst="rect">
            <a:avLst/>
          </a:prstGeom>
          <a:noFill/>
          <a:ln>
            <a:noFill/>
          </a:ln>
        </p:spPr>
      </p:pic>
      <p:pic>
        <p:nvPicPr>
          <p:cNvPr id="821" name="Google Shape;821;g34186f454b3_0_28" title="Asset 15.png"/>
          <p:cNvPicPr preferRelativeResize="0"/>
          <p:nvPr/>
        </p:nvPicPr>
        <p:blipFill>
          <a:blip r:embed="rId11">
            <a:alphaModFix/>
          </a:blip>
          <a:stretch>
            <a:fillRect/>
          </a:stretch>
        </p:blipFill>
        <p:spPr>
          <a:xfrm>
            <a:off x="18569476" y="6525459"/>
            <a:ext cx="1889950" cy="1889930"/>
          </a:xfrm>
          <a:prstGeom prst="rect">
            <a:avLst/>
          </a:prstGeom>
          <a:noFill/>
          <a:ln>
            <a:noFill/>
          </a:ln>
        </p:spPr>
      </p:pic>
      <p:pic>
        <p:nvPicPr>
          <p:cNvPr id="822" name="Google Shape;822;g34186f454b3_0_28" title="Asset 16.png"/>
          <p:cNvPicPr preferRelativeResize="0"/>
          <p:nvPr/>
        </p:nvPicPr>
        <p:blipFill>
          <a:blip r:embed="rId12">
            <a:alphaModFix/>
          </a:blip>
          <a:stretch>
            <a:fillRect/>
          </a:stretch>
        </p:blipFill>
        <p:spPr>
          <a:xfrm>
            <a:off x="8373048" y="6447141"/>
            <a:ext cx="2114324" cy="2111158"/>
          </a:xfrm>
          <a:prstGeom prst="rect">
            <a:avLst/>
          </a:prstGeom>
          <a:noFill/>
          <a:ln>
            <a:noFill/>
          </a:ln>
        </p:spPr>
      </p:pic>
      <p:pic>
        <p:nvPicPr>
          <p:cNvPr id="823" name="Google Shape;823;g34186f454b3_0_28" title="Asset 17.png"/>
          <p:cNvPicPr preferRelativeResize="0"/>
          <p:nvPr/>
        </p:nvPicPr>
        <p:blipFill>
          <a:blip r:embed="rId13">
            <a:alphaModFix/>
          </a:blip>
          <a:stretch>
            <a:fillRect/>
          </a:stretch>
        </p:blipFill>
        <p:spPr>
          <a:xfrm>
            <a:off x="18346625" y="3346845"/>
            <a:ext cx="2335675" cy="2332155"/>
          </a:xfrm>
          <a:prstGeom prst="rect">
            <a:avLst/>
          </a:prstGeom>
          <a:noFill/>
          <a:ln>
            <a:noFill/>
          </a:ln>
        </p:spPr>
      </p:pic>
      <p:pic>
        <p:nvPicPr>
          <p:cNvPr id="824" name="Google Shape;824;g34186f454b3_0_28" title="Asset 23.png"/>
          <p:cNvPicPr preferRelativeResize="0"/>
          <p:nvPr/>
        </p:nvPicPr>
        <p:blipFill>
          <a:blip r:embed="rId14">
            <a:alphaModFix/>
          </a:blip>
          <a:stretch>
            <a:fillRect/>
          </a:stretch>
        </p:blipFill>
        <p:spPr>
          <a:xfrm>
            <a:off x="1620225" y="6305062"/>
            <a:ext cx="2104399" cy="2395327"/>
          </a:xfrm>
          <a:prstGeom prst="rect">
            <a:avLst/>
          </a:prstGeom>
          <a:noFill/>
          <a:ln>
            <a:noFill/>
          </a:ln>
        </p:spPr>
      </p:pic>
      <p:pic>
        <p:nvPicPr>
          <p:cNvPr id="825" name="Google Shape;825;g34186f454b3_0_28" title="Asset 30.png"/>
          <p:cNvPicPr preferRelativeResize="0"/>
          <p:nvPr/>
        </p:nvPicPr>
        <p:blipFill>
          <a:blip r:embed="rId15">
            <a:alphaModFix/>
          </a:blip>
          <a:stretch>
            <a:fillRect/>
          </a:stretch>
        </p:blipFill>
        <p:spPr>
          <a:xfrm>
            <a:off x="1727450" y="3658952"/>
            <a:ext cx="1889950" cy="1926547"/>
          </a:xfrm>
          <a:prstGeom prst="rect">
            <a:avLst/>
          </a:prstGeom>
          <a:noFill/>
          <a:ln>
            <a:noFill/>
          </a:ln>
        </p:spPr>
      </p:pic>
      <p:pic>
        <p:nvPicPr>
          <p:cNvPr id="826" name="Google Shape;826;g34186f454b3_0_28" title="Asset 1.png"/>
          <p:cNvPicPr preferRelativeResize="0"/>
          <p:nvPr/>
        </p:nvPicPr>
        <p:blipFill>
          <a:blip r:embed="rId16">
            <a:alphaModFix/>
          </a:blip>
          <a:stretch>
            <a:fillRect/>
          </a:stretch>
        </p:blipFill>
        <p:spPr>
          <a:xfrm>
            <a:off x="18716700" y="9573100"/>
            <a:ext cx="1742737" cy="2234426"/>
          </a:xfrm>
          <a:prstGeom prst="rect">
            <a:avLst/>
          </a:prstGeom>
          <a:noFill/>
          <a:ln>
            <a:noFill/>
          </a:ln>
        </p:spPr>
      </p:pic>
      <p:pic>
        <p:nvPicPr>
          <p:cNvPr id="827" name="Google Shape;827;g34186f454b3_0_28" title="Asset 21.png"/>
          <p:cNvPicPr preferRelativeResize="0"/>
          <p:nvPr/>
        </p:nvPicPr>
        <p:blipFill>
          <a:blip r:embed="rId17">
            <a:alphaModFix/>
          </a:blip>
          <a:stretch>
            <a:fillRect/>
          </a:stretch>
        </p:blipFill>
        <p:spPr>
          <a:xfrm>
            <a:off x="15491751" y="9670811"/>
            <a:ext cx="1922351" cy="2039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g34186f454b3_0_20"/>
          <p:cNvPicPr preferRelativeResize="0"/>
          <p:nvPr/>
        </p:nvPicPr>
        <p:blipFill>
          <a:blip r:embed="rId3">
            <a:alphaModFix/>
          </a:blip>
          <a:stretch>
            <a:fillRect/>
          </a:stretch>
        </p:blipFill>
        <p:spPr>
          <a:xfrm>
            <a:off x="829725" y="1975550"/>
            <a:ext cx="22622952" cy="10420324"/>
          </a:xfrm>
          <a:prstGeom prst="rect">
            <a:avLst/>
          </a:prstGeom>
          <a:noFill/>
          <a:ln>
            <a:noFill/>
          </a:ln>
        </p:spPr>
      </p:pic>
      <p:pic>
        <p:nvPicPr>
          <p:cNvPr id="541" name="Google Shape;541;g34186f454b3_0_20"/>
          <p:cNvPicPr preferRelativeResize="0"/>
          <p:nvPr/>
        </p:nvPicPr>
        <p:blipFill rotWithShape="1">
          <a:blip r:embed="rId4">
            <a:alphaModFix/>
          </a:blip>
          <a:srcRect/>
          <a:stretch/>
        </p:blipFill>
        <p:spPr>
          <a:xfrm>
            <a:off x="17302200" y="688935"/>
            <a:ext cx="6317701" cy="1014913"/>
          </a:xfrm>
          <a:prstGeom prst="rect">
            <a:avLst/>
          </a:prstGeom>
          <a:noFill/>
          <a:ln>
            <a:noFill/>
          </a:ln>
        </p:spPr>
      </p:pic>
      <p:sp>
        <p:nvSpPr>
          <p:cNvPr id="542" name="Google Shape;542;g34186f454b3_0_20"/>
          <p:cNvSpPr txBox="1"/>
          <p:nvPr/>
        </p:nvSpPr>
        <p:spPr>
          <a:xfrm>
            <a:off x="2032000" y="2366450"/>
            <a:ext cx="21420600" cy="9910200"/>
          </a:xfrm>
          <a:prstGeom prst="rect">
            <a:avLst/>
          </a:prstGeom>
          <a:noFill/>
          <a:ln>
            <a:noFill/>
          </a:ln>
        </p:spPr>
        <p:txBody>
          <a:bodyPr spcFirstLastPara="1" wrap="square" lIns="0" tIns="0" rIns="0" bIns="0" anchor="t" anchorCtr="0">
            <a:normAutofit lnSpcReduction="10000"/>
          </a:bodyPr>
          <a:lstStyle/>
          <a:p>
            <a:pPr marL="0" marR="0" lvl="0" indent="0" algn="r" rtl="1">
              <a:lnSpc>
                <a:spcPct val="80000"/>
              </a:lnSpc>
              <a:spcBef>
                <a:spcPts val="0"/>
              </a:spcBef>
              <a:spcAft>
                <a:spcPts val="0"/>
              </a:spcAft>
              <a:buClr>
                <a:srgbClr val="212121"/>
              </a:buClr>
              <a:buSzPts val="11200"/>
              <a:buFont typeface="Montserrat SemiBold"/>
              <a:buNone/>
            </a:pPr>
            <a:r>
              <a:rPr lang="en-US" sz="11200">
                <a:solidFill>
                  <a:srgbClr val="212121"/>
                </a:solidFill>
                <a:latin typeface="Alef"/>
                <a:ea typeface="Alef"/>
                <a:cs typeface="Alef"/>
                <a:sym typeface="Alef"/>
              </a:rPr>
              <a:t>מצגת זו היא טמפלט לשימושכםן לבניית מצגות</a:t>
            </a:r>
            <a:br>
              <a:rPr lang="en-US" sz="11200">
                <a:solidFill>
                  <a:srgbClr val="212121"/>
                </a:solidFill>
                <a:latin typeface="Alef"/>
                <a:ea typeface="Alef"/>
                <a:cs typeface="Alef"/>
                <a:sym typeface="Alef"/>
              </a:rPr>
            </a:br>
            <a:r>
              <a:rPr lang="en-US" sz="4800">
                <a:solidFill>
                  <a:srgbClr val="212121"/>
                </a:solidFill>
                <a:latin typeface="Alef"/>
                <a:ea typeface="Alef"/>
                <a:cs typeface="Alef"/>
                <a:sym typeface="Alef"/>
              </a:rPr>
              <a:t>יש לשכפל אותה לפני שימוש</a:t>
            </a:r>
            <a:endParaRPr sz="11200">
              <a:solidFill>
                <a:srgbClr val="212121"/>
              </a:solidFill>
              <a:latin typeface="Alef"/>
              <a:ea typeface="Alef"/>
              <a:cs typeface="Alef"/>
              <a:sym typeface="Alef"/>
            </a:endParaRPr>
          </a:p>
          <a:p>
            <a:pPr marL="0" marR="0" lvl="0" indent="0" algn="r" rtl="1">
              <a:lnSpc>
                <a:spcPct val="80000"/>
              </a:lnSpc>
              <a:spcBef>
                <a:spcPts val="0"/>
              </a:spcBef>
              <a:spcAft>
                <a:spcPts val="0"/>
              </a:spcAft>
              <a:buClr>
                <a:srgbClr val="212121"/>
              </a:buClr>
              <a:buSzPts val="11200"/>
              <a:buFont typeface="Montserrat SemiBold"/>
              <a:buNone/>
            </a:pPr>
            <a:r>
              <a:rPr lang="en-US" sz="4800">
                <a:solidFill>
                  <a:srgbClr val="212121"/>
                </a:solidFill>
                <a:latin typeface="Alef"/>
                <a:ea typeface="Alef"/>
                <a:cs typeface="Alef"/>
                <a:sym typeface="Alef"/>
              </a:rPr>
              <a:t>בחרו בדפים המתאימים לפי הצורך</a:t>
            </a:r>
            <a:endParaRPr sz="11200">
              <a:solidFill>
                <a:srgbClr val="212121"/>
              </a:solidFill>
              <a:latin typeface="Alef"/>
              <a:ea typeface="Alef"/>
              <a:cs typeface="Alef"/>
              <a:sym typeface="Alef"/>
            </a:endParaRPr>
          </a:p>
          <a:p>
            <a:pPr marL="0" marR="0" lvl="0" indent="0" algn="r" rtl="1">
              <a:lnSpc>
                <a:spcPct val="80000"/>
              </a:lnSpc>
              <a:spcBef>
                <a:spcPts val="0"/>
              </a:spcBef>
              <a:spcAft>
                <a:spcPts val="0"/>
              </a:spcAft>
              <a:buClr>
                <a:srgbClr val="212121"/>
              </a:buClr>
              <a:buSzPts val="11200"/>
              <a:buFont typeface="Montserrat SemiBold"/>
              <a:buNone/>
            </a:pPr>
            <a:r>
              <a:rPr lang="en-US" sz="9600">
                <a:solidFill>
                  <a:srgbClr val="212121"/>
                </a:solidFill>
                <a:latin typeface="Alef"/>
                <a:ea typeface="Alef"/>
                <a:cs typeface="Alef"/>
                <a:sym typeface="Alef"/>
              </a:rPr>
              <a:t>אין למחוק את הלוגו או לשנות את מיקומו.</a:t>
            </a:r>
            <a:br>
              <a:rPr lang="en-US" sz="9600">
                <a:solidFill>
                  <a:srgbClr val="212121"/>
                </a:solidFill>
                <a:latin typeface="Alef"/>
                <a:ea typeface="Alef"/>
                <a:cs typeface="Alef"/>
                <a:sym typeface="Alef"/>
              </a:rPr>
            </a:br>
            <a:endParaRPr sz="9600">
              <a:solidFill>
                <a:srgbClr val="212121"/>
              </a:solidFill>
              <a:latin typeface="Alef"/>
              <a:ea typeface="Alef"/>
              <a:cs typeface="Alef"/>
              <a:sym typeface="Alef"/>
            </a:endParaRPr>
          </a:p>
          <a:p>
            <a:pPr marL="0" marR="0" lvl="0" indent="0" algn="r" rtl="1">
              <a:lnSpc>
                <a:spcPct val="80000"/>
              </a:lnSpc>
              <a:spcBef>
                <a:spcPts val="0"/>
              </a:spcBef>
              <a:spcAft>
                <a:spcPts val="0"/>
              </a:spcAft>
              <a:buClr>
                <a:srgbClr val="212121"/>
              </a:buClr>
              <a:buSzPts val="11200"/>
              <a:buFont typeface="Montserrat SemiBold"/>
              <a:buNone/>
            </a:pPr>
            <a:r>
              <a:rPr lang="en-US" sz="8700">
                <a:solidFill>
                  <a:srgbClr val="212121"/>
                </a:solidFill>
                <a:latin typeface="Alef"/>
                <a:ea typeface="Alef"/>
                <a:cs typeface="Alef"/>
                <a:sym typeface="Alef"/>
              </a:rPr>
              <a:t>פונט חינמי מומלץ: אלף.</a:t>
            </a:r>
            <a:endParaRPr sz="8700">
              <a:solidFill>
                <a:srgbClr val="212121"/>
              </a:solidFill>
              <a:latin typeface="Alef"/>
              <a:ea typeface="Alef"/>
              <a:cs typeface="Alef"/>
              <a:sym typeface="Alef"/>
            </a:endParaRPr>
          </a:p>
          <a:p>
            <a:pPr marL="0" marR="0" lvl="0" indent="0" algn="r" rtl="1">
              <a:lnSpc>
                <a:spcPct val="80000"/>
              </a:lnSpc>
              <a:spcBef>
                <a:spcPts val="0"/>
              </a:spcBef>
              <a:spcAft>
                <a:spcPts val="0"/>
              </a:spcAft>
              <a:buClr>
                <a:srgbClr val="212121"/>
              </a:buClr>
              <a:buSzPts val="11200"/>
              <a:buFont typeface="Montserrat SemiBold"/>
              <a:buNone/>
            </a:pPr>
            <a:endParaRPr sz="8700">
              <a:solidFill>
                <a:srgbClr val="212121"/>
              </a:solidFill>
              <a:latin typeface="Alef"/>
              <a:ea typeface="Alef"/>
              <a:cs typeface="Alef"/>
              <a:sym typeface="Alef"/>
            </a:endParaRPr>
          </a:p>
          <a:p>
            <a:pPr marL="0" marR="0" lvl="0" indent="0" algn="r" rtl="1">
              <a:lnSpc>
                <a:spcPct val="80000"/>
              </a:lnSpc>
              <a:spcBef>
                <a:spcPts val="0"/>
              </a:spcBef>
              <a:spcAft>
                <a:spcPts val="0"/>
              </a:spcAft>
              <a:buClr>
                <a:srgbClr val="212121"/>
              </a:buClr>
              <a:buSzPts val="11200"/>
              <a:buFont typeface="Montserrat SemiBold"/>
              <a:buNone/>
            </a:pPr>
            <a:endParaRPr sz="6000">
              <a:solidFill>
                <a:srgbClr val="212121"/>
              </a:solidFill>
              <a:latin typeface="Alef"/>
              <a:ea typeface="Alef"/>
              <a:cs typeface="Alef"/>
              <a:sym typeface="Alef"/>
            </a:endParaRPr>
          </a:p>
          <a:p>
            <a:pPr marL="0" marR="0" lvl="0" indent="0" algn="r" rtl="1">
              <a:lnSpc>
                <a:spcPct val="80000"/>
              </a:lnSpc>
              <a:spcBef>
                <a:spcPts val="0"/>
              </a:spcBef>
              <a:spcAft>
                <a:spcPts val="0"/>
              </a:spcAft>
              <a:buClr>
                <a:srgbClr val="212121"/>
              </a:buClr>
              <a:buSzPts val="11200"/>
              <a:buFont typeface="Montserrat SemiBold"/>
              <a:buNone/>
            </a:pPr>
            <a:endParaRPr sz="6000">
              <a:solidFill>
                <a:srgbClr val="212121"/>
              </a:solidFill>
              <a:latin typeface="Alef"/>
              <a:ea typeface="Alef"/>
              <a:cs typeface="Alef"/>
              <a:sym typeface="Alef"/>
            </a:endParaRPr>
          </a:p>
          <a:p>
            <a:pPr marL="0" marR="0" lvl="0" indent="0" algn="r" rtl="1">
              <a:lnSpc>
                <a:spcPct val="80000"/>
              </a:lnSpc>
              <a:spcBef>
                <a:spcPts val="0"/>
              </a:spcBef>
              <a:spcAft>
                <a:spcPts val="0"/>
              </a:spcAft>
              <a:buClr>
                <a:srgbClr val="212121"/>
              </a:buClr>
              <a:buSzPts val="11200"/>
              <a:buFont typeface="Montserrat SemiBold"/>
              <a:buNone/>
            </a:pPr>
            <a:r>
              <a:rPr lang="en-US" sz="6000">
                <a:solidFill>
                  <a:srgbClr val="212121"/>
                </a:solidFill>
                <a:latin typeface="Alef"/>
                <a:ea typeface="Alef"/>
                <a:cs typeface="Alef"/>
                <a:sym typeface="Alef"/>
              </a:rPr>
              <a:t>שמחים לעזור - סטודיו שנקר</a:t>
            </a:r>
            <a:endParaRPr sz="9600">
              <a:solidFill>
                <a:srgbClr val="212121"/>
              </a:solidFill>
              <a:latin typeface="Alef"/>
              <a:ea typeface="Alef"/>
              <a:cs typeface="Alef"/>
              <a:sym typeface="Ale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g33eb281ad82_0_111"/>
          <p:cNvPicPr preferRelativeResize="0">
            <a:picLocks noGrp="1"/>
          </p:cNvPicPr>
          <p:nvPr>
            <p:ph type="pic" idx="2"/>
          </p:nvPr>
        </p:nvPicPr>
        <p:blipFill rotWithShape="1">
          <a:blip r:embed="rId3">
            <a:alphaModFix/>
          </a:blip>
          <a:srcRect t="12579" r="49243" b="12676"/>
          <a:stretch/>
        </p:blipFill>
        <p:spPr>
          <a:xfrm>
            <a:off x="15862050" y="2589850"/>
            <a:ext cx="3838049" cy="5652351"/>
          </a:xfrm>
          <a:prstGeom prst="rect">
            <a:avLst/>
          </a:prstGeom>
          <a:solidFill>
            <a:schemeClr val="lt2"/>
          </a:solidFill>
          <a:ln>
            <a:noFill/>
          </a:ln>
        </p:spPr>
      </p:pic>
      <p:sp>
        <p:nvSpPr>
          <p:cNvPr id="548" name="Google Shape;548;g33eb281ad82_0_111"/>
          <p:cNvSpPr txBox="1"/>
          <p:nvPr/>
        </p:nvSpPr>
        <p:spPr>
          <a:xfrm>
            <a:off x="2032000" y="2366448"/>
            <a:ext cx="10160100" cy="3125100"/>
          </a:xfrm>
          <a:prstGeom prst="rect">
            <a:avLst/>
          </a:prstGeom>
          <a:noFill/>
          <a:ln>
            <a:noFill/>
          </a:ln>
        </p:spPr>
        <p:txBody>
          <a:bodyPr spcFirstLastPara="1" wrap="square" lIns="0" tIns="0" rIns="0" bIns="0" anchor="t" anchorCtr="0">
            <a:normAutofit/>
          </a:bodyPr>
          <a:lstStyle/>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רציתי לספר על</a:t>
            </a:r>
            <a:endParaRPr sz="7200" b="1">
              <a:solidFill>
                <a:srgbClr val="212121"/>
              </a:solidFill>
              <a:latin typeface="Alef"/>
              <a:ea typeface="Alef"/>
              <a:cs typeface="Alef"/>
              <a:sym typeface="Alef"/>
            </a:endParaRPr>
          </a:p>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 עצמי קצת</a:t>
            </a:r>
            <a:endParaRPr sz="7200" b="1" i="0" u="none" strike="noStrike" cap="none">
              <a:solidFill>
                <a:srgbClr val="212121"/>
              </a:solidFill>
              <a:latin typeface="Alef"/>
              <a:ea typeface="Alef"/>
              <a:cs typeface="Alef"/>
              <a:sym typeface="Alef"/>
            </a:endParaRPr>
          </a:p>
        </p:txBody>
      </p:sp>
      <p:sp>
        <p:nvSpPr>
          <p:cNvPr id="549" name="Google Shape;549;g33eb281ad82_0_111"/>
          <p:cNvSpPr/>
          <p:nvPr/>
        </p:nvSpPr>
        <p:spPr>
          <a:xfrm>
            <a:off x="15495082" y="9128232"/>
            <a:ext cx="4572000" cy="588000"/>
          </a:xfrm>
          <a:prstGeom prst="rect">
            <a:avLst/>
          </a:prstGeom>
          <a:noFill/>
          <a:ln>
            <a:noFill/>
          </a:ln>
        </p:spPr>
        <p:txBody>
          <a:bodyPr spcFirstLastPara="1" wrap="square" lIns="50800" tIns="50800" rIns="50800" bIns="50800" anchor="t" anchorCtr="0">
            <a:noAutofit/>
          </a:bodyPr>
          <a:lstStyle/>
          <a:p>
            <a:pPr marL="0" marR="0" lvl="0" indent="0" algn="ctr" rtl="1">
              <a:lnSpc>
                <a:spcPct val="120000"/>
              </a:lnSpc>
              <a:spcBef>
                <a:spcPts val="0"/>
              </a:spcBef>
              <a:spcAft>
                <a:spcPts val="0"/>
              </a:spcAft>
              <a:buClr>
                <a:srgbClr val="212121"/>
              </a:buClr>
              <a:buSzPts val="3200"/>
              <a:buFont typeface="Montserrat"/>
              <a:buNone/>
            </a:pPr>
            <a:r>
              <a:rPr lang="en-US" sz="3200">
                <a:solidFill>
                  <a:srgbClr val="212121"/>
                </a:solidFill>
                <a:latin typeface="Montserrat"/>
                <a:ea typeface="Montserrat"/>
                <a:cs typeface="Montserrat"/>
                <a:sym typeface="Montserrat"/>
              </a:rPr>
              <a:t>השם שלי כאן</a:t>
            </a:r>
            <a:endParaRPr sz="1400" b="0" i="0" u="none" strike="noStrike" cap="none">
              <a:solidFill>
                <a:srgbClr val="000000"/>
              </a:solidFill>
              <a:latin typeface="Arial"/>
              <a:ea typeface="Arial"/>
              <a:cs typeface="Arial"/>
              <a:sym typeface="Arial"/>
            </a:endParaRPr>
          </a:p>
        </p:txBody>
      </p:sp>
      <p:sp>
        <p:nvSpPr>
          <p:cNvPr id="550" name="Google Shape;550;g33eb281ad82_0_111"/>
          <p:cNvSpPr/>
          <p:nvPr/>
        </p:nvSpPr>
        <p:spPr>
          <a:xfrm>
            <a:off x="15495082" y="9721858"/>
            <a:ext cx="4572000" cy="533400"/>
          </a:xfrm>
          <a:prstGeom prst="rect">
            <a:avLst/>
          </a:prstGeom>
          <a:noFill/>
          <a:ln>
            <a:noFill/>
          </a:ln>
        </p:spPr>
        <p:txBody>
          <a:bodyPr spcFirstLastPara="1" wrap="square" lIns="50800" tIns="50800" rIns="50800" bIns="50800" anchor="t" anchorCtr="0">
            <a:noAutofit/>
          </a:bodyPr>
          <a:lstStyle/>
          <a:p>
            <a:pPr marL="0" marR="0" lvl="0" indent="0" algn="ctr" rtl="1">
              <a:lnSpc>
                <a:spcPct val="120000"/>
              </a:lnSpc>
              <a:spcBef>
                <a:spcPts val="0"/>
              </a:spcBef>
              <a:spcAft>
                <a:spcPts val="0"/>
              </a:spcAft>
              <a:buClr>
                <a:srgbClr val="5E5E5E"/>
              </a:buClr>
              <a:buSzPts val="3000"/>
              <a:buFont typeface="Montserrat Light"/>
              <a:buNone/>
            </a:pPr>
            <a:r>
              <a:rPr lang="en-US" sz="3000">
                <a:solidFill>
                  <a:srgbClr val="5E5E5E"/>
                </a:solidFill>
                <a:latin typeface="Montserrat Light"/>
                <a:ea typeface="Montserrat Light"/>
                <a:cs typeface="Montserrat Light"/>
                <a:sym typeface="Montserrat Light"/>
              </a:rPr>
              <a:t>טייטל</a:t>
            </a:r>
            <a:endParaRPr sz="1400" b="0" i="0" u="none" strike="noStrike" cap="none">
              <a:solidFill>
                <a:srgbClr val="000000"/>
              </a:solidFill>
              <a:latin typeface="Arial"/>
              <a:ea typeface="Arial"/>
              <a:cs typeface="Arial"/>
              <a:sym typeface="Arial"/>
            </a:endParaRPr>
          </a:p>
        </p:txBody>
      </p:sp>
      <p:sp>
        <p:nvSpPr>
          <p:cNvPr id="551" name="Google Shape;551;g33eb281ad82_0_111"/>
          <p:cNvSpPr/>
          <p:nvPr/>
        </p:nvSpPr>
        <p:spPr>
          <a:xfrm>
            <a:off x="3046900" y="9278202"/>
            <a:ext cx="9145200" cy="24651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צוט ומעיוטלורם איפסום דולור סיט אמט, קונסקטורר אדיפיסינג אלית סחטיר.קונסקטורר אדיפיסינג אלית סחטיר בלובק. תצטנפל בלינדו למרקל אס </a:t>
            </a:r>
            <a:endParaRPr sz="3000">
              <a:highlight>
                <a:srgbClr val="FFFFFF"/>
              </a:highlight>
              <a:latin typeface="Alef"/>
              <a:ea typeface="Alef"/>
              <a:cs typeface="Alef"/>
              <a:sym typeface="Alef"/>
            </a:endParaRPr>
          </a:p>
          <a:p>
            <a:pPr marL="0" marR="0" lvl="0" indent="0" algn="l" rtl="0">
              <a:lnSpc>
                <a:spcPct val="120000"/>
              </a:lnSpc>
              <a:spcBef>
                <a:spcPts val="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p:txBody>
      </p:sp>
      <p:sp>
        <p:nvSpPr>
          <p:cNvPr id="552" name="Google Shape;552;g33eb281ad82_0_111"/>
          <p:cNvSpPr/>
          <p:nvPr/>
        </p:nvSpPr>
        <p:spPr>
          <a:xfrm>
            <a:off x="3567925" y="6940550"/>
            <a:ext cx="8624100" cy="17634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צוט ומעיוטלורם איפסום דולור סיט אמט, קונסקטורר אדיפיסינג אלית סחטיר.</a:t>
            </a:r>
            <a:endParaRPr sz="3000">
              <a:highlight>
                <a:srgbClr val="FFFFFF"/>
              </a:highlight>
              <a:latin typeface="Alef"/>
              <a:ea typeface="Alef"/>
              <a:cs typeface="Alef"/>
              <a:sym typeface="Alef"/>
            </a:endParaRPr>
          </a:p>
          <a:p>
            <a:pPr marL="0" marR="0" lvl="0" indent="0" algn="l" rtl="0">
              <a:lnSpc>
                <a:spcPct val="120000"/>
              </a:lnSpc>
              <a:spcBef>
                <a:spcPts val="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p:txBody>
      </p:sp>
      <p:sp>
        <p:nvSpPr>
          <p:cNvPr id="553" name="Google Shape;553;g33eb281ad82_0_111"/>
          <p:cNvSpPr/>
          <p:nvPr/>
        </p:nvSpPr>
        <p:spPr>
          <a:xfrm>
            <a:off x="7363901" y="6178550"/>
            <a:ext cx="4828200" cy="762000"/>
          </a:xfrm>
          <a:prstGeom prst="rect">
            <a:avLst/>
          </a:prstGeom>
          <a:noFill/>
          <a:ln>
            <a:noFill/>
          </a:ln>
        </p:spPr>
        <p:txBody>
          <a:bodyPr spcFirstLastPara="1" wrap="square" lIns="48750" tIns="48750" rIns="48750" bIns="48750" anchor="t" anchorCtr="0">
            <a:noAutofit/>
          </a:bodyPr>
          <a:lstStyle/>
          <a:p>
            <a:pPr marL="0" marR="0" lvl="0" indent="0" algn="r" rtl="1">
              <a:lnSpc>
                <a:spcPct val="120000"/>
              </a:lnSpc>
              <a:spcBef>
                <a:spcPts val="0"/>
              </a:spcBef>
              <a:spcAft>
                <a:spcPts val="0"/>
              </a:spcAft>
              <a:buClr>
                <a:srgbClr val="212121"/>
              </a:buClr>
              <a:buSzPts val="3000"/>
              <a:buFont typeface="Montserrat"/>
              <a:buNone/>
            </a:pPr>
            <a:r>
              <a:rPr lang="en-US" sz="3000" b="1">
                <a:solidFill>
                  <a:srgbClr val="212121"/>
                </a:solidFill>
                <a:latin typeface="Alef"/>
                <a:ea typeface="Alef"/>
                <a:cs typeface="Alef"/>
                <a:sym typeface="Alef"/>
              </a:rPr>
              <a:t>תיהיה יצירתי</a:t>
            </a:r>
            <a:endParaRPr sz="1400" b="1" i="0" u="none" strike="noStrike" cap="none">
              <a:solidFill>
                <a:srgbClr val="000000"/>
              </a:solidFill>
              <a:latin typeface="Alef"/>
              <a:ea typeface="Alef"/>
              <a:cs typeface="Alef"/>
              <a:sym typeface="Alef"/>
            </a:endParaRPr>
          </a:p>
        </p:txBody>
      </p:sp>
      <p:pic>
        <p:nvPicPr>
          <p:cNvPr id="554" name="Google Shape;554;g33eb281ad82_0_111"/>
          <p:cNvPicPr preferRelativeResize="0"/>
          <p:nvPr/>
        </p:nvPicPr>
        <p:blipFill rotWithShape="1">
          <a:blip r:embed="rId4">
            <a:alphaModFix/>
          </a:blip>
          <a:srcRect/>
          <a:stretch/>
        </p:blipFill>
        <p:spPr>
          <a:xfrm>
            <a:off x="17302200" y="688935"/>
            <a:ext cx="6317701" cy="10149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
          <p:cNvSpPr>
            <a:spLocks noGrp="1"/>
          </p:cNvSpPr>
          <p:nvPr>
            <p:ph type="pic" idx="2"/>
          </p:nvPr>
        </p:nvSpPr>
        <p:spPr>
          <a:xfrm>
            <a:off x="0" y="0"/>
            <a:ext cx="10160100" cy="13716000"/>
          </a:xfrm>
          <a:prstGeom prst="rect">
            <a:avLst/>
          </a:prstGeom>
          <a:solidFill>
            <a:schemeClr val="lt2"/>
          </a:solidFill>
          <a:ln>
            <a:noFill/>
          </a:ln>
        </p:spPr>
        <p:txBody>
          <a:bodyPr/>
          <a:lstStyle/>
          <a:p>
            <a:endParaRPr lang="he-IL"/>
          </a:p>
        </p:txBody>
      </p:sp>
      <p:sp>
        <p:nvSpPr>
          <p:cNvPr id="560" name="Google Shape;560;p4"/>
          <p:cNvSpPr/>
          <p:nvPr/>
        </p:nvSpPr>
        <p:spPr>
          <a:xfrm>
            <a:off x="12192000" y="2444948"/>
            <a:ext cx="10160100" cy="27798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4800">
                <a:highlight>
                  <a:srgbClr val="FFFFFF"/>
                </a:highlight>
                <a:latin typeface="Alef"/>
                <a:ea typeface="Alef"/>
                <a:cs typeface="Alef"/>
                <a:sym typeface="Alef"/>
              </a:rPr>
              <a:t>לכימפו, דול, צוט ומעיוטלורם איפסום דולור סיט אמט, קונסקטורר אדיפיסינג אלית סחטיר.</a:t>
            </a:r>
            <a:endParaRPr sz="4800">
              <a:highlight>
                <a:srgbClr val="FFFFFF"/>
              </a:highlight>
              <a:latin typeface="Alef"/>
              <a:ea typeface="Alef"/>
              <a:cs typeface="Alef"/>
              <a:sym typeface="Alef"/>
            </a:endParaRPr>
          </a:p>
          <a:p>
            <a:pPr marL="0" marR="0" lvl="0" indent="0" algn="l" rtl="0">
              <a:lnSpc>
                <a:spcPct val="100000"/>
              </a:lnSpc>
              <a:spcBef>
                <a:spcPts val="0"/>
              </a:spcBef>
              <a:spcAft>
                <a:spcPts val="0"/>
              </a:spcAft>
              <a:buClr>
                <a:srgbClr val="212121"/>
              </a:buClr>
              <a:buSzPts val="4800"/>
              <a:buFont typeface="Montserrat"/>
              <a:buNone/>
            </a:pPr>
            <a:endParaRPr sz="4800">
              <a:solidFill>
                <a:srgbClr val="212121"/>
              </a:solidFill>
              <a:latin typeface="Montserrat"/>
              <a:ea typeface="Montserrat"/>
              <a:cs typeface="Montserrat"/>
              <a:sym typeface="Montserrat"/>
            </a:endParaRPr>
          </a:p>
        </p:txBody>
      </p:sp>
      <p:sp>
        <p:nvSpPr>
          <p:cNvPr id="561" name="Google Shape;561;p4"/>
          <p:cNvSpPr/>
          <p:nvPr/>
        </p:nvSpPr>
        <p:spPr>
          <a:xfrm>
            <a:off x="12187137" y="5588743"/>
            <a:ext cx="10164900" cy="54336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לורם איפסום דולור סיט אמט, קונסקטורר אדיפיסינג אלית סחטיר בלובק. תצטנפל בלינדו למרקל אס לכימפו, דול, צוט ומעיוטלורם איפסום דולור סיט צוט ומעיוטלורם איפסום דולור סיט אמט, קונסקטורר אדיפיסינג אלית סחטיר בלובק. תצטנפל בלינדו למרקל </a:t>
            </a:r>
            <a:endParaRPr sz="3000">
              <a:highlight>
                <a:srgbClr val="FFFFFF"/>
              </a:highlight>
              <a:latin typeface="Alef"/>
              <a:ea typeface="Alef"/>
              <a:cs typeface="Alef"/>
              <a:sym typeface="Alef"/>
            </a:endParaRPr>
          </a:p>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צוט ומעיוטלורם איפסום דולור סיט אמט, קונסקטורר אדיפיסינג אלית סחטיר.</a:t>
            </a:r>
            <a:endParaRPr sz="3000">
              <a:highlight>
                <a:srgbClr val="FFFFFF"/>
              </a:highlight>
              <a:latin typeface="Alef"/>
              <a:ea typeface="Alef"/>
              <a:cs typeface="Alef"/>
              <a:sym typeface="Alef"/>
            </a:endParaRPr>
          </a:p>
          <a:p>
            <a:pPr marL="0" lvl="0" indent="0" algn="r" rtl="1">
              <a:lnSpc>
                <a:spcPct val="120000"/>
              </a:lnSpc>
              <a:spcBef>
                <a:spcPts val="5900"/>
              </a:spcBef>
              <a:spcAft>
                <a:spcPts val="0"/>
              </a:spcAft>
              <a:buClr>
                <a:srgbClr val="5E5E5E"/>
              </a:buClr>
              <a:buSzPts val="3000"/>
              <a:buFont typeface="Montserrat Light"/>
              <a:buNone/>
            </a:pPr>
            <a:endParaRPr sz="3000">
              <a:highlight>
                <a:srgbClr val="FFFFFF"/>
              </a:highlight>
              <a:latin typeface="Alef"/>
              <a:ea typeface="Alef"/>
              <a:cs typeface="Alef"/>
              <a:sym typeface="Alef"/>
            </a:endParaRPr>
          </a:p>
          <a:p>
            <a:pPr marL="0" marR="0" lvl="0" indent="0" algn="l" rtl="0">
              <a:lnSpc>
                <a:spcPct val="120000"/>
              </a:lnSpc>
              <a:spcBef>
                <a:spcPts val="590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p:txBody>
      </p:sp>
      <p:pic>
        <p:nvPicPr>
          <p:cNvPr id="562" name="Google Shape;562;p4"/>
          <p:cNvPicPr preferRelativeResize="0"/>
          <p:nvPr/>
        </p:nvPicPr>
        <p:blipFill rotWithShape="1">
          <a:blip r:embed="rId3">
            <a:alphaModFix/>
          </a:blip>
          <a:srcRect/>
          <a:stretch/>
        </p:blipFill>
        <p:spPr>
          <a:xfrm>
            <a:off x="17302200" y="688935"/>
            <a:ext cx="6317701" cy="10149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
          <p:cNvSpPr txBox="1">
            <a:spLocks noGrp="1"/>
          </p:cNvSpPr>
          <p:nvPr>
            <p:ph type="sldNum" idx="12"/>
          </p:nvPr>
        </p:nvSpPr>
        <p:spPr>
          <a:xfrm>
            <a:off x="21848960" y="12319000"/>
            <a:ext cx="312000" cy="533400"/>
          </a:xfrm>
          <a:prstGeom prst="rect">
            <a:avLst/>
          </a:prstGeom>
          <a:noFill/>
          <a:ln>
            <a:noFill/>
          </a:ln>
        </p:spPr>
        <p:txBody>
          <a:bodyPr spcFirstLastPara="1" wrap="square" lIns="50800" tIns="50800" rIns="50800" bIns="50800" anchor="t" anchorCtr="0">
            <a:spAutoFit/>
          </a:bodyPr>
          <a:lstStyle/>
          <a:p>
            <a:pPr marL="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a:solidFill>
                  <a:srgbClr val="797979"/>
                </a:solidFill>
              </a:rPr>
              <a:t>6</a:t>
            </a:fld>
            <a:endParaRPr/>
          </a:p>
        </p:txBody>
      </p:sp>
      <p:sp>
        <p:nvSpPr>
          <p:cNvPr id="568" name="Google Shape;568;p8"/>
          <p:cNvSpPr/>
          <p:nvPr/>
        </p:nvSpPr>
        <p:spPr>
          <a:xfrm>
            <a:off x="1863161" y="8731157"/>
            <a:ext cx="9145200" cy="34029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צוט ומעיוטלורם איפסום דולור סיט אמט, קונסקטורר אדיפיסינג אלית סחטיר.קונסקטורר אדיפיסינג אלית סחטיר בלובק. תצטנפל בלינדו למרקל אס </a:t>
            </a:r>
            <a:endParaRPr sz="3000">
              <a:highlight>
                <a:srgbClr val="FFFFFF"/>
              </a:highlight>
              <a:latin typeface="Alef"/>
              <a:ea typeface="Alef"/>
              <a:cs typeface="Alef"/>
              <a:sym typeface="Alef"/>
            </a:endParaRPr>
          </a:p>
          <a:p>
            <a:pPr marL="0" marR="0" lvl="0" indent="0" algn="l" rtl="0">
              <a:lnSpc>
                <a:spcPct val="120000"/>
              </a:lnSpc>
              <a:spcBef>
                <a:spcPts val="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p:txBody>
      </p:sp>
      <p:sp>
        <p:nvSpPr>
          <p:cNvPr id="569" name="Google Shape;569;p8"/>
          <p:cNvSpPr/>
          <p:nvPr/>
        </p:nvSpPr>
        <p:spPr>
          <a:xfrm>
            <a:off x="1863161" y="2927548"/>
            <a:ext cx="9145200" cy="57732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צוט ומעיוטלורם איפסום דולור סיט אמט, קונסקטורר אדיפיסינג אלית סחטיר.קונסקטורר אדיפיסינג אלית סחטיר בלובק. תצטנפל בלינדו למרקל אס </a:t>
            </a:r>
            <a:endParaRPr sz="3000">
              <a:highlight>
                <a:srgbClr val="FFFFFF"/>
              </a:highlight>
              <a:latin typeface="Alef"/>
              <a:ea typeface="Alef"/>
              <a:cs typeface="Alef"/>
              <a:sym typeface="Alef"/>
            </a:endParaRPr>
          </a:p>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צוט ומעיוטלורם איפסום דולור סיטקונסקטורר אדיפיסינג אלית סחטיר בלובק. תצטנפל </a:t>
            </a:r>
            <a:endParaRPr sz="3000">
              <a:highlight>
                <a:srgbClr val="FFFFFF"/>
              </a:highlight>
              <a:latin typeface="Alef"/>
              <a:ea typeface="Alef"/>
              <a:cs typeface="Alef"/>
              <a:sym typeface="Alef"/>
            </a:endParaRPr>
          </a:p>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 </a:t>
            </a:r>
            <a:endParaRPr sz="3000">
              <a:highlight>
                <a:srgbClr val="FFFFFF"/>
              </a:highlight>
              <a:latin typeface="Alef"/>
              <a:ea typeface="Alef"/>
              <a:cs typeface="Alef"/>
              <a:sym typeface="Alef"/>
            </a:endParaRPr>
          </a:p>
          <a:p>
            <a:pPr marL="0" lvl="0" indent="0" algn="r" rtl="1">
              <a:lnSpc>
                <a:spcPct val="120000"/>
              </a:lnSpc>
              <a:spcBef>
                <a:spcPts val="5900"/>
              </a:spcBef>
              <a:spcAft>
                <a:spcPts val="0"/>
              </a:spcAft>
              <a:buClr>
                <a:srgbClr val="5E5E5E"/>
              </a:buClr>
              <a:buSzPts val="3000"/>
              <a:buFont typeface="Montserrat Light"/>
              <a:buNone/>
            </a:pPr>
            <a:endParaRPr sz="3000">
              <a:highlight>
                <a:srgbClr val="FFFFFF"/>
              </a:highlight>
              <a:latin typeface="Alef"/>
              <a:ea typeface="Alef"/>
              <a:cs typeface="Alef"/>
              <a:sym typeface="Alef"/>
            </a:endParaRPr>
          </a:p>
        </p:txBody>
      </p:sp>
      <p:sp>
        <p:nvSpPr>
          <p:cNvPr id="570" name="Google Shape;570;p8"/>
          <p:cNvSpPr txBox="1">
            <a:spLocks noGrp="1"/>
          </p:cNvSpPr>
          <p:nvPr>
            <p:ph type="title"/>
          </p:nvPr>
        </p:nvSpPr>
        <p:spPr>
          <a:xfrm>
            <a:off x="12164800" y="2721523"/>
            <a:ext cx="10160100" cy="3125100"/>
          </a:xfrm>
          <a:prstGeom prst="rect">
            <a:avLst/>
          </a:prstGeom>
          <a:noFill/>
          <a:ln>
            <a:noFill/>
          </a:ln>
        </p:spPr>
        <p:txBody>
          <a:bodyPr spcFirstLastPara="1" wrap="square" lIns="0" tIns="0" rIns="0" bIns="0" anchor="t" anchorCtr="0">
            <a:normAutofit fontScale="90000"/>
          </a:bodyPr>
          <a:lstStyle/>
          <a:p>
            <a:pPr marL="0" lvl="0" indent="0" algn="r" rtl="1">
              <a:lnSpc>
                <a:spcPct val="80000"/>
              </a:lnSpc>
              <a:spcBef>
                <a:spcPts val="0"/>
              </a:spcBef>
              <a:spcAft>
                <a:spcPts val="0"/>
              </a:spcAft>
              <a:buClr>
                <a:srgbClr val="212121"/>
              </a:buClr>
              <a:buSzPct val="140000"/>
              <a:buFont typeface="Montserrat SemiBold"/>
              <a:buNone/>
            </a:pPr>
            <a:r>
              <a:rPr lang="en-US" sz="8000" b="1">
                <a:latin typeface="Alef"/>
                <a:ea typeface="Alef"/>
                <a:cs typeface="Alef"/>
                <a:sym typeface="Alef"/>
              </a:rPr>
              <a:t>כותרתכותרת</a:t>
            </a:r>
            <a:endParaRPr sz="8000" b="1">
              <a:latin typeface="Alef"/>
              <a:ea typeface="Alef"/>
              <a:cs typeface="Alef"/>
              <a:sym typeface="Alef"/>
            </a:endParaRPr>
          </a:p>
          <a:p>
            <a:pPr marL="0" lvl="0" indent="0" algn="r" rtl="1">
              <a:spcBef>
                <a:spcPts val="0"/>
              </a:spcBef>
              <a:spcAft>
                <a:spcPts val="0"/>
              </a:spcAft>
              <a:buClr>
                <a:srgbClr val="212121"/>
              </a:buClr>
              <a:buSzPct val="140000"/>
              <a:buFont typeface="Montserrat SemiBold"/>
              <a:buNone/>
            </a:pPr>
            <a:r>
              <a:rPr lang="en-US" sz="8000" b="1">
                <a:latin typeface="Alef"/>
                <a:ea typeface="Alef"/>
                <a:cs typeface="Alef"/>
                <a:sym typeface="Alef"/>
              </a:rPr>
              <a:t>כותרת</a:t>
            </a:r>
            <a:endParaRPr sz="8000" b="1">
              <a:latin typeface="Alef"/>
              <a:ea typeface="Alef"/>
              <a:cs typeface="Alef"/>
              <a:sym typeface="Alef"/>
            </a:endParaRPr>
          </a:p>
          <a:p>
            <a:pPr marL="0" lvl="0" indent="0" algn="l" rtl="0">
              <a:lnSpc>
                <a:spcPct val="80000"/>
              </a:lnSpc>
              <a:spcBef>
                <a:spcPts val="0"/>
              </a:spcBef>
              <a:spcAft>
                <a:spcPts val="0"/>
              </a:spcAft>
              <a:buClr>
                <a:srgbClr val="212121"/>
              </a:buClr>
              <a:buSzPct val="100000"/>
              <a:buFont typeface="Montserrat SemiBold"/>
              <a:buNone/>
            </a:pPr>
            <a:endParaRPr/>
          </a:p>
        </p:txBody>
      </p:sp>
      <p:sp>
        <p:nvSpPr>
          <p:cNvPr id="571" name="Google Shape;571;p8"/>
          <p:cNvSpPr/>
          <p:nvPr/>
        </p:nvSpPr>
        <p:spPr>
          <a:xfrm>
            <a:off x="17496700" y="10490211"/>
            <a:ext cx="4828200" cy="762000"/>
          </a:xfrm>
          <a:prstGeom prst="rect">
            <a:avLst/>
          </a:prstGeom>
          <a:noFill/>
          <a:ln>
            <a:noFill/>
          </a:ln>
        </p:spPr>
        <p:txBody>
          <a:bodyPr spcFirstLastPara="1" wrap="square" lIns="48750" tIns="48750" rIns="48750" bIns="48750" anchor="t" anchorCtr="0">
            <a:noAutofit/>
          </a:bodyPr>
          <a:lstStyle/>
          <a:p>
            <a:pPr marL="0" marR="0" lvl="0" indent="0" algn="r" rtl="1">
              <a:lnSpc>
                <a:spcPct val="120000"/>
              </a:lnSpc>
              <a:spcBef>
                <a:spcPts val="0"/>
              </a:spcBef>
              <a:spcAft>
                <a:spcPts val="0"/>
              </a:spcAft>
              <a:buClr>
                <a:srgbClr val="212121"/>
              </a:buClr>
              <a:buSzPts val="3000"/>
              <a:buFont typeface="Montserrat"/>
              <a:buNone/>
            </a:pPr>
            <a:r>
              <a:rPr lang="en-US" sz="3000">
                <a:solidFill>
                  <a:srgbClr val="212121"/>
                </a:solidFill>
                <a:latin typeface="Montserrat"/>
                <a:ea typeface="Montserrat"/>
                <a:cs typeface="Montserrat"/>
                <a:sym typeface="Montserrat"/>
              </a:rPr>
              <a:t>תיהיה יצירתי </a:t>
            </a:r>
            <a:endParaRPr sz="1400" b="0" i="0" u="none" strike="noStrike" cap="none">
              <a:solidFill>
                <a:srgbClr val="000000"/>
              </a:solidFill>
              <a:latin typeface="Arial"/>
              <a:ea typeface="Arial"/>
              <a:cs typeface="Arial"/>
              <a:sym typeface="Arial"/>
            </a:endParaRPr>
          </a:p>
        </p:txBody>
      </p:sp>
      <p:pic>
        <p:nvPicPr>
          <p:cNvPr id="572" name="Google Shape;572;p8"/>
          <p:cNvPicPr preferRelativeResize="0"/>
          <p:nvPr/>
        </p:nvPicPr>
        <p:blipFill rotWithShape="1">
          <a:blip r:embed="rId3">
            <a:alphaModFix/>
          </a:blip>
          <a:srcRect/>
          <a:stretch/>
        </p:blipFill>
        <p:spPr>
          <a:xfrm>
            <a:off x="17302200" y="688935"/>
            <a:ext cx="6317701" cy="10149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
          <p:cNvSpPr txBox="1">
            <a:spLocks noGrp="1"/>
          </p:cNvSpPr>
          <p:nvPr>
            <p:ph type="sldNum" idx="12"/>
          </p:nvPr>
        </p:nvSpPr>
        <p:spPr>
          <a:xfrm>
            <a:off x="21848960" y="12319000"/>
            <a:ext cx="509700" cy="533400"/>
          </a:xfrm>
          <a:prstGeom prst="rect">
            <a:avLst/>
          </a:prstGeom>
          <a:noFill/>
          <a:ln>
            <a:noFill/>
          </a:ln>
        </p:spPr>
        <p:txBody>
          <a:bodyPr spcFirstLastPara="1" wrap="square" lIns="50800" tIns="50800" rIns="50800" bIns="50800" anchor="t" anchorCtr="0">
            <a:spAutoFit/>
          </a:bodyPr>
          <a:lstStyle/>
          <a:p>
            <a:pPr marL="0" lvl="0" indent="0" algn="l" rtl="0">
              <a:lnSpc>
                <a:spcPct val="120000"/>
              </a:lnSpc>
              <a:spcBef>
                <a:spcPts val="0"/>
              </a:spcBef>
              <a:spcAft>
                <a:spcPts val="0"/>
              </a:spcAft>
              <a:buClr>
                <a:srgbClr val="797979"/>
              </a:buClr>
              <a:buSzPts val="2800"/>
              <a:buFont typeface="Helvetica Neue Light"/>
              <a:buNone/>
            </a:pPr>
            <a:fld id="{00000000-1234-1234-1234-123412341234}" type="slidenum">
              <a:rPr lang="en-US" sz="2800">
                <a:solidFill>
                  <a:srgbClr val="797979"/>
                </a:solidFill>
              </a:rPr>
              <a:t>7</a:t>
            </a:fld>
            <a:endParaRPr/>
          </a:p>
        </p:txBody>
      </p:sp>
      <p:sp>
        <p:nvSpPr>
          <p:cNvPr id="578" name="Google Shape;578;p9"/>
          <p:cNvSpPr/>
          <p:nvPr/>
        </p:nvSpPr>
        <p:spPr>
          <a:xfrm>
            <a:off x="6745100" y="4797775"/>
            <a:ext cx="15606900" cy="66039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צוט ומעיוטלורם איפסום דולור סיט קונסקטורר אדיפיסינג אלית סחטיר בלובק. תצטנפל בלינדו למרקל אס לכימפו, דול, צוט ומעיוטלורם איפסום דולור סיט קונסקטורר אדיפיסינג אלית סחטיר בלובק. תצטנפל בלינדו למרקל אס לכימפו, דול, צוט ומעיוטלורם איפסום דולור סיט קונסקטורר אדיפיסינג אלית סחטיר בלובק. תצטנפל בלינדו למרקל אס לכימפו, דול, צוט ומעיוטלורם איפסום דולור סיט קונסקטורר אדיפיסינג אלית סחטיר בלובק. תצטנפל בלינדו למרקל אס לכימפו, דול, צוט ומעיוטלורם איפסום דולור סיט קונסקטורר אדיפיסינג אלית סחטיר בלובק. תצטנפל בלינדו למרקל אס לכימפו, דול, צוט ומעיוטלורם איפסום דולור </a:t>
            </a:r>
            <a:endParaRPr sz="3000">
              <a:highlight>
                <a:srgbClr val="FFFFFF"/>
              </a:highlight>
              <a:latin typeface="Alef"/>
              <a:ea typeface="Alef"/>
              <a:cs typeface="Alef"/>
              <a:sym typeface="Alef"/>
            </a:endParaRPr>
          </a:p>
          <a:p>
            <a:pPr marL="0" lvl="0" indent="0" algn="l" rtl="0">
              <a:lnSpc>
                <a:spcPct val="120000"/>
              </a:lnSpc>
              <a:spcBef>
                <a:spcPts val="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a:p>
            <a:pPr marL="0" lvl="0" indent="0" algn="r" rtl="1">
              <a:lnSpc>
                <a:spcPct val="120000"/>
              </a:lnSpc>
              <a:spcBef>
                <a:spcPts val="5900"/>
              </a:spcBef>
              <a:spcAft>
                <a:spcPts val="0"/>
              </a:spcAft>
              <a:buClr>
                <a:srgbClr val="5E5E5E"/>
              </a:buClr>
              <a:buSzPts val="3000"/>
              <a:buFont typeface="Montserrat Light"/>
              <a:buNone/>
            </a:pPr>
            <a:endParaRPr sz="3000">
              <a:highlight>
                <a:srgbClr val="FFFFFF"/>
              </a:highlight>
              <a:latin typeface="Alef"/>
              <a:ea typeface="Alef"/>
              <a:cs typeface="Alef"/>
              <a:sym typeface="Alef"/>
            </a:endParaRPr>
          </a:p>
          <a:p>
            <a:pPr marL="0" marR="0" lvl="0" indent="0" algn="l" rtl="0">
              <a:lnSpc>
                <a:spcPct val="120000"/>
              </a:lnSpc>
              <a:spcBef>
                <a:spcPts val="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p:txBody>
      </p:sp>
      <p:sp>
        <p:nvSpPr>
          <p:cNvPr id="579" name="Google Shape;579;p9"/>
          <p:cNvSpPr txBox="1">
            <a:spLocks noGrp="1"/>
          </p:cNvSpPr>
          <p:nvPr>
            <p:ph type="title"/>
          </p:nvPr>
        </p:nvSpPr>
        <p:spPr>
          <a:xfrm>
            <a:off x="12198550" y="2847899"/>
            <a:ext cx="10160100" cy="1752300"/>
          </a:xfrm>
          <a:prstGeom prst="rect">
            <a:avLst/>
          </a:prstGeom>
          <a:noFill/>
          <a:ln>
            <a:noFill/>
          </a:ln>
        </p:spPr>
        <p:txBody>
          <a:bodyPr spcFirstLastPara="1" wrap="square" lIns="0" tIns="0" rIns="0" bIns="0" anchor="t" anchorCtr="0">
            <a:noAutofit/>
          </a:bodyPr>
          <a:lstStyle/>
          <a:p>
            <a:pPr marL="0" lvl="0" indent="0" algn="r" rtl="1">
              <a:lnSpc>
                <a:spcPct val="80000"/>
              </a:lnSpc>
              <a:spcBef>
                <a:spcPts val="0"/>
              </a:spcBef>
              <a:spcAft>
                <a:spcPts val="0"/>
              </a:spcAft>
              <a:buClr>
                <a:srgbClr val="212121"/>
              </a:buClr>
              <a:buSzPts val="11200"/>
              <a:buFont typeface="Montserrat SemiBold"/>
              <a:buNone/>
            </a:pPr>
            <a:r>
              <a:rPr lang="en-US" sz="7200" b="1">
                <a:latin typeface="Alef"/>
                <a:ea typeface="Alef"/>
                <a:cs typeface="Alef"/>
                <a:sym typeface="Alef"/>
              </a:rPr>
              <a:t>כותרת כותרת</a:t>
            </a:r>
            <a:endParaRPr sz="7200" b="1">
              <a:latin typeface="Alef"/>
              <a:ea typeface="Alef"/>
              <a:cs typeface="Alef"/>
              <a:sym typeface="Alef"/>
            </a:endParaRPr>
          </a:p>
          <a:p>
            <a:pPr marL="0" lvl="0" indent="0" algn="r" rtl="1">
              <a:lnSpc>
                <a:spcPct val="80000"/>
              </a:lnSpc>
              <a:spcBef>
                <a:spcPts val="0"/>
              </a:spcBef>
              <a:spcAft>
                <a:spcPts val="0"/>
              </a:spcAft>
              <a:buClr>
                <a:srgbClr val="212121"/>
              </a:buClr>
              <a:buSzPts val="11200"/>
              <a:buFont typeface="Montserrat SemiBold"/>
              <a:buNone/>
            </a:pPr>
            <a:endParaRPr/>
          </a:p>
        </p:txBody>
      </p:sp>
      <p:pic>
        <p:nvPicPr>
          <p:cNvPr id="580" name="Google Shape;580;p9"/>
          <p:cNvPicPr preferRelativeResize="0"/>
          <p:nvPr/>
        </p:nvPicPr>
        <p:blipFill rotWithShape="1">
          <a:blip r:embed="rId3">
            <a:alphaModFix/>
          </a:blip>
          <a:srcRect/>
          <a:stretch/>
        </p:blipFill>
        <p:spPr>
          <a:xfrm>
            <a:off x="17302200" y="688935"/>
            <a:ext cx="6317701" cy="10149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6"/>
          <p:cNvSpPr>
            <a:spLocks noGrp="1"/>
          </p:cNvSpPr>
          <p:nvPr>
            <p:ph type="pic" idx="2"/>
          </p:nvPr>
        </p:nvSpPr>
        <p:spPr>
          <a:xfrm>
            <a:off x="11112298" y="0"/>
            <a:ext cx="13271700" cy="13716000"/>
          </a:xfrm>
          <a:prstGeom prst="rect">
            <a:avLst/>
          </a:prstGeom>
          <a:solidFill>
            <a:schemeClr val="lt2"/>
          </a:solidFill>
          <a:ln>
            <a:noFill/>
          </a:ln>
        </p:spPr>
        <p:txBody>
          <a:bodyPr/>
          <a:lstStyle/>
          <a:p>
            <a:endParaRPr lang="he-IL"/>
          </a:p>
        </p:txBody>
      </p:sp>
      <p:sp>
        <p:nvSpPr>
          <p:cNvPr id="586" name="Google Shape;586;p16"/>
          <p:cNvSpPr txBox="1"/>
          <p:nvPr/>
        </p:nvSpPr>
        <p:spPr>
          <a:xfrm>
            <a:off x="2032100" y="3885748"/>
            <a:ext cx="8102700" cy="3125100"/>
          </a:xfrm>
          <a:prstGeom prst="rect">
            <a:avLst/>
          </a:prstGeom>
          <a:noFill/>
          <a:ln>
            <a:noFill/>
          </a:ln>
        </p:spPr>
        <p:txBody>
          <a:bodyPr spcFirstLastPara="1" wrap="square" lIns="0" tIns="0" rIns="0" bIns="0" anchor="t" anchorCtr="0">
            <a:normAutofit/>
          </a:bodyPr>
          <a:lstStyle/>
          <a:p>
            <a:pPr marL="0" marR="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כותרת</a:t>
            </a:r>
            <a:endParaRPr sz="7200" b="1" i="0" u="none" strike="noStrike" cap="none">
              <a:solidFill>
                <a:srgbClr val="000000"/>
              </a:solidFill>
              <a:latin typeface="Alef"/>
              <a:ea typeface="Alef"/>
              <a:cs typeface="Alef"/>
              <a:sym typeface="Alef"/>
            </a:endParaRPr>
          </a:p>
        </p:txBody>
      </p:sp>
      <p:sp>
        <p:nvSpPr>
          <p:cNvPr id="587" name="Google Shape;587;p16"/>
          <p:cNvSpPr/>
          <p:nvPr/>
        </p:nvSpPr>
        <p:spPr>
          <a:xfrm>
            <a:off x="2032097" y="7434193"/>
            <a:ext cx="8102700" cy="2939100"/>
          </a:xfrm>
          <a:prstGeom prst="rect">
            <a:avLst/>
          </a:prstGeom>
          <a:noFill/>
          <a:ln>
            <a:noFill/>
          </a:ln>
        </p:spPr>
        <p:txBody>
          <a:bodyPr spcFirstLastPara="1" wrap="square" lIns="50800" tIns="50800" rIns="50800" bIns="50800" anchor="ctr"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צוט ומעיוטלורם איפסום דולור סיט אמט, קונסקטורר אדיפיסינג אלית סחטיר.קונסקטורר אדיפיסינג אלית סחטיר בלובק. תצטנפל בלינדו למרקל אס </a:t>
            </a:r>
            <a:endParaRPr sz="3000">
              <a:highlight>
                <a:srgbClr val="FFFFFF"/>
              </a:highlight>
              <a:latin typeface="Alef"/>
              <a:ea typeface="Alef"/>
              <a:cs typeface="Alef"/>
              <a:sym typeface="Alef"/>
            </a:endParaRPr>
          </a:p>
        </p:txBody>
      </p:sp>
      <p:pic>
        <p:nvPicPr>
          <p:cNvPr id="588" name="Google Shape;588;p16"/>
          <p:cNvPicPr preferRelativeResize="0"/>
          <p:nvPr/>
        </p:nvPicPr>
        <p:blipFill rotWithShape="1">
          <a:blip r:embed="rId3">
            <a:alphaModFix/>
          </a:blip>
          <a:srcRect/>
          <a:stretch/>
        </p:blipFill>
        <p:spPr>
          <a:xfrm>
            <a:off x="3817100" y="886485"/>
            <a:ext cx="6317701" cy="10149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cxnSp>
        <p:nvCxnSpPr>
          <p:cNvPr id="593" name="Google Shape;593;p19"/>
          <p:cNvCxnSpPr/>
          <p:nvPr/>
        </p:nvCxnSpPr>
        <p:spPr>
          <a:xfrm rot="10800000">
            <a:off x="12192226" y="3747600"/>
            <a:ext cx="0" cy="9968400"/>
          </a:xfrm>
          <a:prstGeom prst="straightConnector1">
            <a:avLst/>
          </a:prstGeom>
          <a:noFill/>
          <a:ln w="25400" cap="flat" cmpd="sng">
            <a:solidFill>
              <a:srgbClr val="D6D6D6"/>
            </a:solidFill>
            <a:prstDash val="solid"/>
            <a:miter lim="400000"/>
            <a:headEnd type="none" w="sm" len="sm"/>
            <a:tailEnd type="none" w="sm" len="sm"/>
          </a:ln>
        </p:spPr>
      </p:cxnSp>
      <p:sp>
        <p:nvSpPr>
          <p:cNvPr id="594" name="Google Shape;594;p19"/>
          <p:cNvSpPr>
            <a:spLocks noGrp="1"/>
          </p:cNvSpPr>
          <p:nvPr>
            <p:ph type="pic" idx="2"/>
          </p:nvPr>
        </p:nvSpPr>
        <p:spPr>
          <a:xfrm>
            <a:off x="11296727" y="2559250"/>
            <a:ext cx="1778100" cy="1697100"/>
          </a:xfrm>
          <a:prstGeom prst="ellipse">
            <a:avLst/>
          </a:prstGeom>
          <a:solidFill>
            <a:schemeClr val="lt2"/>
          </a:solidFill>
          <a:ln>
            <a:noFill/>
          </a:ln>
        </p:spPr>
        <p:txBody>
          <a:bodyPr/>
          <a:lstStyle/>
          <a:p>
            <a:endParaRPr lang="he-IL"/>
          </a:p>
        </p:txBody>
      </p:sp>
      <p:sp>
        <p:nvSpPr>
          <p:cNvPr id="595" name="Google Shape;595;p19"/>
          <p:cNvSpPr>
            <a:spLocks noGrp="1"/>
          </p:cNvSpPr>
          <p:nvPr>
            <p:ph type="pic" idx="3"/>
          </p:nvPr>
        </p:nvSpPr>
        <p:spPr>
          <a:xfrm>
            <a:off x="11290525" y="6138388"/>
            <a:ext cx="1778100" cy="1697100"/>
          </a:xfrm>
          <a:prstGeom prst="ellipse">
            <a:avLst/>
          </a:prstGeom>
          <a:solidFill>
            <a:schemeClr val="lt2"/>
          </a:solidFill>
          <a:ln>
            <a:noFill/>
          </a:ln>
        </p:spPr>
        <p:txBody>
          <a:bodyPr/>
          <a:lstStyle/>
          <a:p>
            <a:endParaRPr lang="he-IL"/>
          </a:p>
        </p:txBody>
      </p:sp>
      <p:sp>
        <p:nvSpPr>
          <p:cNvPr id="596" name="Google Shape;596;p19"/>
          <p:cNvSpPr>
            <a:spLocks noGrp="1"/>
          </p:cNvSpPr>
          <p:nvPr>
            <p:ph type="pic" idx="4"/>
          </p:nvPr>
        </p:nvSpPr>
        <p:spPr>
          <a:xfrm>
            <a:off x="11290525" y="9717526"/>
            <a:ext cx="1778100" cy="1697100"/>
          </a:xfrm>
          <a:prstGeom prst="ellipse">
            <a:avLst/>
          </a:prstGeom>
          <a:solidFill>
            <a:schemeClr val="lt2"/>
          </a:solidFill>
          <a:ln>
            <a:noFill/>
          </a:ln>
        </p:spPr>
        <p:txBody>
          <a:bodyPr/>
          <a:lstStyle/>
          <a:p>
            <a:endParaRPr lang="he-IL"/>
          </a:p>
        </p:txBody>
      </p:sp>
      <p:sp>
        <p:nvSpPr>
          <p:cNvPr id="597" name="Google Shape;597;p19"/>
          <p:cNvSpPr txBox="1"/>
          <p:nvPr/>
        </p:nvSpPr>
        <p:spPr>
          <a:xfrm>
            <a:off x="2032000" y="2698948"/>
            <a:ext cx="7469100" cy="3125100"/>
          </a:xfrm>
          <a:prstGeom prst="rect">
            <a:avLst/>
          </a:prstGeom>
          <a:noFill/>
          <a:ln>
            <a:noFill/>
          </a:ln>
        </p:spPr>
        <p:txBody>
          <a:bodyPr spcFirstLastPara="1" wrap="square" lIns="0" tIns="0" rIns="0" bIns="0" anchor="t" anchorCtr="0">
            <a:normAutofit/>
          </a:bodyPr>
          <a:lstStyle/>
          <a:p>
            <a:pPr marL="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כותרת </a:t>
            </a:r>
            <a:endParaRPr sz="7200" b="1">
              <a:solidFill>
                <a:srgbClr val="212121"/>
              </a:solidFill>
              <a:latin typeface="Alef"/>
              <a:ea typeface="Alef"/>
              <a:cs typeface="Alef"/>
              <a:sym typeface="Alef"/>
            </a:endParaRPr>
          </a:p>
          <a:p>
            <a:pPr marL="0" lvl="0" indent="0" algn="r" rtl="1">
              <a:lnSpc>
                <a:spcPct val="80000"/>
              </a:lnSpc>
              <a:spcBef>
                <a:spcPts val="0"/>
              </a:spcBef>
              <a:spcAft>
                <a:spcPts val="0"/>
              </a:spcAft>
              <a:buClr>
                <a:srgbClr val="212121"/>
              </a:buClr>
              <a:buSzPts val="11200"/>
              <a:buFont typeface="Montserrat SemiBold"/>
              <a:buNone/>
            </a:pPr>
            <a:r>
              <a:rPr lang="en-US" sz="7200" b="1">
                <a:solidFill>
                  <a:srgbClr val="212121"/>
                </a:solidFill>
                <a:latin typeface="Alef"/>
                <a:ea typeface="Alef"/>
                <a:cs typeface="Alef"/>
                <a:sym typeface="Alef"/>
              </a:rPr>
              <a:t>כותרת</a:t>
            </a:r>
            <a:endParaRPr sz="7200" b="1">
              <a:solidFill>
                <a:srgbClr val="212121"/>
              </a:solidFill>
              <a:latin typeface="Alef"/>
              <a:ea typeface="Alef"/>
              <a:cs typeface="Alef"/>
              <a:sym typeface="Alef"/>
            </a:endParaRPr>
          </a:p>
          <a:p>
            <a:pPr marL="0" marR="0" lvl="0" indent="0" algn="l" rtl="0">
              <a:lnSpc>
                <a:spcPct val="80000"/>
              </a:lnSpc>
              <a:spcBef>
                <a:spcPts val="0"/>
              </a:spcBef>
              <a:spcAft>
                <a:spcPts val="0"/>
              </a:spcAft>
              <a:buClr>
                <a:srgbClr val="212121"/>
              </a:buClr>
              <a:buSzPts val="11200"/>
              <a:buFont typeface="Montserrat SemiBold"/>
              <a:buNone/>
            </a:pPr>
            <a:endParaRPr sz="11200">
              <a:solidFill>
                <a:srgbClr val="212121"/>
              </a:solidFill>
              <a:latin typeface="Montserrat SemiBold"/>
              <a:ea typeface="Montserrat SemiBold"/>
              <a:cs typeface="Montserrat SemiBold"/>
              <a:sym typeface="Montserrat SemiBold"/>
            </a:endParaRPr>
          </a:p>
        </p:txBody>
      </p:sp>
      <p:sp>
        <p:nvSpPr>
          <p:cNvPr id="598" name="Google Shape;598;p19"/>
          <p:cNvSpPr/>
          <p:nvPr/>
        </p:nvSpPr>
        <p:spPr>
          <a:xfrm>
            <a:off x="13846768" y="3650097"/>
            <a:ext cx="6528900" cy="11004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29292"/>
                </a:solidFill>
                <a:highlight>
                  <a:srgbClr val="FFFFFF"/>
                </a:highlight>
                <a:latin typeface="Alef"/>
                <a:ea typeface="Alef"/>
                <a:cs typeface="Alef"/>
                <a:sym typeface="Alef"/>
              </a:rPr>
              <a:t>קונסקטורר אדיפיסינג אלית סחטיר בלובק. תצטנפל בלינדו למרקל אס לכימפו,  צוט </a:t>
            </a:r>
            <a:endParaRPr>
              <a:solidFill>
                <a:srgbClr val="929292"/>
              </a:solidFill>
            </a:endParaRPr>
          </a:p>
          <a:p>
            <a:pPr marL="0" marR="0" lvl="0" indent="0" algn="just" rtl="0">
              <a:lnSpc>
                <a:spcPct val="120000"/>
              </a:lnSpc>
              <a:spcBef>
                <a:spcPts val="0"/>
              </a:spcBef>
              <a:spcAft>
                <a:spcPts val="0"/>
              </a:spcAft>
              <a:buClr>
                <a:srgbClr val="5E5E5E"/>
              </a:buClr>
              <a:buSzPts val="3000"/>
              <a:buFont typeface="Montserrat Light"/>
              <a:buNone/>
            </a:pPr>
            <a:endParaRPr sz="3000">
              <a:solidFill>
                <a:srgbClr val="929292"/>
              </a:solidFill>
              <a:latin typeface="Montserrat Light"/>
              <a:ea typeface="Montserrat Light"/>
              <a:cs typeface="Montserrat Light"/>
              <a:sym typeface="Montserrat Light"/>
            </a:endParaRPr>
          </a:p>
        </p:txBody>
      </p:sp>
      <p:sp>
        <p:nvSpPr>
          <p:cNvPr id="599" name="Google Shape;599;p19"/>
          <p:cNvSpPr/>
          <p:nvPr/>
        </p:nvSpPr>
        <p:spPr>
          <a:xfrm>
            <a:off x="13846768" y="2922866"/>
            <a:ext cx="6528900" cy="727200"/>
          </a:xfrm>
          <a:prstGeom prst="rect">
            <a:avLst/>
          </a:prstGeom>
          <a:noFill/>
          <a:ln>
            <a:noFill/>
          </a:ln>
        </p:spPr>
        <p:txBody>
          <a:bodyPr spcFirstLastPara="1" wrap="square" lIns="48750" tIns="48750" rIns="48750" bIns="48750" anchor="t" anchorCtr="0">
            <a:noAutofit/>
          </a:bodyPr>
          <a:lstStyle/>
          <a:p>
            <a:pPr marL="0" marR="0" lvl="0" indent="0" algn="r" rtl="0">
              <a:lnSpc>
                <a:spcPct val="120000"/>
              </a:lnSpc>
              <a:spcBef>
                <a:spcPts val="0"/>
              </a:spcBef>
              <a:spcAft>
                <a:spcPts val="0"/>
              </a:spcAft>
              <a:buClr>
                <a:srgbClr val="212121"/>
              </a:buClr>
              <a:buSzPts val="3000"/>
              <a:buFont typeface="Montserrat"/>
              <a:buNone/>
            </a:pPr>
            <a:r>
              <a:rPr lang="en-US" sz="3000" b="0" i="0" u="none" strike="noStrike" cap="none">
                <a:solidFill>
                  <a:srgbClr val="212121"/>
                </a:solidFill>
                <a:latin typeface="Montserrat"/>
                <a:ea typeface="Montserrat"/>
                <a:cs typeface="Montserrat"/>
                <a:sym typeface="Montserrat"/>
              </a:rPr>
              <a:t>2011</a:t>
            </a:r>
            <a:endParaRPr sz="1400" b="0" i="0" u="none" strike="noStrike" cap="none">
              <a:solidFill>
                <a:srgbClr val="000000"/>
              </a:solidFill>
              <a:latin typeface="Arial"/>
              <a:ea typeface="Arial"/>
              <a:cs typeface="Arial"/>
              <a:sym typeface="Arial"/>
            </a:endParaRPr>
          </a:p>
        </p:txBody>
      </p:sp>
      <p:sp>
        <p:nvSpPr>
          <p:cNvPr id="600" name="Google Shape;600;p19"/>
          <p:cNvSpPr/>
          <p:nvPr/>
        </p:nvSpPr>
        <p:spPr>
          <a:xfrm>
            <a:off x="13838494" y="7401209"/>
            <a:ext cx="6528900" cy="11004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29292"/>
                </a:solidFill>
                <a:highlight>
                  <a:srgbClr val="FFFFFF"/>
                </a:highlight>
                <a:latin typeface="Alef"/>
                <a:ea typeface="Alef"/>
                <a:cs typeface="Alef"/>
                <a:sym typeface="Alef"/>
              </a:rPr>
              <a:t>קונסקטורר אדיפיסינג אלית סחטיר בלובק. תצטנפל בלינדו למרקל אס לכימפו,  צוט </a:t>
            </a:r>
            <a:endParaRPr>
              <a:solidFill>
                <a:srgbClr val="929292"/>
              </a:solidFill>
            </a:endParaRPr>
          </a:p>
          <a:p>
            <a:pPr marL="0" marR="0" lvl="0" indent="0" algn="just" rtl="0">
              <a:lnSpc>
                <a:spcPct val="120000"/>
              </a:lnSpc>
              <a:spcBef>
                <a:spcPts val="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p:txBody>
      </p:sp>
      <p:sp>
        <p:nvSpPr>
          <p:cNvPr id="601" name="Google Shape;601;p19"/>
          <p:cNvSpPr/>
          <p:nvPr/>
        </p:nvSpPr>
        <p:spPr>
          <a:xfrm>
            <a:off x="13838494" y="6673978"/>
            <a:ext cx="6528900" cy="727200"/>
          </a:xfrm>
          <a:prstGeom prst="rect">
            <a:avLst/>
          </a:prstGeom>
          <a:noFill/>
          <a:ln>
            <a:noFill/>
          </a:ln>
        </p:spPr>
        <p:txBody>
          <a:bodyPr spcFirstLastPara="1" wrap="square" lIns="48750" tIns="48750" rIns="48750" bIns="48750" anchor="t" anchorCtr="0">
            <a:noAutofit/>
          </a:bodyPr>
          <a:lstStyle/>
          <a:p>
            <a:pPr marL="0" marR="0" lvl="0" indent="0" algn="r" rtl="0">
              <a:lnSpc>
                <a:spcPct val="120000"/>
              </a:lnSpc>
              <a:spcBef>
                <a:spcPts val="0"/>
              </a:spcBef>
              <a:spcAft>
                <a:spcPts val="0"/>
              </a:spcAft>
              <a:buClr>
                <a:srgbClr val="212121"/>
              </a:buClr>
              <a:buSzPts val="3000"/>
              <a:buFont typeface="Montserrat"/>
              <a:buNone/>
            </a:pPr>
            <a:r>
              <a:rPr lang="en-US" sz="3000" b="0" i="0" u="none" strike="noStrike" cap="none">
                <a:solidFill>
                  <a:srgbClr val="212121"/>
                </a:solidFill>
                <a:latin typeface="Montserrat"/>
                <a:ea typeface="Montserrat"/>
                <a:cs typeface="Montserrat"/>
                <a:sym typeface="Montserrat"/>
              </a:rPr>
              <a:t>2012</a:t>
            </a:r>
            <a:endParaRPr sz="1400" b="0" i="0" u="none" strike="noStrike" cap="none">
              <a:solidFill>
                <a:srgbClr val="000000"/>
              </a:solidFill>
              <a:latin typeface="Arial"/>
              <a:ea typeface="Arial"/>
              <a:cs typeface="Arial"/>
              <a:sym typeface="Arial"/>
            </a:endParaRPr>
          </a:p>
        </p:txBody>
      </p:sp>
      <p:sp>
        <p:nvSpPr>
          <p:cNvPr id="602" name="Google Shape;602;p19"/>
          <p:cNvSpPr/>
          <p:nvPr/>
        </p:nvSpPr>
        <p:spPr>
          <a:xfrm>
            <a:off x="13846768" y="10929578"/>
            <a:ext cx="6528900" cy="1100400"/>
          </a:xfrm>
          <a:prstGeom prst="rect">
            <a:avLst/>
          </a:prstGeom>
          <a:noFill/>
          <a:ln>
            <a:noFill/>
          </a:ln>
        </p:spPr>
        <p:txBody>
          <a:bodyPr spcFirstLastPara="1" wrap="square" lIns="48750" tIns="48750" rIns="48750" bIns="4875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solidFill>
                  <a:srgbClr val="929292"/>
                </a:solidFill>
                <a:highlight>
                  <a:srgbClr val="FFFFFF"/>
                </a:highlight>
                <a:latin typeface="Alef"/>
                <a:ea typeface="Alef"/>
                <a:cs typeface="Alef"/>
                <a:sym typeface="Alef"/>
              </a:rPr>
              <a:t>קונסקטורר אדיפיסינג אלית סחטיר בלובק. תצטנפל בלינדו למרקל אס לכימפו,  צוט </a:t>
            </a:r>
            <a:endParaRPr>
              <a:solidFill>
                <a:srgbClr val="929292"/>
              </a:solidFill>
            </a:endParaRPr>
          </a:p>
          <a:p>
            <a:pPr marL="0" marR="0" lvl="0" indent="0" algn="just" rtl="0">
              <a:lnSpc>
                <a:spcPct val="120000"/>
              </a:lnSpc>
              <a:spcBef>
                <a:spcPts val="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p:txBody>
      </p:sp>
      <p:sp>
        <p:nvSpPr>
          <p:cNvPr id="603" name="Google Shape;603;p19"/>
          <p:cNvSpPr/>
          <p:nvPr/>
        </p:nvSpPr>
        <p:spPr>
          <a:xfrm>
            <a:off x="13846768" y="10202347"/>
            <a:ext cx="6528900" cy="727200"/>
          </a:xfrm>
          <a:prstGeom prst="rect">
            <a:avLst/>
          </a:prstGeom>
          <a:noFill/>
          <a:ln>
            <a:noFill/>
          </a:ln>
        </p:spPr>
        <p:txBody>
          <a:bodyPr spcFirstLastPara="1" wrap="square" lIns="48750" tIns="48750" rIns="48750" bIns="48750" anchor="t" anchorCtr="0">
            <a:noAutofit/>
          </a:bodyPr>
          <a:lstStyle/>
          <a:p>
            <a:pPr marL="0" marR="0" lvl="0" indent="0" algn="r" rtl="0">
              <a:lnSpc>
                <a:spcPct val="120000"/>
              </a:lnSpc>
              <a:spcBef>
                <a:spcPts val="0"/>
              </a:spcBef>
              <a:spcAft>
                <a:spcPts val="0"/>
              </a:spcAft>
              <a:buClr>
                <a:srgbClr val="212121"/>
              </a:buClr>
              <a:buSzPts val="3000"/>
              <a:buFont typeface="Montserrat"/>
              <a:buNone/>
            </a:pPr>
            <a:r>
              <a:rPr lang="en-US" sz="3000" b="0" i="0" u="none" strike="noStrike" cap="none">
                <a:solidFill>
                  <a:srgbClr val="212121"/>
                </a:solidFill>
                <a:latin typeface="Montserrat"/>
                <a:ea typeface="Montserrat"/>
                <a:cs typeface="Montserrat"/>
                <a:sym typeface="Montserrat"/>
              </a:rPr>
              <a:t>2013</a:t>
            </a:r>
            <a:endParaRPr sz="1400" b="0" i="0" u="none" strike="noStrike" cap="none">
              <a:solidFill>
                <a:srgbClr val="000000"/>
              </a:solidFill>
              <a:latin typeface="Arial"/>
              <a:ea typeface="Arial"/>
              <a:cs typeface="Arial"/>
              <a:sym typeface="Arial"/>
            </a:endParaRPr>
          </a:p>
        </p:txBody>
      </p:sp>
      <p:sp>
        <p:nvSpPr>
          <p:cNvPr id="604" name="Google Shape;604;p19"/>
          <p:cNvSpPr/>
          <p:nvPr/>
        </p:nvSpPr>
        <p:spPr>
          <a:xfrm>
            <a:off x="2032000" y="5892975"/>
            <a:ext cx="7099500" cy="17829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קונסקטורר אדיפיסינג אלית סחטיר בלובק. תצטנפל בלינדו למרקל אס לכימפו, דול, צוט </a:t>
            </a:r>
            <a:endParaRPr sz="1400" b="0" i="0" u="none" strike="noStrike" cap="none">
              <a:solidFill>
                <a:srgbClr val="000000"/>
              </a:solidFill>
              <a:latin typeface="Arial"/>
              <a:ea typeface="Arial"/>
              <a:cs typeface="Arial"/>
              <a:sym typeface="Arial"/>
            </a:endParaRPr>
          </a:p>
        </p:txBody>
      </p:sp>
      <p:sp>
        <p:nvSpPr>
          <p:cNvPr id="605" name="Google Shape;605;p19"/>
          <p:cNvSpPr/>
          <p:nvPr/>
        </p:nvSpPr>
        <p:spPr>
          <a:xfrm>
            <a:off x="2019529" y="8595604"/>
            <a:ext cx="7112100" cy="2542200"/>
          </a:xfrm>
          <a:prstGeom prst="rect">
            <a:avLst/>
          </a:prstGeom>
          <a:noFill/>
          <a:ln>
            <a:noFill/>
          </a:ln>
        </p:spPr>
        <p:txBody>
          <a:bodyPr spcFirstLastPara="1" wrap="square" lIns="50800" tIns="50800" rIns="50800" bIns="50800" anchor="t" anchorCtr="0">
            <a:noAutofit/>
          </a:bodyPr>
          <a:lstStyle/>
          <a:p>
            <a:pPr marL="0" lvl="0" indent="0" algn="r" rtl="1">
              <a:lnSpc>
                <a:spcPct val="120000"/>
              </a:lnSpc>
              <a:spcBef>
                <a:spcPts val="5900"/>
              </a:spcBef>
              <a:spcAft>
                <a:spcPts val="0"/>
              </a:spcAft>
              <a:buClr>
                <a:srgbClr val="5E5E5E"/>
              </a:buClr>
              <a:buSzPts val="3000"/>
              <a:buFont typeface="Montserrat Light"/>
              <a:buNone/>
            </a:pPr>
            <a:r>
              <a:rPr lang="en-US" sz="3000">
                <a:highlight>
                  <a:srgbClr val="FFFFFF"/>
                </a:highlight>
                <a:latin typeface="Alef"/>
                <a:ea typeface="Alef"/>
                <a:cs typeface="Alef"/>
                <a:sym typeface="Alef"/>
              </a:rPr>
              <a:t>ומעיוטלורם איפסום דולור סיט אמט, קונסקטורר אדיפיסינג אלית סחטיר.קונסקטורר אדיפיסינג אלית סחטיר בלובק. תצטנפל בלינדו למרקל אס </a:t>
            </a:r>
            <a:endParaRPr sz="3000">
              <a:highlight>
                <a:srgbClr val="FFFFFF"/>
              </a:highlight>
              <a:latin typeface="Alef"/>
              <a:ea typeface="Alef"/>
              <a:cs typeface="Alef"/>
              <a:sym typeface="Alef"/>
            </a:endParaRPr>
          </a:p>
          <a:p>
            <a:pPr marL="0" marR="0" lvl="0" indent="0" algn="l" rtl="0">
              <a:lnSpc>
                <a:spcPct val="120000"/>
              </a:lnSpc>
              <a:spcBef>
                <a:spcPts val="0"/>
              </a:spcBef>
              <a:spcAft>
                <a:spcPts val="0"/>
              </a:spcAft>
              <a:buClr>
                <a:srgbClr val="5E5E5E"/>
              </a:buClr>
              <a:buSzPts val="3000"/>
              <a:buFont typeface="Montserrat Light"/>
              <a:buNone/>
            </a:pPr>
            <a:endParaRPr sz="3000">
              <a:solidFill>
                <a:srgbClr val="5E5E5E"/>
              </a:solidFill>
              <a:latin typeface="Montserrat Light"/>
              <a:ea typeface="Montserrat Light"/>
              <a:cs typeface="Montserrat Light"/>
              <a:sym typeface="Montserrat Light"/>
            </a:endParaRPr>
          </a:p>
        </p:txBody>
      </p:sp>
      <p:pic>
        <p:nvPicPr>
          <p:cNvPr id="606" name="Google Shape;606;p19"/>
          <p:cNvPicPr preferRelativeResize="0"/>
          <p:nvPr/>
        </p:nvPicPr>
        <p:blipFill rotWithShape="1">
          <a:blip r:embed="rId3">
            <a:alphaModFix/>
          </a:blip>
          <a:srcRect/>
          <a:stretch/>
        </p:blipFill>
        <p:spPr>
          <a:xfrm>
            <a:off x="17302200" y="688935"/>
            <a:ext cx="6317701" cy="1014913"/>
          </a:xfrm>
          <a:prstGeom prst="rect">
            <a:avLst/>
          </a:prstGeom>
          <a:noFill/>
          <a:ln>
            <a:noFill/>
          </a:ln>
        </p:spPr>
      </p:pic>
    </p:spTree>
  </p:cSld>
  <p:clrMapOvr>
    <a:masterClrMapping/>
  </p:clrMapOvr>
</p:sld>
</file>

<file path=ppt/theme/theme1.xml><?xml version="1.0" encoding="utf-8"?>
<a:theme xmlns:a="http://schemas.openxmlformats.org/drawingml/2006/main" name="White">
  <a:themeElements>
    <a:clrScheme name="White">
      <a:dk1>
        <a:srgbClr val="939393"/>
      </a:dk1>
      <a:lt1>
        <a:srgbClr val="00919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1108</Words>
  <Application>Microsoft Office PowerPoint</Application>
  <PresentationFormat>מותאם אישית</PresentationFormat>
  <Paragraphs>129</Paragraphs>
  <Slides>27</Slides>
  <Notes>27</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27</vt:i4>
      </vt:variant>
    </vt:vector>
  </HeadingPairs>
  <TitlesOfParts>
    <vt:vector size="37" baseType="lpstr">
      <vt:lpstr>Montserrat SemiBold</vt:lpstr>
      <vt:lpstr>Merriweather Sans</vt:lpstr>
      <vt:lpstr>Helvetica Neue Light</vt:lpstr>
      <vt:lpstr>Arial</vt:lpstr>
      <vt:lpstr>Montserrat Light</vt:lpstr>
      <vt:lpstr>Montserrat</vt:lpstr>
      <vt:lpstr>Helvetica Neue</vt:lpstr>
      <vt:lpstr>Calibri</vt:lpstr>
      <vt:lpstr>Alef</vt:lpstr>
      <vt:lpstr>White</vt:lpstr>
      <vt:lpstr>מצגת של PowerPoint‏</vt:lpstr>
      <vt:lpstr>מצגת של PowerPoint‏</vt:lpstr>
      <vt:lpstr>מצגת של PowerPoint‏</vt:lpstr>
      <vt:lpstr>מצגת של PowerPoint‏</vt:lpstr>
      <vt:lpstr>מצגת של PowerPoint‏</vt:lpstr>
      <vt:lpstr>כותרתכותרת כותרת </vt:lpstr>
      <vt:lpstr>כותרת כותרת </vt:lpstr>
      <vt:lpstr>מצגת של PowerPoint‏</vt:lpstr>
      <vt:lpstr>מצגת של PowerPoint‏</vt:lpstr>
      <vt:lpstr>כותרתכותרת כותרת כותרת</vt:lpstr>
      <vt:lpstr>כותרתכותרת כותרת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TalMalka</dc:creator>
  <cp:lastModifiedBy>המרכז למצוינות בהוראה - שנקר</cp:lastModifiedBy>
  <cp:revision>1</cp:revision>
  <dcterms:modified xsi:type="dcterms:W3CDTF">2025-03-31T05:51:58Z</dcterms:modified>
</cp:coreProperties>
</file>